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57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03" d="100"/>
          <a:sy n="103" d="100"/>
        </p:scale>
        <p:origin x="12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27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9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251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99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634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8834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2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273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88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5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09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37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83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38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79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68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8D84C61-A8C0-409E-B71D-6AD4C3422AA1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9B8A36-E50A-400E-AC54-3FD3D431E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061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5439D-EED0-48AD-B179-0A12F5189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Ultrasonography</a:t>
            </a:r>
            <a:r>
              <a:rPr lang="cs-CZ" dirty="0"/>
              <a:t>, X </a:t>
            </a:r>
            <a:r>
              <a:rPr lang="cs-CZ" dirty="0" err="1"/>
              <a:t>ray</a:t>
            </a:r>
            <a:r>
              <a:rPr lang="cs-CZ" dirty="0"/>
              <a:t>, CT, MRI and ECG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638728-B0B5-45AC-B78D-DA1EC0BC4A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Radek Pikula</a:t>
            </a:r>
          </a:p>
        </p:txBody>
      </p:sp>
    </p:spTree>
    <p:extLst>
      <p:ext uri="{BB962C8B-B14F-4D97-AF65-F5344CB8AC3E}">
        <p14:creationId xmlns:p14="http://schemas.microsoft.com/office/powerpoint/2010/main" val="64133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BF5C9-3146-453F-8BE2-8A797D0C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71ED45-7F73-4345-87E9-2F63A617E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4440" r="42200" b="40100"/>
          <a:stretch/>
        </p:blipFill>
        <p:spPr>
          <a:xfrm>
            <a:off x="1660849" y="62422"/>
            <a:ext cx="8686800" cy="6795578"/>
          </a:xfrm>
        </p:spPr>
      </p:pic>
    </p:spTree>
    <p:extLst>
      <p:ext uri="{BB962C8B-B14F-4D97-AF65-F5344CB8AC3E}">
        <p14:creationId xmlns:p14="http://schemas.microsoft.com/office/powerpoint/2010/main" val="115347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A4D68-BCBA-4A20-A530-88573EE4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9B3C245-4661-4C1A-AF81-3996F0C72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72" t="14654" r="42079" b="38600"/>
          <a:stretch/>
        </p:blipFill>
        <p:spPr>
          <a:xfrm>
            <a:off x="1446243" y="43110"/>
            <a:ext cx="8565503" cy="6814890"/>
          </a:xfrm>
        </p:spPr>
      </p:pic>
    </p:spTree>
    <p:extLst>
      <p:ext uri="{BB962C8B-B14F-4D97-AF65-F5344CB8AC3E}">
        <p14:creationId xmlns:p14="http://schemas.microsoft.com/office/powerpoint/2010/main" val="1739061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20AD6-46A5-41FE-ACCB-F14216CD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1841B4-5847-4BD6-9C10-4534A6BF8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8514" r="42079" b="51023"/>
          <a:stretch/>
        </p:blipFill>
        <p:spPr>
          <a:xfrm>
            <a:off x="242595" y="167952"/>
            <a:ext cx="6288833" cy="327263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D2E33A-BB75-464B-A127-8B425A89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18640" r="43903" b="43401"/>
          <a:stretch/>
        </p:blipFill>
        <p:spPr>
          <a:xfrm>
            <a:off x="4469362" y="2519266"/>
            <a:ext cx="5952932" cy="41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39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B6460-BA7D-4958-B128-86DD1910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C4C7D6-CF9C-4320-86AF-2996DE94F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24518" r="42683" b="47606"/>
          <a:stretch/>
        </p:blipFill>
        <p:spPr>
          <a:xfrm>
            <a:off x="177282" y="139959"/>
            <a:ext cx="5570375" cy="272236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B03F9B-21FB-4E95-B94F-8C498479F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2" t="18367" r="43826" b="38367"/>
          <a:stretch/>
        </p:blipFill>
        <p:spPr>
          <a:xfrm>
            <a:off x="5747657" y="279918"/>
            <a:ext cx="6444343" cy="50851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C21B84F-B1EE-4D5D-95AA-F1BD8460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07" t="20680" r="50944" b="39623"/>
          <a:stretch/>
        </p:blipFill>
        <p:spPr>
          <a:xfrm>
            <a:off x="3489650" y="1391312"/>
            <a:ext cx="2127380" cy="27223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29DBC75-8C01-413F-9CDF-53C32BBCB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55" t="18776" r="41837" b="40544"/>
          <a:stretch/>
        </p:blipFill>
        <p:spPr>
          <a:xfrm>
            <a:off x="396551" y="3928187"/>
            <a:ext cx="3939073" cy="27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8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E0B2E-5720-4E65-8083-FE4A0475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016E520-6289-4114-8AE7-4FD70198F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72" t="18514" r="41959" b="39243"/>
          <a:stretch/>
        </p:blipFill>
        <p:spPr>
          <a:xfrm>
            <a:off x="1026368" y="274101"/>
            <a:ext cx="4404049" cy="315489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0CC46F-7995-456E-AEDE-930E28E61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5" t="17959" r="41914" b="38640"/>
          <a:stretch/>
        </p:blipFill>
        <p:spPr>
          <a:xfrm>
            <a:off x="5904722" y="1237799"/>
            <a:ext cx="5449078" cy="40518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7B00CD-4E45-4EBB-BC59-25AF83BA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55" t="18095" r="41990" b="38912"/>
          <a:stretch/>
        </p:blipFill>
        <p:spPr>
          <a:xfrm>
            <a:off x="1324947" y="3544400"/>
            <a:ext cx="3993502" cy="29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3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DA769-68EB-443B-A237-DC2AE800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1B8882-A3FB-4434-BEF0-900945E75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16" t="19586" r="43768" b="52753"/>
          <a:stretch/>
        </p:blipFill>
        <p:spPr>
          <a:xfrm>
            <a:off x="158621" y="102637"/>
            <a:ext cx="6251510" cy="318753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33A3E6-FF16-4970-A60B-B83695E0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85" t="20680" r="45586" b="43946"/>
          <a:stretch/>
        </p:blipFill>
        <p:spPr>
          <a:xfrm>
            <a:off x="5271796" y="2549565"/>
            <a:ext cx="5785464" cy="39794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CDACE1-05D4-48AA-8710-83C1C2549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34" t="18776" r="41849" b="38503"/>
          <a:stretch/>
        </p:blipFill>
        <p:spPr>
          <a:xfrm>
            <a:off x="1278293" y="3359020"/>
            <a:ext cx="3684038" cy="29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0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9E048-0C6E-4C73-B870-0769B36F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60AF5A-19A8-4151-A89B-C97957ADF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9586" r="42682" b="41817"/>
          <a:stretch/>
        </p:blipFill>
        <p:spPr>
          <a:xfrm>
            <a:off x="186612" y="83975"/>
            <a:ext cx="5131837" cy="345966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2B448A-7F6C-416E-9461-EF90D9D57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20544" r="42143" b="42993"/>
          <a:stretch/>
        </p:blipFill>
        <p:spPr>
          <a:xfrm>
            <a:off x="5831632" y="61048"/>
            <a:ext cx="5598368" cy="35055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64470E3-E5D7-447D-ADFE-593499AF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91" t="19184" r="42908" b="41088"/>
          <a:stretch/>
        </p:blipFill>
        <p:spPr>
          <a:xfrm>
            <a:off x="696686" y="3584044"/>
            <a:ext cx="4509796" cy="32197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5B631F7-A2FB-4209-BD1A-D1B2DCC2E7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9" t="19456" r="46888" b="39728"/>
          <a:stretch/>
        </p:blipFill>
        <p:spPr>
          <a:xfrm>
            <a:off x="5822301" y="3794305"/>
            <a:ext cx="3004457" cy="279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0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8E46395-9EDE-44FB-BA40-AE9E38390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19" t="27306" r="44612" b="55540"/>
          <a:stretch/>
        </p:blipFill>
        <p:spPr>
          <a:xfrm>
            <a:off x="485193" y="1138235"/>
            <a:ext cx="6156046" cy="2043504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C3C097-0453-4172-A8AE-0AB4A05AF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3" t="32925" r="51173" b="60409"/>
          <a:stretch/>
        </p:blipFill>
        <p:spPr>
          <a:xfrm>
            <a:off x="317240" y="223836"/>
            <a:ext cx="3582956" cy="9143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7EFBFF-F1EB-477D-AE52-2BEA9D89B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3" t="20000" r="47729" b="39320"/>
          <a:stretch/>
        </p:blipFill>
        <p:spPr>
          <a:xfrm>
            <a:off x="6971524" y="391886"/>
            <a:ext cx="4903236" cy="51804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ABDBC8A-6261-4725-9650-58C2A220A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74" t="19865" r="42819" b="40272"/>
          <a:stretch/>
        </p:blipFill>
        <p:spPr>
          <a:xfrm>
            <a:off x="2740391" y="3508971"/>
            <a:ext cx="4231133" cy="30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07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3E6DC-530A-4E1D-9431-F4A49BA0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5018E4-80CD-4DE3-A3CC-AE549BA11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39" t="19372" r="42441" b="40530"/>
          <a:stretch/>
        </p:blipFill>
        <p:spPr>
          <a:xfrm>
            <a:off x="158619" y="155493"/>
            <a:ext cx="4973217" cy="36046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6D610A-0D20-4220-A2AA-D832F79E1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3" t="16797" r="41786" b="39456"/>
          <a:stretch/>
        </p:blipFill>
        <p:spPr>
          <a:xfrm>
            <a:off x="5225142" y="155493"/>
            <a:ext cx="5691674" cy="43402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6C8A03-328A-4236-ABBF-956B8C2EB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96" t="24652" r="51632" b="37959"/>
          <a:stretch/>
        </p:blipFill>
        <p:spPr>
          <a:xfrm>
            <a:off x="1474237" y="3880599"/>
            <a:ext cx="2239347" cy="29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0B4EF-F44B-4FB3-8471-1DF864B2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F34E07B-02D2-459D-93CB-97E740ED3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9586" r="42804" b="43532"/>
          <a:stretch/>
        </p:blipFill>
        <p:spPr>
          <a:xfrm>
            <a:off x="223935" y="0"/>
            <a:ext cx="5980271" cy="388153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939E57-92FE-4AAA-A3B3-E8B0D5C92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7" t="18911" r="44745" b="39183"/>
          <a:stretch/>
        </p:blipFill>
        <p:spPr>
          <a:xfrm>
            <a:off x="6566545" y="2399199"/>
            <a:ext cx="4887686" cy="39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A4518-FB68-422D-9770-229011BC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610709-FA6B-497E-AB4D-A616AD611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72" t="18299" r="41959" b="40530"/>
          <a:stretch/>
        </p:blipFill>
        <p:spPr>
          <a:xfrm>
            <a:off x="699796" y="74645"/>
            <a:ext cx="10515600" cy="734180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47AF63-2E50-473E-9BC8-CB06106B3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9" t="18911" r="42449" b="43401"/>
          <a:stretch/>
        </p:blipFill>
        <p:spPr>
          <a:xfrm>
            <a:off x="83975" y="0"/>
            <a:ext cx="11408229" cy="74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91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4D724-52CE-4CE3-A8D2-5CB06E62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633C497-5656-48B1-B35F-3D644BFF3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98" t="20015" r="43527" b="41387"/>
          <a:stretch/>
        </p:blipFill>
        <p:spPr>
          <a:xfrm>
            <a:off x="1166326" y="196388"/>
            <a:ext cx="8780107" cy="6296487"/>
          </a:xfrm>
        </p:spPr>
      </p:pic>
    </p:spTree>
    <p:extLst>
      <p:ext uri="{BB962C8B-B14F-4D97-AF65-F5344CB8AC3E}">
        <p14:creationId xmlns:p14="http://schemas.microsoft.com/office/powerpoint/2010/main" val="2677058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CB7E2-9B68-47F2-B96A-25E38D64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17B2B15-77A6-498A-AB70-D045A3D8E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74" t="18514" r="42441" b="38386"/>
          <a:stretch/>
        </p:blipFill>
        <p:spPr>
          <a:xfrm>
            <a:off x="1455576" y="251431"/>
            <a:ext cx="4907902" cy="370860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F172BE-49B2-4961-B4C1-DF19E65B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82" t="20136" r="48572" b="39592"/>
          <a:stretch/>
        </p:blipFill>
        <p:spPr>
          <a:xfrm>
            <a:off x="7134808" y="144876"/>
            <a:ext cx="3601616" cy="38766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B54A92-D5DD-40F1-8864-F28F98D7F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0" t="20272" r="44209" b="50000"/>
          <a:stretch/>
        </p:blipFill>
        <p:spPr>
          <a:xfrm>
            <a:off x="3228393" y="3960035"/>
            <a:ext cx="4767942" cy="26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69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4DACB-2014-4DC2-B07E-2C72EA02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815821B-E961-414A-8147-6A173F794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7013" r="41838" b="38171"/>
          <a:stretch/>
        </p:blipFill>
        <p:spPr>
          <a:xfrm>
            <a:off x="298579" y="59064"/>
            <a:ext cx="6699380" cy="509153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640FB6-28D9-4F6A-B95D-32CDD506D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17551" r="42067" b="38775"/>
          <a:stretch/>
        </p:blipFill>
        <p:spPr>
          <a:xfrm>
            <a:off x="6677608" y="2752528"/>
            <a:ext cx="5215813" cy="39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536DD-FFA0-47DF-9784-4407976F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8D396D6-2D32-4990-960D-B0E7EC93E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16" t="19372" r="43647" b="41173"/>
          <a:stretch/>
        </p:blipFill>
        <p:spPr>
          <a:xfrm>
            <a:off x="1296955" y="164314"/>
            <a:ext cx="9013371" cy="6529371"/>
          </a:xfrm>
        </p:spPr>
      </p:pic>
    </p:spTree>
    <p:extLst>
      <p:ext uri="{BB962C8B-B14F-4D97-AF65-F5344CB8AC3E}">
        <p14:creationId xmlns:p14="http://schemas.microsoft.com/office/powerpoint/2010/main" val="1709253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0D6D7-462C-48EF-933A-C3EB9C04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5EAFEB-42D8-46E1-BC5A-11D85106C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78" t="20874" r="44129" b="42673"/>
          <a:stretch/>
        </p:blipFill>
        <p:spPr>
          <a:xfrm>
            <a:off x="1315616" y="135328"/>
            <a:ext cx="9638523" cy="6633802"/>
          </a:xfrm>
        </p:spPr>
      </p:pic>
    </p:spTree>
    <p:extLst>
      <p:ext uri="{BB962C8B-B14F-4D97-AF65-F5344CB8AC3E}">
        <p14:creationId xmlns:p14="http://schemas.microsoft.com/office/powerpoint/2010/main" val="615920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A39D7-FEB3-41F7-A037-3E4B6E3B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BC6BE9-7087-4958-8DFD-E550CD172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74" t="14011" r="41839" b="38386"/>
          <a:stretch/>
        </p:blipFill>
        <p:spPr>
          <a:xfrm>
            <a:off x="270588" y="102636"/>
            <a:ext cx="5206481" cy="42650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C353C7-D754-4964-821D-3B4452583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5" t="17279" r="41837" b="38367"/>
          <a:stretch/>
        </p:blipFill>
        <p:spPr>
          <a:xfrm>
            <a:off x="5682343" y="169798"/>
            <a:ext cx="6036906" cy="45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8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E0F95-3046-421C-9585-19D203B2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F30B2A-E5E3-4455-A310-712C84040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9157" r="42201" b="40744"/>
          <a:stretch/>
        </p:blipFill>
        <p:spPr>
          <a:xfrm>
            <a:off x="1082350" y="243078"/>
            <a:ext cx="9429703" cy="6530946"/>
          </a:xfrm>
        </p:spPr>
      </p:pic>
    </p:spTree>
    <p:extLst>
      <p:ext uri="{BB962C8B-B14F-4D97-AF65-F5344CB8AC3E}">
        <p14:creationId xmlns:p14="http://schemas.microsoft.com/office/powerpoint/2010/main" val="199816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D6E74-4544-41C9-A8CD-A9AF353C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7886ED-4A16-4B0F-9A8E-549D023EB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72" t="17656" r="42200" b="37742"/>
          <a:stretch/>
        </p:blipFill>
        <p:spPr>
          <a:xfrm>
            <a:off x="177281" y="57521"/>
            <a:ext cx="6270172" cy="477727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7C13F4-285E-409C-8470-27881E4E9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1" t="18367" r="43597" b="43129"/>
          <a:stretch/>
        </p:blipFill>
        <p:spPr>
          <a:xfrm>
            <a:off x="6662058" y="1417646"/>
            <a:ext cx="5215812" cy="36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1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298AF-1AC5-4946-8A62-8BD319339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8AEC10-0BBF-42F1-B052-96FF6A2ED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8728" r="43165" b="45462"/>
          <a:stretch/>
        </p:blipFill>
        <p:spPr>
          <a:xfrm>
            <a:off x="671804" y="104483"/>
            <a:ext cx="10179698" cy="6463918"/>
          </a:xfrm>
        </p:spPr>
      </p:pic>
    </p:spTree>
    <p:extLst>
      <p:ext uri="{BB962C8B-B14F-4D97-AF65-F5344CB8AC3E}">
        <p14:creationId xmlns:p14="http://schemas.microsoft.com/office/powerpoint/2010/main" val="131845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FD252-DA8E-46A1-9F0D-CEB8B759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8DA50C-09D2-440F-AE60-B87B04406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51" t="14011" r="41959" b="44604"/>
          <a:stretch/>
        </p:blipFill>
        <p:spPr>
          <a:xfrm>
            <a:off x="1023258" y="449120"/>
            <a:ext cx="4795935" cy="335368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C791DC-585A-4146-B818-14490CD1B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14150" r="41990" b="38912"/>
          <a:stretch/>
        </p:blipFill>
        <p:spPr>
          <a:xfrm>
            <a:off x="6096000" y="256908"/>
            <a:ext cx="4659086" cy="37381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9CBC91-8D5A-4618-82FB-403C619F5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0" t="19864" r="48648" b="72925"/>
          <a:stretch/>
        </p:blipFill>
        <p:spPr>
          <a:xfrm>
            <a:off x="308606" y="5454300"/>
            <a:ext cx="4402655" cy="9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6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0B76-F835-49E5-BA1D-11447DB7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2FF4E1-CF88-4F9C-804E-78603BC59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D84D95-772A-43B3-ADDA-F282684DC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1" t="17959" r="41990" b="40953"/>
          <a:stretch/>
        </p:blipFill>
        <p:spPr>
          <a:xfrm>
            <a:off x="1147665" y="0"/>
            <a:ext cx="9358604" cy="67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97481-2CD8-4CB1-86F2-059FA245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D02AA6-1B19-476B-A732-9E29023F5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16" t="18299" r="43647" b="42460"/>
          <a:stretch/>
        </p:blipFill>
        <p:spPr>
          <a:xfrm>
            <a:off x="727788" y="108110"/>
            <a:ext cx="9218643" cy="6641780"/>
          </a:xfrm>
        </p:spPr>
      </p:pic>
    </p:spTree>
    <p:extLst>
      <p:ext uri="{BB962C8B-B14F-4D97-AF65-F5344CB8AC3E}">
        <p14:creationId xmlns:p14="http://schemas.microsoft.com/office/powerpoint/2010/main" val="158696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FDE29-97BD-4C76-ACF8-174F13B4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70806D-7C9D-4BB1-B5D9-6CF5808B5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54" t="20873" r="42923" b="43531"/>
          <a:stretch/>
        </p:blipFill>
        <p:spPr>
          <a:xfrm>
            <a:off x="317241" y="46036"/>
            <a:ext cx="5359756" cy="338296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F64AE0-FDDC-4AFA-A2A5-090A71D38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17823" r="42143" b="47755"/>
          <a:stretch/>
        </p:blipFill>
        <p:spPr>
          <a:xfrm>
            <a:off x="5831632" y="205273"/>
            <a:ext cx="5522168" cy="32642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424E95-1E24-4E0B-B24F-313A3279C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55" t="17415" r="42220" b="44756"/>
          <a:stretch/>
        </p:blipFill>
        <p:spPr>
          <a:xfrm>
            <a:off x="349219" y="3326425"/>
            <a:ext cx="5327778" cy="34855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0EAE31-5A83-486F-904C-F0DC181D6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1" t="18367" r="43214" b="49409"/>
          <a:stretch/>
        </p:blipFill>
        <p:spPr>
          <a:xfrm>
            <a:off x="6288832" y="3629397"/>
            <a:ext cx="5234473" cy="30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0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F763E-3FFB-4220-B244-C84046F4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6CA1F9-8610-4CA1-8C4E-24DE9B751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16" t="24303" r="44492" b="41817"/>
          <a:stretch/>
        </p:blipFill>
        <p:spPr>
          <a:xfrm>
            <a:off x="1073021" y="205273"/>
            <a:ext cx="9666514" cy="6183438"/>
          </a:xfrm>
        </p:spPr>
      </p:pic>
    </p:spTree>
    <p:extLst>
      <p:ext uri="{BB962C8B-B14F-4D97-AF65-F5344CB8AC3E}">
        <p14:creationId xmlns:p14="http://schemas.microsoft.com/office/powerpoint/2010/main" val="2838161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7A95F-94D2-4093-93EA-478373846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F46429-535F-4E5E-8CF3-010A3BFFA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57" t="18514" r="42803" b="48678"/>
          <a:stretch/>
        </p:blipFill>
        <p:spPr>
          <a:xfrm>
            <a:off x="707572" y="203785"/>
            <a:ext cx="10646228" cy="6289090"/>
          </a:xfrm>
        </p:spPr>
      </p:pic>
    </p:spTree>
    <p:extLst>
      <p:ext uri="{BB962C8B-B14F-4D97-AF65-F5344CB8AC3E}">
        <p14:creationId xmlns:p14="http://schemas.microsoft.com/office/powerpoint/2010/main" val="1006100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C1D54-BED3-4F21-88F3-75D0A4C8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761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9BA62D2-1F41-4465-AA43-3EE3CFE11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95" t="19157" r="44612" b="39243"/>
          <a:stretch/>
        </p:blipFill>
        <p:spPr>
          <a:xfrm>
            <a:off x="149290" y="39568"/>
            <a:ext cx="8630815" cy="677886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0109AF-8C9D-4A71-8406-EED8DCCED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6" t="17687" r="43444" b="38775"/>
          <a:stretch/>
        </p:blipFill>
        <p:spPr>
          <a:xfrm>
            <a:off x="8450425" y="2175880"/>
            <a:ext cx="3657600" cy="29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72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FE32D-0686-404F-A8C3-331954C9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33D399-089B-4DE6-9F57-D3675FFA9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0EFA29-1358-44BF-A5E5-FBEF133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6" t="20544" r="42296" b="40680"/>
          <a:stretch/>
        </p:blipFill>
        <p:spPr>
          <a:xfrm>
            <a:off x="578496" y="1520890"/>
            <a:ext cx="7791063" cy="51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88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9E03F-F07C-440C-88CF-546B5D9C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CDDAD9-85BC-43C8-8F64-9BC1D5EC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9802" r="42562" b="40100"/>
          <a:stretch/>
        </p:blipFill>
        <p:spPr>
          <a:xfrm>
            <a:off x="979713" y="119059"/>
            <a:ext cx="9451911" cy="6619882"/>
          </a:xfrm>
        </p:spPr>
      </p:pic>
    </p:spTree>
    <p:extLst>
      <p:ext uri="{BB962C8B-B14F-4D97-AF65-F5344CB8AC3E}">
        <p14:creationId xmlns:p14="http://schemas.microsoft.com/office/powerpoint/2010/main" val="281275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7F0B1B-B2D5-46B8-A5F3-EB28B56B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22C4BB-164E-486E-B669-99B6B680F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54" t="18085" r="43165" b="39457"/>
          <a:stretch/>
        </p:blipFill>
        <p:spPr>
          <a:xfrm>
            <a:off x="1530219" y="258843"/>
            <a:ext cx="8668140" cy="6575830"/>
          </a:xfrm>
        </p:spPr>
      </p:pic>
    </p:spTree>
    <p:extLst>
      <p:ext uri="{BB962C8B-B14F-4D97-AF65-F5344CB8AC3E}">
        <p14:creationId xmlns:p14="http://schemas.microsoft.com/office/powerpoint/2010/main" val="3481734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0A87D-A8A9-4025-9F51-6F87BB5E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5A847B5-BE89-4310-AE23-11D0F4DE8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8085" r="42682" b="39029"/>
          <a:stretch/>
        </p:blipFill>
        <p:spPr>
          <a:xfrm>
            <a:off x="1388706" y="171438"/>
            <a:ext cx="8697686" cy="6515124"/>
          </a:xfrm>
        </p:spPr>
      </p:pic>
    </p:spTree>
    <p:extLst>
      <p:ext uri="{BB962C8B-B14F-4D97-AF65-F5344CB8AC3E}">
        <p14:creationId xmlns:p14="http://schemas.microsoft.com/office/powerpoint/2010/main" val="3157488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49125-7875-462B-B920-DDEAB2F7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5D9DB8-68D0-4307-B925-AC6FECD7B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8085" r="42079" b="41388"/>
          <a:stretch/>
        </p:blipFill>
        <p:spPr>
          <a:xfrm>
            <a:off x="1510004" y="143035"/>
            <a:ext cx="9171992" cy="6349840"/>
          </a:xfrm>
        </p:spPr>
      </p:pic>
    </p:spTree>
    <p:extLst>
      <p:ext uri="{BB962C8B-B14F-4D97-AF65-F5344CB8AC3E}">
        <p14:creationId xmlns:p14="http://schemas.microsoft.com/office/powerpoint/2010/main" val="465043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02B4B-3BCA-4145-A48B-EA185ECB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3B9F4C-456A-4284-8D65-7518BF29E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3FA917-3742-4DAD-A4C0-B6A7E969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2" t="19184" r="42449" b="39728"/>
          <a:stretch/>
        </p:blipFill>
        <p:spPr>
          <a:xfrm>
            <a:off x="838200" y="66195"/>
            <a:ext cx="9442579" cy="67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4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A1F3D-9E3C-4B7A-A9B8-244872D8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9EBFC8-5A9C-49D5-B987-9C82E0B6D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8299" r="42321" b="39886"/>
          <a:stretch/>
        </p:blipFill>
        <p:spPr>
          <a:xfrm>
            <a:off x="931504" y="104620"/>
            <a:ext cx="9350829" cy="6753380"/>
          </a:xfrm>
        </p:spPr>
      </p:pic>
    </p:spTree>
    <p:extLst>
      <p:ext uri="{BB962C8B-B14F-4D97-AF65-F5344CB8AC3E}">
        <p14:creationId xmlns:p14="http://schemas.microsoft.com/office/powerpoint/2010/main" val="309216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5BDF8-B5C0-4D9F-BD08-74DD183B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DA7C47-A28C-41E9-9D79-133D3B708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8514" r="42200" b="40315"/>
          <a:stretch/>
        </p:blipFill>
        <p:spPr>
          <a:xfrm>
            <a:off x="838200" y="113506"/>
            <a:ext cx="9685176" cy="6836589"/>
          </a:xfrm>
        </p:spPr>
      </p:pic>
    </p:spTree>
    <p:extLst>
      <p:ext uri="{BB962C8B-B14F-4D97-AF65-F5344CB8AC3E}">
        <p14:creationId xmlns:p14="http://schemas.microsoft.com/office/powerpoint/2010/main" val="1601700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E2C93-8575-45D6-9761-5CA8588F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5E663A-C450-4E0E-8299-80060D4FE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8514" r="42321" b="41173"/>
          <a:stretch/>
        </p:blipFill>
        <p:spPr>
          <a:xfrm>
            <a:off x="233265" y="65314"/>
            <a:ext cx="5402425" cy="377567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570C78-7187-42D3-A826-F606A02F5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18095" r="42602" b="40817"/>
          <a:stretch/>
        </p:blipFill>
        <p:spPr>
          <a:xfrm>
            <a:off x="5772539" y="1990499"/>
            <a:ext cx="6186196" cy="44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0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2ED4F-EFE1-416D-95C9-28EF9DA3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1E209FD-0C19-452E-8C2F-6803114CE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77" t="18085" r="42683" b="39243"/>
          <a:stretch/>
        </p:blipFill>
        <p:spPr>
          <a:xfrm>
            <a:off x="1017035" y="-17148"/>
            <a:ext cx="8948058" cy="6875148"/>
          </a:xfrm>
        </p:spPr>
      </p:pic>
    </p:spTree>
    <p:extLst>
      <p:ext uri="{BB962C8B-B14F-4D97-AF65-F5344CB8AC3E}">
        <p14:creationId xmlns:p14="http://schemas.microsoft.com/office/powerpoint/2010/main" val="3630648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E61899-FBF1-4C05-A04B-FC9D6E30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26BE827-A49B-46F2-9A38-4A299FC6B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9372" r="41959" b="39243"/>
          <a:stretch/>
        </p:blipFill>
        <p:spPr>
          <a:xfrm>
            <a:off x="111967" y="0"/>
            <a:ext cx="5477070" cy="388630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A5673B-69B2-4986-A445-0C0B2156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19184" r="43062" b="41632"/>
          <a:stretch/>
        </p:blipFill>
        <p:spPr>
          <a:xfrm>
            <a:off x="5374432" y="2055813"/>
            <a:ext cx="6550090" cy="45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19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C5F12-3A30-4E24-9D51-2A64A557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396722-DB8A-4211-9DA8-5A5936FC3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54" t="17871" r="42320" b="44604"/>
          <a:stretch/>
        </p:blipFill>
        <p:spPr>
          <a:xfrm>
            <a:off x="205273" y="57831"/>
            <a:ext cx="6951307" cy="453909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71B2A2-4315-4D97-B613-9556030A6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1" t="19048" r="44209" b="40680"/>
          <a:stretch/>
        </p:blipFill>
        <p:spPr>
          <a:xfrm>
            <a:off x="7156579" y="2789853"/>
            <a:ext cx="4721289" cy="35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09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8EC97-CE3E-42AD-9980-3C1F7B04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75C1F70-6536-405F-82FE-D0AD79E65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8299" r="42804" b="40959"/>
          <a:stretch/>
        </p:blipFill>
        <p:spPr>
          <a:xfrm>
            <a:off x="1222309" y="227895"/>
            <a:ext cx="9190654" cy="6589526"/>
          </a:xfrm>
        </p:spPr>
      </p:pic>
    </p:spTree>
    <p:extLst>
      <p:ext uri="{BB962C8B-B14F-4D97-AF65-F5344CB8AC3E}">
        <p14:creationId xmlns:p14="http://schemas.microsoft.com/office/powerpoint/2010/main" val="2791787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EA93B-F251-45FA-9EAB-A4AB1DCB4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0EFCD6-CC20-47A8-B2E3-C6D25DDE8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7656" r="42321" b="39029"/>
          <a:stretch/>
        </p:blipFill>
        <p:spPr>
          <a:xfrm>
            <a:off x="746448" y="0"/>
            <a:ext cx="9200581" cy="6858000"/>
          </a:xfrm>
        </p:spPr>
      </p:pic>
    </p:spTree>
    <p:extLst>
      <p:ext uri="{BB962C8B-B14F-4D97-AF65-F5344CB8AC3E}">
        <p14:creationId xmlns:p14="http://schemas.microsoft.com/office/powerpoint/2010/main" val="3858097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06B4BE-FA2B-438F-896C-6A2D4A9F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37FCE5A-254B-4BF9-A4FF-903D1F3BE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7872" r="42683" b="38599"/>
          <a:stretch/>
        </p:blipFill>
        <p:spPr>
          <a:xfrm>
            <a:off x="233265" y="0"/>
            <a:ext cx="5465166" cy="41707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CD4570-FB5F-441B-B301-843A7A9D6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7" t="18095" r="42144" b="40580"/>
          <a:stretch/>
        </p:blipFill>
        <p:spPr>
          <a:xfrm>
            <a:off x="5665238" y="2086931"/>
            <a:ext cx="6445897" cy="46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1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CCFD3-4CE3-4197-BBD9-7E3BFC4E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AA950E-3C19-419D-A6C7-99C7848EB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33" t="17656" r="46301" b="46105"/>
          <a:stretch/>
        </p:blipFill>
        <p:spPr>
          <a:xfrm>
            <a:off x="177281" y="113813"/>
            <a:ext cx="5561046" cy="398227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2F825C-A523-4253-9D1D-48B08DA96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18640" r="42755" b="40273"/>
          <a:stretch/>
        </p:blipFill>
        <p:spPr>
          <a:xfrm>
            <a:off x="5467739" y="1847461"/>
            <a:ext cx="6410130" cy="46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1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D474E3-2B28-4D1E-BA7F-DA0D931D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A7E886-528F-486C-A9D6-26FDCAE6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200ECFD-3B57-476E-93E7-5366BE2B6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79" t="19184" r="46046" b="41496"/>
          <a:stretch/>
        </p:blipFill>
        <p:spPr>
          <a:xfrm>
            <a:off x="810984" y="253773"/>
            <a:ext cx="3508312" cy="26965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27CC88-586F-4600-9685-06D17E0A7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5" t="19456" r="49107" b="41224"/>
          <a:stretch/>
        </p:blipFill>
        <p:spPr>
          <a:xfrm>
            <a:off x="4627984" y="377224"/>
            <a:ext cx="2425958" cy="269654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9522049-F251-4AA3-95E3-548F23A1D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35" t="19185" r="46888" b="38911"/>
          <a:stretch/>
        </p:blipFill>
        <p:spPr>
          <a:xfrm>
            <a:off x="7800391" y="253773"/>
            <a:ext cx="2752531" cy="28738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6D5D04E-6283-40F5-8AB5-66868BF04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1" t="20136" r="45434" b="40544"/>
          <a:stretch/>
        </p:blipFill>
        <p:spPr>
          <a:xfrm>
            <a:off x="2202024" y="3414598"/>
            <a:ext cx="3508312" cy="269654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BC079D2-5634-459D-905D-9756AAAC3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61" t="18776" r="42755" b="39320"/>
          <a:stretch/>
        </p:blipFill>
        <p:spPr>
          <a:xfrm>
            <a:off x="6690048" y="3325958"/>
            <a:ext cx="3862874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6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1197B-6C8B-435E-91E1-0B6002CF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46C3AD7-FF6C-4F7A-A257-EA30CD655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9372" r="42321" b="39029"/>
          <a:stretch/>
        </p:blipFill>
        <p:spPr>
          <a:xfrm>
            <a:off x="139958" y="46037"/>
            <a:ext cx="5467740" cy="39141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7CFC5C-A021-43B0-BAEF-00FA3B983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7" t="20000" r="47118" b="43810"/>
          <a:stretch/>
        </p:blipFill>
        <p:spPr>
          <a:xfrm>
            <a:off x="5999583" y="2136711"/>
            <a:ext cx="5952931" cy="45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7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DCDED-86E5-4F19-B206-11D9E767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D972DD-2F62-4618-8010-398D02FBE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2" t="17871" r="42200" b="39886"/>
          <a:stretch/>
        </p:blipFill>
        <p:spPr>
          <a:xfrm>
            <a:off x="961053" y="186612"/>
            <a:ext cx="9302621" cy="6737554"/>
          </a:xfrm>
        </p:spPr>
      </p:pic>
    </p:spTree>
    <p:extLst>
      <p:ext uri="{BB962C8B-B14F-4D97-AF65-F5344CB8AC3E}">
        <p14:creationId xmlns:p14="http://schemas.microsoft.com/office/powerpoint/2010/main" val="28249989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8913C-A3AB-4779-84F1-9221E3A7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18EED9-FA29-4F2D-AA01-4D8BEEA73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7441" r="43044" b="39458"/>
          <a:stretch/>
        </p:blipFill>
        <p:spPr>
          <a:xfrm>
            <a:off x="223935" y="90179"/>
            <a:ext cx="5898822" cy="449115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D6C1E0-B7C7-45E5-B00B-FCF5B0803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2" t="19456" r="46887" b="43946"/>
          <a:stretch/>
        </p:blipFill>
        <p:spPr>
          <a:xfrm>
            <a:off x="5710335" y="1960969"/>
            <a:ext cx="6167535" cy="45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0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A4F93-7E8C-47CF-A3A9-D8B0A0C4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CD88C96-6532-4B8B-A906-25C999073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8943" r="42924" b="38814"/>
          <a:stretch/>
        </p:blipFill>
        <p:spPr>
          <a:xfrm>
            <a:off x="485192" y="205272"/>
            <a:ext cx="4385388" cy="326008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61FC96-083B-48BD-B01C-04DAAF293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3" t="19592" r="45587" b="39303"/>
          <a:stretch/>
        </p:blipFill>
        <p:spPr>
          <a:xfrm>
            <a:off x="6096000" y="26472"/>
            <a:ext cx="3592285" cy="36176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95C47-CCE4-451F-B997-97738A1A4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5" t="18503" r="42831" b="39304"/>
          <a:stretch/>
        </p:blipFill>
        <p:spPr>
          <a:xfrm>
            <a:off x="3771901" y="3429000"/>
            <a:ext cx="3862873" cy="28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4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D7ECA-CE2D-41AB-826F-B66CB0C9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B02432D-83D5-4350-B729-C0104A0C6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95" t="19802" r="43285" b="42459"/>
          <a:stretch/>
        </p:blipFill>
        <p:spPr>
          <a:xfrm>
            <a:off x="559836" y="93306"/>
            <a:ext cx="10053197" cy="6858000"/>
          </a:xfrm>
        </p:spPr>
      </p:pic>
    </p:spTree>
    <p:extLst>
      <p:ext uri="{BB962C8B-B14F-4D97-AF65-F5344CB8AC3E}">
        <p14:creationId xmlns:p14="http://schemas.microsoft.com/office/powerpoint/2010/main" val="73227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D151C-3007-47D8-9276-E4B95B11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76150E-5C5F-4BAC-82E2-A0BCBD36A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3" t="14441" r="41597" b="37955"/>
          <a:stretch/>
        </p:blipFill>
        <p:spPr>
          <a:xfrm>
            <a:off x="1810139" y="140973"/>
            <a:ext cx="8350898" cy="6717027"/>
          </a:xfrm>
        </p:spPr>
      </p:pic>
    </p:spTree>
    <p:extLst>
      <p:ext uri="{BB962C8B-B14F-4D97-AF65-F5344CB8AC3E}">
        <p14:creationId xmlns:p14="http://schemas.microsoft.com/office/powerpoint/2010/main" val="1307121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425A6-2B53-41ED-90BE-C2077750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918098-5CEF-4C1D-9B55-210F8B8AF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72" t="14441" r="41717" b="37955"/>
          <a:stretch/>
        </p:blipFill>
        <p:spPr>
          <a:xfrm>
            <a:off x="1743269" y="111632"/>
            <a:ext cx="8417767" cy="6746368"/>
          </a:xfrm>
        </p:spPr>
      </p:pic>
    </p:spTree>
    <p:extLst>
      <p:ext uri="{BB962C8B-B14F-4D97-AF65-F5344CB8AC3E}">
        <p14:creationId xmlns:p14="http://schemas.microsoft.com/office/powerpoint/2010/main" val="3725740497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</TotalTime>
  <Words>13</Words>
  <Application>Microsoft Office PowerPoint</Application>
  <PresentationFormat>Širokoúhlá obrazovka</PresentationFormat>
  <Paragraphs>3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Century Gothic</vt:lpstr>
      <vt:lpstr>Wingdings 3</vt:lpstr>
      <vt:lpstr>Řez</vt:lpstr>
      <vt:lpstr>Ultrasonography, X ray, CT, MRI and ECG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ECG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Ultrasonography, X ray, CT and MRI</dc:title>
  <dc:creator>Pikula Radek</dc:creator>
  <cp:lastModifiedBy>Pikula Radek</cp:lastModifiedBy>
  <cp:revision>24</cp:revision>
  <dcterms:created xsi:type="dcterms:W3CDTF">2021-01-20T11:33:55Z</dcterms:created>
  <dcterms:modified xsi:type="dcterms:W3CDTF">2021-01-21T12:15:05Z</dcterms:modified>
</cp:coreProperties>
</file>