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75" r:id="rId2"/>
    <p:sldId id="438" r:id="rId3"/>
    <p:sldId id="439" r:id="rId4"/>
    <p:sldId id="440" r:id="rId5"/>
    <p:sldId id="259" r:id="rId6"/>
    <p:sldId id="279" r:id="rId7"/>
    <p:sldId id="285" r:id="rId8"/>
    <p:sldId id="418" r:id="rId9"/>
    <p:sldId id="283" r:id="rId10"/>
    <p:sldId id="417" r:id="rId11"/>
    <p:sldId id="333" r:id="rId12"/>
    <p:sldId id="419" r:id="rId13"/>
    <p:sldId id="443" r:id="rId14"/>
    <p:sldId id="421" r:id="rId15"/>
    <p:sldId id="366" r:id="rId16"/>
    <p:sldId id="296" r:id="rId17"/>
    <p:sldId id="304" r:id="rId18"/>
    <p:sldId id="294" r:id="rId19"/>
    <p:sldId id="370" r:id="rId20"/>
    <p:sldId id="368" r:id="rId21"/>
    <p:sldId id="422" r:id="rId22"/>
    <p:sldId id="372" r:id="rId23"/>
    <p:sldId id="367" r:id="rId24"/>
    <p:sldId id="369" r:id="rId25"/>
    <p:sldId id="365" r:id="rId26"/>
    <p:sldId id="289" r:id="rId27"/>
    <p:sldId id="302" r:id="rId28"/>
    <p:sldId id="423" r:id="rId29"/>
    <p:sldId id="373" r:id="rId30"/>
    <p:sldId id="293" r:id="rId31"/>
    <p:sldId id="428" r:id="rId32"/>
    <p:sldId id="299" r:id="rId33"/>
    <p:sldId id="424" r:id="rId34"/>
    <p:sldId id="425" r:id="rId35"/>
    <p:sldId id="301" r:id="rId36"/>
    <p:sldId id="426" r:id="rId37"/>
    <p:sldId id="427" r:id="rId38"/>
    <p:sldId id="303" r:id="rId39"/>
    <p:sldId id="404" r:id="rId40"/>
    <p:sldId id="258" r:id="rId41"/>
    <p:sldId id="412" r:id="rId42"/>
    <p:sldId id="331" r:id="rId43"/>
    <p:sldId id="300" r:id="rId44"/>
    <p:sldId id="334" r:id="rId45"/>
    <p:sldId id="338" r:id="rId46"/>
    <p:sldId id="270" r:id="rId47"/>
    <p:sldId id="413" r:id="rId48"/>
    <p:sldId id="269" r:id="rId49"/>
    <p:sldId id="380" r:id="rId50"/>
    <p:sldId id="382" r:id="rId51"/>
    <p:sldId id="385" r:id="rId52"/>
    <p:sldId id="262" r:id="rId53"/>
    <p:sldId id="414" r:id="rId54"/>
    <p:sldId id="277" r:id="rId55"/>
    <p:sldId id="313" r:id="rId56"/>
    <p:sldId id="415" r:id="rId57"/>
    <p:sldId id="386" r:id="rId58"/>
    <p:sldId id="410" r:id="rId59"/>
    <p:sldId id="441" r:id="rId60"/>
    <p:sldId id="287" r:id="rId61"/>
    <p:sldId id="442" r:id="rId62"/>
    <p:sldId id="267" r:id="rId63"/>
    <p:sldId id="271" r:id="rId64"/>
    <p:sldId id="429" r:id="rId65"/>
    <p:sldId id="430" r:id="rId66"/>
    <p:sldId id="278" r:id="rId67"/>
    <p:sldId id="276" r:id="rId68"/>
    <p:sldId id="317" r:id="rId69"/>
    <p:sldId id="343" r:id="rId70"/>
    <p:sldId id="344" r:id="rId71"/>
    <p:sldId id="346" r:id="rId72"/>
    <p:sldId id="434" r:id="rId73"/>
    <p:sldId id="435" r:id="rId74"/>
    <p:sldId id="319" r:id="rId75"/>
    <p:sldId id="318" r:id="rId76"/>
    <p:sldId id="342" r:id="rId77"/>
    <p:sldId id="322" r:id="rId78"/>
    <p:sldId id="323" r:id="rId79"/>
    <p:sldId id="350" r:id="rId80"/>
    <p:sldId id="351" r:id="rId81"/>
    <p:sldId id="353" r:id="rId82"/>
    <p:sldId id="316" r:id="rId83"/>
    <p:sldId id="291" r:id="rId84"/>
    <p:sldId id="341" r:id="rId85"/>
    <p:sldId id="436" r:id="rId86"/>
    <p:sldId id="437" r:id="rId8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253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03CC6-D368-4D01-9C06-3D028FDD3295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49FE4-5A9B-4EA1-8EBA-5DD0C169CD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6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0C30E5-6EA2-4AC4-A9BA-5B1819CF4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5C813-DE94-41AC-9B9A-CF2E302F0314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6568E2F-B478-4980-BD92-CE3FF2C6E1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EBD8B2D-06B2-4A39-86E9-2E8F3D7CE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Syndrom opičí ruky- vázne opozice palce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C9289C2-9E72-4BCA-A554-273F6C7BE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0ADA83-FC8A-4209-9111-EAC07E15354C}" type="slidenum">
              <a:rPr lang="cs-CZ" altLang="cs-CZ" smtClean="0"/>
              <a:pPr/>
              <a:t>72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176D448-F7FD-46F9-B80B-23969AFE1E0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8DF8837-F1B3-4E66-A4E4-452EB2EE8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ve výši 5. krčního obratle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109FE4F-3D4F-45CB-8B27-6AAFA5FFF5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E15553-E2DF-4722-A04A-0C7A43142033}" type="slidenum">
              <a:rPr lang="cs-CZ" altLang="cs-CZ" smtClean="0"/>
              <a:pPr/>
              <a:t>73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3C63171-9D01-461A-8A45-2CEB99A378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2F89B6A3-427D-47B1-8969-AC171677D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BCACE9D-7F44-45F9-86FB-6C610D73C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AB362E-7250-4F59-98C0-8DE2A5D36C85}" type="slidenum">
              <a:rPr lang="cs-CZ" altLang="cs-CZ" smtClean="0"/>
              <a:pPr/>
              <a:t>83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F22CF23-5F69-4F25-B50B-8F69318DA9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B9F6B82-9FF2-47C1-8AED-9F22E8BA2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1168307-39FB-4348-876D-1CD5921C3B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615C0B-148A-40B5-A8E2-EC1C67CF950D}" type="slidenum">
              <a:rPr lang="cs-CZ" altLang="cs-CZ" smtClean="0"/>
              <a:pPr/>
              <a:t>85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2427A40-51AE-4D3B-ABF5-8F96DFB7B9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57EA7D8-D58A-48F1-B2E5-7616077E9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CF976CF-68B4-47EA-8270-1D37BA8D9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8F0CDD-4B8E-4F85-ADC1-DFCE4B49B7AE}" type="slidenum">
              <a:rPr lang="cs-CZ" altLang="cs-CZ" smtClean="0"/>
              <a:pPr/>
              <a:t>86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3A3DA7D-9F50-4BC8-9B60-1C420F4E6A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709F957-19AE-4A24-B354-C49DA9E24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CC5CB5-A68F-4B19-9DED-78B901393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65EBE-6647-479D-BC1D-92212EA868E4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66BA198E-295E-4EE0-A33F-4C9F5D4BDF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65E7896-9A9A-4DFB-AE52-C710C460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Guyonův kanálek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60090C-5226-49AA-B0A3-5A14CF1C2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D41C3A-8071-4039-99D2-1109C3A591F3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FB6C707B-5F09-45D8-B7F1-6647BB6829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C48A2E20-3B72-484D-85F1-13ED1E720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Epoletový příznak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640E68-F6CF-48E9-865A-58C904BF7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735C8-4427-49A2-AB88-C38E11EABEDA}" type="slidenum">
              <a:rPr lang="cs-CZ" altLang="cs-CZ"/>
              <a:pPr/>
              <a:t>58</a:t>
            </a:fld>
            <a:endParaRPr lang="cs-CZ" altLang="cs-CZ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6C85939C-C720-4F2A-9CEA-308410890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F4BF5DF-4293-4A53-AFB3-ED62814E5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B1F569-489D-49CD-A8DC-E8A06A027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3A74B-1186-4EA8-89A3-AB67BFCCE193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E858BF5-D100-4C31-AB57-EFF09FB88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AE1E622-4F20-4D1C-987E-E9FDCF0AE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90C3E9-3C4A-4A63-992E-C902F1317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D47EA-06FC-456F-A5B6-3486CC6D1C78}" type="slidenum">
              <a:rPr lang="cs-CZ" altLang="cs-CZ"/>
              <a:pPr/>
              <a:t>63</a:t>
            </a:fld>
            <a:endParaRPr lang="cs-CZ" altLang="cs-CZ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E5CFAFC-4377-4DEB-AF4F-252F47F6B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91F5474-6E80-44B2-8653-F6D0EA6D4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F4C95B2-E3E8-4DB0-9EC8-86E745978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4CA028-96E3-4C4B-8C32-D6A48F2D64B7}" type="slidenum">
              <a:rPr lang="cs-CZ" altLang="cs-CZ" smtClean="0"/>
              <a:pPr/>
              <a:t>65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9CCFE80-39E2-42E1-9B90-B0F1FF88426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F098DD2-DDED-4E30-8E11-B0DA042B4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963AF12-4F98-4A89-BCE8-B0886225D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368BD0-F254-4A29-A324-752080510FAC}" type="slidenum">
              <a:rPr lang="cs-CZ" altLang="cs-CZ" smtClean="0"/>
              <a:pPr/>
              <a:t>66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81F8DE9-55A7-4266-9157-41F31A5AE6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8408F0-979B-4DF2-9EEE-37231012B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CAD5943-4087-494B-A6E3-BBC00C69BF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2E98BD-35DC-460D-B903-391F3988C907}" type="slidenum">
              <a:rPr lang="cs-CZ" altLang="cs-CZ" smtClean="0"/>
              <a:pPr/>
              <a:t>67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5848471-21AC-4431-AA70-0A23431B8F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5C5D231A-6421-469E-B1FB-5473FCA36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7A746-F356-418A-8072-EAB38E46F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AD4E0A-B77F-4EE0-BDCC-38C0933B4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AD1D6A-5570-4E57-8C7F-26E78C2D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DF2276-E287-489A-AA8B-60DCAAA6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CE5140-52F0-4249-8329-2BA988AA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37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98096-B314-4077-89BD-7302D90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0B9783-E136-45CD-971A-F76720AD1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2B117A-BECC-4227-8EE0-B3163E84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82AEC4-B211-4DFC-AA54-F2656E985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E9708-5495-4F3B-A105-D9CAABFB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76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CA82EE-1F76-42F0-9BA2-3ECBA4415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9A8224-D5CB-4539-A3B9-CD7D98972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DDF704-8CA9-477B-93C8-83AB3EBF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9D03E2-88AF-44CB-B6D4-3C72140F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C08677-208B-454B-BC8A-86FEAD4F0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43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2BCDD-2091-4768-B8B4-692F2C3E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8070B-BDD9-4D98-B1F7-B0CC25104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95EB7D-358D-4E7F-BED5-4FC3ADCA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3952D9-56AA-4CC0-8A7E-CC5DF4A3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BF5DC6-00B6-4E4F-8C28-D3777445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41527-B53B-4518-B6AC-EB6DB819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7B5066-35D5-4217-B390-D7658234C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7FF53B-C89E-4CDB-AD93-4436EA2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336856-5168-4B62-901E-DE8D502C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74351E-6FBE-4E03-9436-1613D55C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77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36273-05E0-41C3-B879-DA9DA234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03FCD4-807A-46FE-961B-9759F6F9B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C7DA55-6F69-4394-89C3-7A3313F0D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07D25D-2F1B-464E-984D-9E620648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F8565D-F293-4EDA-B8A2-F9B07DFE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074CD5-7E3E-4D1B-9C15-45CA1BE6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01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43269-ED03-4F41-8191-C9DF2D8D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446139-C59A-487C-83B3-09DF7583F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926A7E-BEA0-465A-90A9-39DBAFB6D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CE17EA-1326-41CF-86C2-3D3F1F680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757BD0-F2B2-43C6-B70E-0248E8F34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D2788B3-2314-457B-A6E3-0CE9F894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48E81B-716A-403D-9874-7987F0C3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2F9A93-29E4-4822-A41C-7E523BB2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28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AFFC8-3DC0-494A-807B-794CD8AA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C3AA3E-2A66-4FF0-A381-2D6982CC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3A9942-9690-4228-968E-9FF3D37B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4C9592-B55A-4C37-96FB-52853E0A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26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4E6F1C9-5ACB-4F1F-873F-4BCB936F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80608E-6773-4C30-87A7-4CB1C2BE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12B751-2B58-428F-AD16-CD0D63B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33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03695-8C5A-49C2-A57B-A6C9BB9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0CF14A-0186-44F6-B53F-712A9169E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67F6F6-2AC2-4351-8A01-6B7FCFBD5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F5215B-848C-4C07-98B3-EBF3F44A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0C37FE-48B2-45FA-BD86-B4044D34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677BE3-4C30-47FF-B9E8-A8826523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83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4B313-1C82-4AA8-85BA-E4C53ADB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64AA13-6BDA-45C0-B0C4-20C85EE1C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F04499-48F1-46F1-A9E7-85FBDD4EB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4AF5ED-A171-49AB-B998-52A04B18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F65786-2416-4005-8145-9826273C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D8AA59-B2AA-4BCF-A4B2-A03E58BA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31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A877D49-49B1-4914-8CC3-3884A281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93003E-5CB8-4A8B-90D8-07876DF2B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F590BE-C9B5-4AAC-85C1-713FDED19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F3A0-BE08-4C1D-9229-A75C8F9BA944}" type="datetimeFigureOut">
              <a:rPr lang="cs-CZ" smtClean="0"/>
              <a:t>29.11.2019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E6B569-6A05-4132-A9A2-859C46C23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AFF831-FEDB-4D53-8083-A1B0EE0C6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8E70-26F8-443B-90D3-DFBD80F7F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94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hyperlink" Target="http://bartleby.com/107/213.html#i83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83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3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ovéPole 1">
            <a:extLst>
              <a:ext uri="{FF2B5EF4-FFF2-40B4-BE49-F238E27FC236}">
                <a16:creationId xmlns:a16="http://schemas.microsoft.com/office/drawing/2014/main" id="{4B54883B-0625-465F-90E0-667948B46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852738"/>
            <a:ext cx="6911975" cy="646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Peripheral nervous 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355337F4-7BEE-4A92-AC1A-1F66F5A3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1466" y="1577345"/>
            <a:ext cx="5280025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AutoShape 2" descr="https://eref.thieme.de/licensed/images/sectionals/ebook_1224001_SL52768024/1223157.jpg">
            <a:extLst>
              <a:ext uri="{FF2B5EF4-FFF2-40B4-BE49-F238E27FC236}">
                <a16:creationId xmlns:a16="http://schemas.microsoft.com/office/drawing/2014/main" id="{B678B4B5-1249-4204-AAA3-94C343CD6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86020" name="Obrázek 5">
            <a:extLst>
              <a:ext uri="{FF2B5EF4-FFF2-40B4-BE49-F238E27FC236}">
                <a16:creationId xmlns:a16="http://schemas.microsoft.com/office/drawing/2014/main" id="{8A731705-A7DE-4AA7-81A8-1E2327A7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9644" r="37399" b="7462"/>
          <a:stretch>
            <a:fillRect/>
          </a:stretch>
        </p:blipFill>
        <p:spPr bwMode="auto">
          <a:xfrm>
            <a:off x="1524000" y="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DC7AFF5-75B0-418F-A04A-58CAB5C6BE66}"/>
              </a:ext>
            </a:extLst>
          </p:cNvPr>
          <p:cNvSpPr/>
          <p:nvPr/>
        </p:nvSpPr>
        <p:spPr>
          <a:xfrm>
            <a:off x="295469" y="4485275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cs-CZ" altLang="cs-CZ" sz="24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cs-CZ" altLang="cs-CZ" sz="24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altLang="cs-CZ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phrenicus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(C3–5) </a:t>
            </a:r>
          </a:p>
          <a:p>
            <a:pPr lvl="1"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Motor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peritoneum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gallbladder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cs-CZ" altLang="cs-CZ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pericardiacus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→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pericardium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pleura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HN031">
            <a:extLst>
              <a:ext uri="{FF2B5EF4-FFF2-40B4-BE49-F238E27FC236}">
                <a16:creationId xmlns:a16="http://schemas.microsoft.com/office/drawing/2014/main" id="{3663CFA3-46F6-4405-A607-12CF3766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314759" y="0"/>
            <a:ext cx="972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81053D7-D8DC-4B3E-A398-55F0D9AF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7" y="279027"/>
            <a:ext cx="3400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PLEXUS BRACHIALIS</a:t>
            </a:r>
          </a:p>
        </p:txBody>
      </p:sp>
      <p:sp>
        <p:nvSpPr>
          <p:cNvPr id="13315" name="Text Box 6">
            <a:extLst>
              <a:ext uri="{FF2B5EF4-FFF2-40B4-BE49-F238E27FC236}">
                <a16:creationId xmlns:a16="http://schemas.microsoft.com/office/drawing/2014/main" id="{AC80EBBB-6A61-4681-BC78-36DB93F32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41" y="1360170"/>
            <a:ext cx="32447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rami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ventrales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nervorum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spinalium</a:t>
            </a:r>
            <a:r>
              <a:rPr lang="cs-CZ" altLang="cs-CZ" sz="2000" b="1" u="sng" dirty="0">
                <a:highlight>
                  <a:srgbClr val="FFFF00"/>
                </a:highlight>
              </a:rPr>
              <a:t> C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5</a:t>
            </a:r>
            <a:r>
              <a:rPr lang="cs-CZ" altLang="cs-CZ" sz="2000" b="1" u="sng" dirty="0">
                <a:highlight>
                  <a:srgbClr val="FFFF00"/>
                </a:highlight>
              </a:rPr>
              <a:t> –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Th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 1</a:t>
            </a: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FFD4D240-0F7C-491D-A491-4593DDAE2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42" y="2219816"/>
            <a:ext cx="2422458" cy="21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innervation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upper extremity,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heterochtonic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muscles of thorax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and back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Fissura scalenorum</a:t>
            </a:r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id="{E421B2A1-0751-49F0-A95B-D5DE35183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42" y="4563745"/>
            <a:ext cx="261962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supraclavicular</a:t>
            </a:r>
            <a:r>
              <a:rPr lang="cs-CZ" altLang="cs-CZ" sz="2000" b="1" dirty="0"/>
              <a:t> part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infraclavicular</a:t>
            </a:r>
            <a:r>
              <a:rPr lang="cs-CZ" altLang="cs-CZ" sz="2000" b="1" dirty="0"/>
              <a:t> part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</p:txBody>
      </p:sp>
      <p:pic>
        <p:nvPicPr>
          <p:cNvPr id="70658" name="Picture 2" descr="Image result for plexus brachialis&quot;">
            <a:extLst>
              <a:ext uri="{FF2B5EF4-FFF2-40B4-BE49-F238E27FC236}">
                <a16:creationId xmlns:a16="http://schemas.microsoft.com/office/drawing/2014/main" id="{83AAEA54-F9F5-4606-B39A-016A21FFB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3279" r="2990" b="5944"/>
          <a:stretch/>
        </p:blipFill>
        <p:spPr bwMode="auto">
          <a:xfrm>
            <a:off x="3510552" y="182291"/>
            <a:ext cx="8681448" cy="66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mage result for supraclavicular part of brachial plexus&quot;">
            <a:extLst>
              <a:ext uri="{FF2B5EF4-FFF2-40B4-BE49-F238E27FC236}">
                <a16:creationId xmlns:a16="http://schemas.microsoft.com/office/drawing/2014/main" id="{A82258D2-6FD5-4A0A-89A5-B17CE49A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76" y="0"/>
            <a:ext cx="7910524" cy="65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3ED3567-1F09-4FC4-98C5-474E2AA95C7F}"/>
              </a:ext>
            </a:extLst>
          </p:cNvPr>
          <p:cNvSpPr txBox="1"/>
          <p:nvPr/>
        </p:nvSpPr>
        <p:spPr>
          <a:xfrm flipH="1">
            <a:off x="258111" y="223930"/>
            <a:ext cx="428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SUPRACLAVICULAR PART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26AE611-75AE-48F2-B438-3885C46D82E7}"/>
              </a:ext>
            </a:extLst>
          </p:cNvPr>
          <p:cNvSpPr/>
          <p:nvPr/>
        </p:nvSpPr>
        <p:spPr>
          <a:xfrm>
            <a:off x="9803757" y="190529"/>
            <a:ext cx="1481559" cy="3779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B432B7A-E2F4-4F39-BBB9-B69D93DDB731}"/>
              </a:ext>
            </a:extLst>
          </p:cNvPr>
          <p:cNvSpPr/>
          <p:nvPr/>
        </p:nvSpPr>
        <p:spPr>
          <a:xfrm>
            <a:off x="8787114" y="570035"/>
            <a:ext cx="1481559" cy="377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41398C7-9DC8-4F7C-BD16-68C08B5B9658}"/>
              </a:ext>
            </a:extLst>
          </p:cNvPr>
          <p:cNvSpPr/>
          <p:nvPr/>
        </p:nvSpPr>
        <p:spPr>
          <a:xfrm>
            <a:off x="10349696" y="3942656"/>
            <a:ext cx="1734274" cy="37795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0186C85-CAEC-4171-811A-1432FC6E1BEA}"/>
              </a:ext>
            </a:extLst>
          </p:cNvPr>
          <p:cNvSpPr/>
          <p:nvPr/>
        </p:nvSpPr>
        <p:spPr>
          <a:xfrm>
            <a:off x="8949160" y="5717894"/>
            <a:ext cx="1826870" cy="16204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BBF131F-D1D0-499A-B015-0C5661FDBECC}"/>
              </a:ext>
            </a:extLst>
          </p:cNvPr>
          <p:cNvSpPr/>
          <p:nvPr/>
        </p:nvSpPr>
        <p:spPr>
          <a:xfrm>
            <a:off x="8670884" y="5962569"/>
            <a:ext cx="2265745" cy="27297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5E8E2A2-9AC7-4BF7-B233-D2BF0F29A284}"/>
              </a:ext>
            </a:extLst>
          </p:cNvPr>
          <p:cNvSpPr/>
          <p:nvPr/>
        </p:nvSpPr>
        <p:spPr>
          <a:xfrm>
            <a:off x="9147858" y="5440101"/>
            <a:ext cx="2137458" cy="27297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077560D-0027-4319-B980-3BC724AF9696}"/>
              </a:ext>
            </a:extLst>
          </p:cNvPr>
          <p:cNvSpPr/>
          <p:nvPr/>
        </p:nvSpPr>
        <p:spPr>
          <a:xfrm>
            <a:off x="7674015" y="2986268"/>
            <a:ext cx="763929" cy="5787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B2CF90C-A62F-4499-9F62-3A30E28FF38A}"/>
              </a:ext>
            </a:extLst>
          </p:cNvPr>
          <p:cNvSpPr/>
          <p:nvPr/>
        </p:nvSpPr>
        <p:spPr>
          <a:xfrm>
            <a:off x="10054542" y="4403239"/>
            <a:ext cx="2137458" cy="272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B0B9531-9614-4496-8822-26D7F48F8D7C}"/>
              </a:ext>
            </a:extLst>
          </p:cNvPr>
          <p:cNvSpPr txBox="1"/>
          <p:nvPr/>
        </p:nvSpPr>
        <p:spPr>
          <a:xfrm flipH="1">
            <a:off x="578732" y="1620456"/>
            <a:ext cx="295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n.dorsalis</a:t>
            </a:r>
            <a:r>
              <a:rPr 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scapulae</a:t>
            </a:r>
            <a:endParaRPr lang="cs-CZ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n.suprascapularis</a:t>
            </a:r>
            <a:endParaRPr 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n.thoracicus</a:t>
            </a:r>
            <a:r>
              <a:rPr 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nn.pectorales</a:t>
            </a:r>
            <a:endParaRPr lang="cs-CZ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n.subscapularis</a:t>
            </a:r>
            <a:endParaRPr 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n.thoracodorsalis</a:t>
            </a:r>
            <a:r>
              <a:rPr lang="cs-CZ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484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>
            <a:extLst>
              <a:ext uri="{FF2B5EF4-FFF2-40B4-BE49-F238E27FC236}">
                <a16:creationId xmlns:a16="http://schemas.microsoft.com/office/drawing/2014/main" id="{DCF1B933-8B4F-4068-B632-03F6DC90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9" y="981394"/>
            <a:ext cx="4785284" cy="251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solidFill>
                  <a:srgbClr val="00B050"/>
                </a:solidFill>
              </a:rPr>
              <a:t>Medial</a:t>
            </a:r>
            <a:r>
              <a:rPr lang="cs-CZ" altLang="cs-CZ" sz="2400" b="1" u="sng" dirty="0">
                <a:solidFill>
                  <a:srgbClr val="00B05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00B050"/>
                </a:solidFill>
              </a:rPr>
              <a:t>cord</a:t>
            </a:r>
            <a:r>
              <a:rPr lang="cs-CZ" altLang="cs-CZ" sz="2400" b="1" u="sng" dirty="0">
                <a:solidFill>
                  <a:srgbClr val="00B05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B050"/>
                </a:solidFill>
              </a:rPr>
              <a:t>Nervus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ulnaris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B050"/>
                </a:solidFill>
              </a:rPr>
              <a:t>Nervus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cutaneus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brachii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medialis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B050"/>
                </a:solidFill>
              </a:rPr>
              <a:t>Nervus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cutaneus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antebrachii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medialis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B050"/>
                </a:solidFill>
              </a:rPr>
              <a:t>Radix </a:t>
            </a:r>
            <a:r>
              <a:rPr lang="cs-CZ" altLang="cs-CZ" sz="2000" b="1" dirty="0" err="1">
                <a:solidFill>
                  <a:srgbClr val="00B050"/>
                </a:solidFill>
              </a:rPr>
              <a:t>medialis</a:t>
            </a:r>
            <a:r>
              <a:rPr lang="cs-CZ" altLang="cs-CZ" sz="2000" b="1" dirty="0">
                <a:solidFill>
                  <a:srgbClr val="00B050"/>
                </a:solidFill>
              </a:rPr>
              <a:t> nervi </a:t>
            </a:r>
            <a:r>
              <a:rPr lang="cs-CZ" altLang="cs-CZ" sz="2000" b="1" dirty="0" err="1">
                <a:solidFill>
                  <a:srgbClr val="00B050"/>
                </a:solidFill>
              </a:rPr>
              <a:t>mediani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17412" name="Text Box 6">
            <a:extLst>
              <a:ext uri="{FF2B5EF4-FFF2-40B4-BE49-F238E27FC236}">
                <a16:creationId xmlns:a16="http://schemas.microsoft.com/office/drawing/2014/main" id="{3978BFCD-C410-473F-A2A8-9745D42EE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9" y="2982681"/>
            <a:ext cx="3642344" cy="355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solidFill>
                  <a:srgbClr val="0070C0"/>
                </a:solidFill>
              </a:rPr>
              <a:t>Lateral</a:t>
            </a:r>
            <a:r>
              <a:rPr lang="cs-CZ" altLang="cs-CZ" sz="2400" b="1" u="sng" dirty="0">
                <a:solidFill>
                  <a:srgbClr val="0070C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0070C0"/>
                </a:solidFill>
              </a:rPr>
              <a:t>cord</a:t>
            </a:r>
            <a:r>
              <a:rPr lang="cs-CZ" altLang="cs-CZ" sz="2400" b="1" u="sng" dirty="0">
                <a:solidFill>
                  <a:srgbClr val="0070C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/>
                </a:solidFill>
              </a:rPr>
              <a:t>Nervus</a:t>
            </a:r>
            <a:r>
              <a:rPr lang="cs-CZ" altLang="cs-CZ" sz="2000" b="1" dirty="0">
                <a:solidFill>
                  <a:schemeClr val="accent1"/>
                </a:solidFill>
              </a:rPr>
              <a:t> </a:t>
            </a:r>
            <a:r>
              <a:rPr lang="cs-CZ" altLang="cs-CZ" sz="2000" b="1" dirty="0" err="1">
                <a:solidFill>
                  <a:schemeClr val="accent1"/>
                </a:solidFill>
              </a:rPr>
              <a:t>musculocutaneus</a:t>
            </a:r>
            <a:endParaRPr lang="cs-CZ" altLang="cs-CZ" sz="2000" b="1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1"/>
                </a:solidFill>
              </a:rPr>
              <a:t>Radix </a:t>
            </a:r>
            <a:r>
              <a:rPr lang="cs-CZ" altLang="cs-CZ" sz="2000" b="1" dirty="0" err="1">
                <a:solidFill>
                  <a:schemeClr val="accent1"/>
                </a:solidFill>
              </a:rPr>
              <a:t>lateralis</a:t>
            </a:r>
            <a:r>
              <a:rPr lang="cs-CZ" altLang="cs-CZ" sz="2000" b="1" dirty="0">
                <a:solidFill>
                  <a:schemeClr val="accent1"/>
                </a:solidFill>
              </a:rPr>
              <a:t> nervi </a:t>
            </a:r>
            <a:r>
              <a:rPr lang="cs-CZ" altLang="cs-CZ" sz="2000" b="1" dirty="0" err="1">
                <a:solidFill>
                  <a:schemeClr val="accent1"/>
                </a:solidFill>
              </a:rPr>
              <a:t>mediani</a:t>
            </a:r>
            <a:endParaRPr lang="cs-CZ" altLang="cs-CZ" sz="2000" b="1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solidFill>
                  <a:srgbClr val="FF0000"/>
                </a:solidFill>
              </a:rPr>
              <a:t>Posterior</a:t>
            </a:r>
            <a:r>
              <a:rPr lang="cs-CZ" altLang="cs-CZ" sz="2400" b="1" u="sng" dirty="0">
                <a:solidFill>
                  <a:srgbClr val="FF000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FF0000"/>
                </a:solidFill>
              </a:rPr>
              <a:t>cord</a:t>
            </a:r>
            <a:r>
              <a:rPr lang="cs-CZ" altLang="cs-CZ" sz="2400" b="1" u="sng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Nervus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radialis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Nervus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axillaris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pic>
        <p:nvPicPr>
          <p:cNvPr id="68610" name="Picture 2" descr="Image result for plexus brachialis&quot;">
            <a:extLst>
              <a:ext uri="{FF2B5EF4-FFF2-40B4-BE49-F238E27FC236}">
                <a16:creationId xmlns:a16="http://schemas.microsoft.com/office/drawing/2014/main" id="{0616BD9A-F875-4711-B3ED-F414D23C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95" y="-1"/>
            <a:ext cx="6831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D9844D-443F-407F-841F-7ACA153B8AB2}"/>
              </a:ext>
            </a:extLst>
          </p:cNvPr>
          <p:cNvSpPr txBox="1"/>
          <p:nvPr/>
        </p:nvSpPr>
        <p:spPr>
          <a:xfrm flipH="1">
            <a:off x="258111" y="223930"/>
            <a:ext cx="428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INFRACLAVICULAR PART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55FF022-9CCB-45A0-AA91-1E5853D37379}"/>
              </a:ext>
            </a:extLst>
          </p:cNvPr>
          <p:cNvSpPr/>
          <p:nvPr/>
        </p:nvSpPr>
        <p:spPr>
          <a:xfrm>
            <a:off x="10516077" y="0"/>
            <a:ext cx="1564640" cy="8229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0C66D2E-0DD3-41D1-89BE-35BB8C797BD9}"/>
              </a:ext>
            </a:extLst>
          </p:cNvPr>
          <p:cNvSpPr/>
          <p:nvPr/>
        </p:nvSpPr>
        <p:spPr>
          <a:xfrm>
            <a:off x="8855674" y="0"/>
            <a:ext cx="1564640" cy="822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5EAA263-735E-4B6B-8DD7-EB0B42425F35}"/>
              </a:ext>
            </a:extLst>
          </p:cNvPr>
          <p:cNvSpPr/>
          <p:nvPr/>
        </p:nvSpPr>
        <p:spPr>
          <a:xfrm>
            <a:off x="10394631" y="6035040"/>
            <a:ext cx="1564640" cy="8229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0A9A87-683A-4E2D-B232-F1BC6069AE52}"/>
              </a:ext>
            </a:extLst>
          </p:cNvPr>
          <p:cNvSpPr/>
          <p:nvPr/>
        </p:nvSpPr>
        <p:spPr>
          <a:xfrm>
            <a:off x="5852160" y="1940559"/>
            <a:ext cx="1564640" cy="424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7C58231-D550-4984-B6ED-83979A3943A1}"/>
              </a:ext>
            </a:extLst>
          </p:cNvPr>
          <p:cNvSpPr/>
          <p:nvPr/>
        </p:nvSpPr>
        <p:spPr>
          <a:xfrm>
            <a:off x="5313680" y="3779519"/>
            <a:ext cx="1564640" cy="424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995CB6C-0FF9-44DA-AFAA-12C8A418351F}"/>
              </a:ext>
            </a:extLst>
          </p:cNvPr>
          <p:cNvSpPr/>
          <p:nvPr/>
        </p:nvSpPr>
        <p:spPr>
          <a:xfrm>
            <a:off x="5455920" y="2647871"/>
            <a:ext cx="1564640" cy="7811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606AAD5-9AB6-4A22-8479-CB32E8D6B9A4}"/>
              </a:ext>
            </a:extLst>
          </p:cNvPr>
          <p:cNvSpPr/>
          <p:nvPr/>
        </p:nvSpPr>
        <p:spPr>
          <a:xfrm>
            <a:off x="8658504" y="5822872"/>
            <a:ext cx="1564640" cy="4243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B5DDC69-98DA-4A9A-9A91-004B6D933314}"/>
              </a:ext>
            </a:extLst>
          </p:cNvPr>
          <p:cNvSpPr/>
          <p:nvPr/>
        </p:nvSpPr>
        <p:spPr>
          <a:xfrm>
            <a:off x="7567211" y="6433664"/>
            <a:ext cx="1564640" cy="4243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>
            <a:extLst>
              <a:ext uri="{FF2B5EF4-FFF2-40B4-BE49-F238E27FC236}">
                <a16:creationId xmlns:a16="http://schemas.microsoft.com/office/drawing/2014/main" id="{119E9EDC-B36C-4543-A409-60EC930D9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935" y="217488"/>
            <a:ext cx="2751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medianus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36678F0A-B8F4-4332-92B2-831A3361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92" y="57199"/>
            <a:ext cx="2069484" cy="67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A93A2BA-9872-455E-9690-0315B6B4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8" y="65999"/>
            <a:ext cx="2528596" cy="658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6">
            <a:extLst>
              <a:ext uri="{FF2B5EF4-FFF2-40B4-BE49-F238E27FC236}">
                <a16:creationId xmlns:a16="http://schemas.microsoft.com/office/drawing/2014/main" id="{AA0F5AE7-369A-4A82-81BA-F42DFFC3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798" y="1193509"/>
            <a:ext cx="3145413" cy="296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Radix </a:t>
            </a:r>
            <a:r>
              <a:rPr lang="cs-CZ" altLang="cs-CZ" sz="2000" dirty="0" err="1"/>
              <a:t>medialis</a:t>
            </a:r>
            <a:r>
              <a:rPr lang="cs-CZ" altLang="cs-CZ" sz="2000" dirty="0"/>
              <a:t> et </a:t>
            </a:r>
            <a:r>
              <a:rPr lang="cs-CZ" altLang="cs-CZ" sz="2000" dirty="0" err="1"/>
              <a:t>lateralis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Sulcus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bicipitalis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medialis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Canalis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pronatorius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Forearm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</a:t>
            </a:r>
            <a:r>
              <a:rPr lang="cs-CZ" altLang="cs-CZ" sz="2000" dirty="0" err="1"/>
              <a:t>exceptions</a:t>
            </a:r>
            <a:r>
              <a:rPr lang="cs-CZ" altLang="cs-CZ" sz="20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syndrom_karpalniho_tulenelu_pricny_rez">
            <a:extLst>
              <a:ext uri="{FF2B5EF4-FFF2-40B4-BE49-F238E27FC236}">
                <a16:creationId xmlns:a16="http://schemas.microsoft.com/office/drawing/2014/main" id="{CA05504E-606D-48A1-9352-0CD422EA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1" y="0"/>
            <a:ext cx="4691605" cy="35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b_15_3_2b">
            <a:extLst>
              <a:ext uri="{FF2B5EF4-FFF2-40B4-BE49-F238E27FC236}">
                <a16:creationId xmlns:a16="http://schemas.microsoft.com/office/drawing/2014/main" id="{173E973E-B046-4307-B0AE-520FB339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7" y="0"/>
            <a:ext cx="6225303" cy="46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:a16="http://schemas.microsoft.com/office/drawing/2014/main" id="{61D29D60-3FFF-4F6B-B46B-F5995465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05" y="2753930"/>
            <a:ext cx="2577295" cy="41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élník 1">
            <a:extLst>
              <a:ext uri="{FF2B5EF4-FFF2-40B4-BE49-F238E27FC236}">
                <a16:creationId xmlns:a16="http://schemas.microsoft.com/office/drawing/2014/main" id="{3987C082-878C-4279-B15C-B2A436B8E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188913"/>
            <a:ext cx="232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ulnaris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3815C11F-C983-499A-9794-0A79623E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5" y="0"/>
            <a:ext cx="2600325" cy="677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 descr="C:\Users\Marek\Documents\Výuka\PNS\HK\Antebrach3.bmp">
            <a:extLst>
              <a:ext uri="{FF2B5EF4-FFF2-40B4-BE49-F238E27FC236}">
                <a16:creationId xmlns:a16="http://schemas.microsoft.com/office/drawing/2014/main" id="{0814507D-D385-4017-AF48-1D9C404B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74" y="1400350"/>
            <a:ext cx="3434091" cy="493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6">
            <a:extLst>
              <a:ext uri="{FF2B5EF4-FFF2-40B4-BE49-F238E27FC236}">
                <a16:creationId xmlns:a16="http://schemas.microsoft.com/office/drawing/2014/main" id="{18D52500-B5B2-48E9-BCB9-D1FECD88A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001" y="1109534"/>
            <a:ext cx="360547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cord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Sulcus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bicipitalis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medialis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Sulcus</a:t>
            </a:r>
            <a:r>
              <a:rPr lang="cs-CZ" altLang="cs-CZ" sz="2000" dirty="0"/>
              <a:t> nervi </a:t>
            </a:r>
            <a:r>
              <a:rPr lang="cs-CZ" altLang="cs-CZ" sz="2000" dirty="0" err="1"/>
              <a:t>ulnaris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Forearm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Musculus </a:t>
            </a:r>
            <a:r>
              <a:rPr lang="cs-CZ" altLang="cs-CZ" sz="2000" dirty="0" err="1"/>
              <a:t>flexoris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carpi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ulnaris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Medial</a:t>
            </a:r>
            <a:r>
              <a:rPr lang="cs-CZ" altLang="cs-CZ" sz="2000" dirty="0"/>
              <a:t> part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musculus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flexor </a:t>
            </a:r>
            <a:r>
              <a:rPr lang="cs-CZ" altLang="cs-CZ" sz="2000" dirty="0" err="1"/>
              <a:t>digitorum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profundus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aseline="-25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b_15_3_2a">
            <a:extLst>
              <a:ext uri="{FF2B5EF4-FFF2-40B4-BE49-F238E27FC236}">
                <a16:creationId xmlns:a16="http://schemas.microsoft.com/office/drawing/2014/main" id="{8BAEAACE-4A34-4346-8CF2-CA553841E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9" y="1"/>
            <a:ext cx="4735769" cy="35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Elbow Cubital Tunnel Anatomy, Bones">
            <a:extLst>
              <a:ext uri="{FF2B5EF4-FFF2-40B4-BE49-F238E27FC236}">
                <a16:creationId xmlns:a16="http://schemas.microsoft.com/office/drawing/2014/main" id="{BDA6CEEC-98ED-4BC2-B7AB-58B97C051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59" y="287655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>
            <a:extLst>
              <a:ext uri="{FF2B5EF4-FFF2-40B4-BE49-F238E27FC236}">
                <a16:creationId xmlns:a16="http://schemas.microsoft.com/office/drawing/2014/main" id="{350C0884-C676-47C0-A780-A8CD29EF1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59" y="0"/>
            <a:ext cx="4309641" cy="557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rek\Documents\Výuka\PNS\HK\Manus3.bmp">
            <a:extLst>
              <a:ext uri="{FF2B5EF4-FFF2-40B4-BE49-F238E27FC236}">
                <a16:creationId xmlns:a16="http://schemas.microsoft.com/office/drawing/2014/main" id="{CE370C61-83C5-4803-99FD-094D3B45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07" y="956045"/>
            <a:ext cx="4195082" cy="559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>
            <a:extLst>
              <a:ext uri="{FF2B5EF4-FFF2-40B4-BE49-F238E27FC236}">
                <a16:creationId xmlns:a16="http://schemas.microsoft.com/office/drawing/2014/main" id="{3873AAE5-BFC1-4C77-A386-EA0AC84A0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50" y="1046390"/>
            <a:ext cx="3721630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medianus</a:t>
            </a:r>
            <a:r>
              <a:rPr lang="cs-CZ" altLang="cs-CZ" sz="2000" b="1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thenar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exceptions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ulnaris</a:t>
            </a:r>
            <a:r>
              <a:rPr lang="cs-CZ" altLang="cs-CZ" sz="2000" b="1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hypothenar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Musculi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interossei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Musculi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lumbricales</a:t>
            </a:r>
            <a:r>
              <a:rPr lang="cs-CZ" altLang="cs-CZ" sz="2000" dirty="0"/>
              <a:t> 3-4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Musculus </a:t>
            </a:r>
            <a:r>
              <a:rPr lang="cs-CZ" altLang="cs-CZ" sz="2000" dirty="0" err="1"/>
              <a:t>adductor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pollicis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Caput </a:t>
            </a:r>
            <a:r>
              <a:rPr lang="cs-CZ" altLang="cs-CZ" sz="2000" dirty="0" err="1"/>
              <a:t>profundum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musculi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flexoris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pollicis</a:t>
            </a:r>
            <a:r>
              <a:rPr lang="cs-CZ" altLang="cs-CZ" sz="2000" dirty="0"/>
              <a:t> brevis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5031D422-4AE6-4A0A-BA38-DC0D98602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58" y="173980"/>
            <a:ext cx="5753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Innervation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of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the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palmar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side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of</a:t>
            </a:r>
            <a:r>
              <a:rPr lang="cs-CZ" altLang="cs-CZ" sz="2400" b="1" u="sng" dirty="0">
                <a:highlight>
                  <a:srgbClr val="FFFF00"/>
                </a:highlight>
              </a:rPr>
              <a:t> hand</a:t>
            </a:r>
          </a:p>
        </p:txBody>
      </p:sp>
      <p:pic>
        <p:nvPicPr>
          <p:cNvPr id="20485" name="Picture 4">
            <a:extLst>
              <a:ext uri="{FF2B5EF4-FFF2-40B4-BE49-F238E27FC236}">
                <a16:creationId xmlns:a16="http://schemas.microsoft.com/office/drawing/2014/main" id="{1E9A743F-3D87-4DDA-A013-76729B95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118" y="0"/>
            <a:ext cx="4485882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A28000F1-8944-4592-B6FB-BA06A114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792" y="3840714"/>
            <a:ext cx="2814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Sensoric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innervation</a:t>
            </a:r>
            <a:endParaRPr lang="cs-CZ" altLang="cs-CZ" sz="12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1">
            <a:extLst>
              <a:ext uri="{FF2B5EF4-FFF2-40B4-BE49-F238E27FC236}">
                <a16:creationId xmlns:a16="http://schemas.microsoft.com/office/drawing/2014/main" id="{1E25CB2E-F87E-48D8-BE7D-C5D9914C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412875"/>
            <a:ext cx="64087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400" b="1" dirty="0" err="1">
                <a:highlight>
                  <a:srgbClr val="FFFF00"/>
                </a:highlight>
              </a:rPr>
              <a:t>Spinal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nerves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/>
              <a:t>– </a:t>
            </a:r>
            <a:r>
              <a:rPr lang="cs-CZ" altLang="cs-CZ" sz="2400" b="1" dirty="0" err="1"/>
              <a:t>dorsal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roots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plexuses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400" b="1" dirty="0" err="1">
                <a:highlight>
                  <a:srgbClr val="FFFF00"/>
                </a:highlight>
              </a:rPr>
              <a:t>Cranial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nerves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/>
              <a:t>– I-XII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400" b="1" dirty="0" err="1">
                <a:highlight>
                  <a:srgbClr val="FFFF00"/>
                </a:highlight>
              </a:rPr>
              <a:t>Autonomic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nervous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system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1">
            <a:extLst>
              <a:ext uri="{FF2B5EF4-FFF2-40B4-BE49-F238E27FC236}">
                <a16:creationId xmlns:a16="http://schemas.microsoft.com/office/drawing/2014/main" id="{1A38CE5B-D66E-4A59-B197-3ECF1BAD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471" y="174923"/>
            <a:ext cx="2392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radialis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pic>
        <p:nvPicPr>
          <p:cNvPr id="21507" name="Picture 20" descr="Antebrach19">
            <a:extLst>
              <a:ext uri="{FF2B5EF4-FFF2-40B4-BE49-F238E27FC236}">
                <a16:creationId xmlns:a16="http://schemas.microsoft.com/office/drawing/2014/main" id="{5B459D6E-B697-4E4F-B30E-2AECD3A9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00" y="10619"/>
            <a:ext cx="2575312" cy="684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Brachium1">
            <a:extLst>
              <a:ext uri="{FF2B5EF4-FFF2-40B4-BE49-F238E27FC236}">
                <a16:creationId xmlns:a16="http://schemas.microsoft.com/office/drawing/2014/main" id="{3199D530-3B37-45C3-949A-995B6EFC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7" y="74758"/>
            <a:ext cx="2826496" cy="678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44EE7439-245F-421C-B401-BFB189159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99" y="1228397"/>
            <a:ext cx="410061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Skin (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lateral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side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Forearm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Superficial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deep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branch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latral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Skin (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side</a:t>
            </a:r>
            <a:r>
              <a:rPr lang="cs-CZ" altLang="cs-CZ" sz="2000" dirty="0"/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letenec4">
            <a:extLst>
              <a:ext uri="{FF2B5EF4-FFF2-40B4-BE49-F238E27FC236}">
                <a16:creationId xmlns:a16="http://schemas.microsoft.com/office/drawing/2014/main" id="{788ABBF7-63A0-454B-961D-8E88EE62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31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sken1">
            <a:extLst>
              <a:ext uri="{FF2B5EF4-FFF2-40B4-BE49-F238E27FC236}">
                <a16:creationId xmlns:a16="http://schemas.microsoft.com/office/drawing/2014/main" id="{73F758E1-A1E6-48C8-8824-B5A8646D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r="6665" b="4129"/>
          <a:stretch>
            <a:fillRect/>
          </a:stretch>
        </p:blipFill>
        <p:spPr bwMode="auto">
          <a:xfrm>
            <a:off x="5622926" y="0"/>
            <a:ext cx="4906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kt 2">
            <a:extLst>
              <a:ext uri="{FF2B5EF4-FFF2-40B4-BE49-F238E27FC236}">
                <a16:creationId xmlns:a16="http://schemas.microsoft.com/office/drawing/2014/main" id="{33B571E1-9EB1-43F9-B6CA-55DFF5500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914170"/>
              </p:ext>
            </p:extLst>
          </p:nvPr>
        </p:nvGraphicFramePr>
        <p:xfrm>
          <a:off x="5408515" y="999239"/>
          <a:ext cx="5666936" cy="486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PhotoPaint.Image.8" r:id="rId3" imgW="6044196" imgH="5184658" progId="CorelPhotoPaint.Image.8">
                  <p:embed/>
                </p:oleObj>
              </mc:Choice>
              <mc:Fallback>
                <p:oleObj name="CorelPhotoPaint.Image.8" r:id="rId3" imgW="6044196" imgH="5184658" progId="CorelPhotoPaint.Image.8">
                  <p:embed/>
                  <p:pic>
                    <p:nvPicPr>
                      <p:cNvPr id="22530" name="Objekt 2">
                        <a:extLst>
                          <a:ext uri="{FF2B5EF4-FFF2-40B4-BE49-F238E27FC236}">
                            <a16:creationId xmlns:a16="http://schemas.microsoft.com/office/drawing/2014/main" id="{33B571E1-9EB1-43F9-B6CA-55DFF5500F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515" y="999239"/>
                        <a:ext cx="5666936" cy="486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6">
            <a:extLst>
              <a:ext uri="{FF2B5EF4-FFF2-40B4-BE49-F238E27FC236}">
                <a16:creationId xmlns:a16="http://schemas.microsoft.com/office/drawing/2014/main" id="{A880BD5F-339B-497C-AC39-6BCC85B08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532" y="246360"/>
            <a:ext cx="5666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Innervation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of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the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dorsal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side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of</a:t>
            </a:r>
            <a:r>
              <a:rPr lang="cs-CZ" altLang="cs-CZ" sz="2400" b="1" u="sng" dirty="0">
                <a:highlight>
                  <a:srgbClr val="FFFF00"/>
                </a:highlight>
              </a:rPr>
              <a:t> hand</a:t>
            </a:r>
          </a:p>
        </p:txBody>
      </p:sp>
      <p:pic>
        <p:nvPicPr>
          <p:cNvPr id="22532" name="Picture 3" descr="C:\Users\Marek\Documents\Výuka\PNS\HK\Manus1.bmp">
            <a:extLst>
              <a:ext uri="{FF2B5EF4-FFF2-40B4-BE49-F238E27FC236}">
                <a16:creationId xmlns:a16="http://schemas.microsoft.com/office/drawing/2014/main" id="{8CD6D22B-931D-4F51-A62D-85A49A53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5" y="955655"/>
            <a:ext cx="3197160" cy="534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1">
            <a:extLst>
              <a:ext uri="{FF2B5EF4-FFF2-40B4-BE49-F238E27FC236}">
                <a16:creationId xmlns:a16="http://schemas.microsoft.com/office/drawing/2014/main" id="{2B4F73AD-5202-49E9-8ECB-F70395F6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260350"/>
            <a:ext cx="3930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highlight>
                  <a:srgbClr val="FFFF00"/>
                </a:highlight>
              </a:rPr>
              <a:t>Nervus musculocutaneus</a:t>
            </a:r>
          </a:p>
        </p:txBody>
      </p:sp>
      <p:pic>
        <p:nvPicPr>
          <p:cNvPr id="23555" name="Picture 2" descr="C:\Users\Marek\Documents\Výuka\PNS\HK\Brachium6.bmp">
            <a:extLst>
              <a:ext uri="{FF2B5EF4-FFF2-40B4-BE49-F238E27FC236}">
                <a16:creationId xmlns:a16="http://schemas.microsoft.com/office/drawing/2014/main" id="{9CAD344A-65DA-4EFD-8C28-F80BD3E2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73" y="-1"/>
            <a:ext cx="3251810" cy="68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>
            <a:extLst>
              <a:ext uri="{FF2B5EF4-FFF2-40B4-BE49-F238E27FC236}">
                <a16:creationId xmlns:a16="http://schemas.microsoft.com/office/drawing/2014/main" id="{44C16A16-9AE3-4FF2-BA3A-B8AFA00B0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02" y="1690062"/>
            <a:ext cx="5066521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penetrates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coracobrachialis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 err="1"/>
              <a:t>Forearm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Skin (</a:t>
            </a:r>
            <a:r>
              <a:rPr lang="cs-CZ" altLang="cs-CZ" sz="2000" dirty="0" err="1"/>
              <a:t>lateral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side</a:t>
            </a:r>
            <a:r>
              <a:rPr lang="cs-CZ" altLang="cs-CZ" sz="2000" dirty="0"/>
              <a:t>)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cutaneus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antebrachii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lateralis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1">
            <a:extLst>
              <a:ext uri="{FF2B5EF4-FFF2-40B4-BE49-F238E27FC236}">
                <a16:creationId xmlns:a16="http://schemas.microsoft.com/office/drawing/2014/main" id="{A6E859A3-2ED8-4D0D-9230-2F215774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321" y="127299"/>
            <a:ext cx="2460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axillaris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pic>
        <p:nvPicPr>
          <p:cNvPr id="24579" name="Picture 2" descr="C:\Users\Marek\Documents\Výuka\PNS\HK\Brachium7.bmp">
            <a:extLst>
              <a:ext uri="{FF2B5EF4-FFF2-40B4-BE49-F238E27FC236}">
                <a16:creationId xmlns:a16="http://schemas.microsoft.com/office/drawing/2014/main" id="{892D7F30-8AD5-4BFD-9814-5A7D1AC3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55" y="39179"/>
            <a:ext cx="3732245" cy="677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>
            <a:extLst>
              <a:ext uri="{FF2B5EF4-FFF2-40B4-BE49-F238E27FC236}">
                <a16:creationId xmlns:a16="http://schemas.microsoft.com/office/drawing/2014/main" id="{E781EEC9-7E97-4014-8402-5143602D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066" y="742726"/>
            <a:ext cx="635083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Posterior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cord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Penetrates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foramen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humerotricipitale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teres</a:t>
            </a:r>
            <a:r>
              <a:rPr lang="cs-CZ" altLang="cs-CZ" sz="2000" dirty="0"/>
              <a:t> minor and </a:t>
            </a:r>
            <a:r>
              <a:rPr lang="cs-CZ" altLang="cs-CZ" sz="2000" dirty="0" err="1"/>
              <a:t>deltoideus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Skin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deltoid region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pic>
        <p:nvPicPr>
          <p:cNvPr id="5" name="Picture 2" descr="VÃ½sledek obrÃ¡zku pro axillary nerve">
            <a:extLst>
              <a:ext uri="{FF2B5EF4-FFF2-40B4-BE49-F238E27FC236}">
                <a16:creationId xmlns:a16="http://schemas.microsoft.com/office/drawing/2014/main" id="{031679AE-25FD-4BD9-8838-3D627A50C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/>
          <a:stretch/>
        </p:blipFill>
        <p:spPr bwMode="auto">
          <a:xfrm>
            <a:off x="3146381" y="2942145"/>
            <a:ext cx="5521757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29FDFE8-36A2-422F-A2F7-2ACCC3405096}"/>
              </a:ext>
            </a:extLst>
          </p:cNvPr>
          <p:cNvSpPr txBox="1"/>
          <p:nvPr/>
        </p:nvSpPr>
        <p:spPr>
          <a:xfrm>
            <a:off x="3568345" y="39443"/>
            <a:ext cx="46180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altLang="cs-CZ" sz="24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Nn.thoracici</a:t>
            </a:r>
            <a:r>
              <a:rPr lang="cs-CZ" altLang="cs-CZ" sz="24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Th1-12</a:t>
            </a:r>
          </a:p>
          <a:p>
            <a:pPr algn="ctr">
              <a:defRPr/>
            </a:pPr>
            <a:r>
              <a:rPr lang="cs-CZ" sz="24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Intercostal</a:t>
            </a:r>
            <a:r>
              <a:rPr lang="cs-CZ" sz="24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endParaRPr lang="cs-CZ" sz="2400" b="1" u="sng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2" descr="C:\Users\Marek\Desktop\Bez názvu1.png">
            <a:extLst>
              <a:ext uri="{FF2B5EF4-FFF2-40B4-BE49-F238E27FC236}">
                <a16:creationId xmlns:a16="http://schemas.microsoft.com/office/drawing/2014/main" id="{816201CE-CB3C-49E4-B4A3-5C5CC2AD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0"/>
            <a:ext cx="4532313" cy="5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2">
            <a:extLst>
              <a:ext uri="{FF2B5EF4-FFF2-40B4-BE49-F238E27FC236}">
                <a16:creationId xmlns:a16="http://schemas.microsoft.com/office/drawing/2014/main" id="{4FDDE817-30A1-4241-99F4-A667FEDC3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14" y="584993"/>
            <a:ext cx="4532313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ovéPole 2">
            <a:extLst>
              <a:ext uri="{FF2B5EF4-FFF2-40B4-BE49-F238E27FC236}">
                <a16:creationId xmlns:a16="http://schemas.microsoft.com/office/drawing/2014/main" id="{E2473281-ADA7-432D-B01C-87DF6045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1011560"/>
            <a:ext cx="30330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Segmental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organisation</a:t>
            </a:r>
            <a:endParaRPr lang="cs-CZ" altLang="cs-CZ" sz="2000" dirty="0"/>
          </a:p>
          <a:p>
            <a:pPr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nn.intercostales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n.subcostalis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r>
              <a:rPr lang="cs-CZ" altLang="cs-CZ" sz="2000" b="1" dirty="0" err="1">
                <a:highlight>
                  <a:srgbClr val="FFFF00"/>
                </a:highlight>
              </a:rPr>
              <a:t>rr.musculares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r>
              <a:rPr lang="cs-CZ" altLang="cs-CZ" sz="2000" b="1" dirty="0" err="1">
                <a:highlight>
                  <a:srgbClr val="FFFF00"/>
                </a:highlight>
              </a:rPr>
              <a:t>rr.cutanei</a:t>
            </a:r>
            <a:r>
              <a:rPr lang="cs-CZ" altLang="cs-CZ" sz="2000" b="1" dirty="0">
                <a:highlight>
                  <a:srgbClr val="FFFF00"/>
                </a:highlight>
              </a:rPr>
              <a:t>- </a:t>
            </a:r>
            <a:r>
              <a:rPr lang="cs-CZ" altLang="cs-CZ" sz="2000" b="1" dirty="0" err="1">
                <a:highlight>
                  <a:srgbClr val="FFFF00"/>
                </a:highlight>
              </a:rPr>
              <a:t>laterales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cs-CZ" altLang="cs-CZ" sz="2000" b="1" dirty="0"/>
              <a:t>                    </a:t>
            </a:r>
            <a:r>
              <a:rPr lang="cs-CZ" altLang="cs-CZ" sz="2000" b="1" dirty="0">
                <a:highlight>
                  <a:srgbClr val="FFFF00"/>
                </a:highlight>
              </a:rPr>
              <a:t>- </a:t>
            </a:r>
            <a:r>
              <a:rPr lang="cs-CZ" altLang="cs-CZ" sz="2000" b="1" dirty="0" err="1">
                <a:highlight>
                  <a:srgbClr val="FFFF00"/>
                </a:highlight>
              </a:rPr>
              <a:t>anteriores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Mareček dokumenty\přednášky semináře 3 semestr\PNS\Břicho\lumbalplx1.bmp">
            <a:extLst>
              <a:ext uri="{FF2B5EF4-FFF2-40B4-BE49-F238E27FC236}">
                <a16:creationId xmlns:a16="http://schemas.microsoft.com/office/drawing/2014/main" id="{0F7BE96E-2CC7-400A-AC07-3AFB0CC5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71" y="122237"/>
            <a:ext cx="4960938" cy="673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>
            <a:extLst>
              <a:ext uri="{FF2B5EF4-FFF2-40B4-BE49-F238E27FC236}">
                <a16:creationId xmlns:a16="http://schemas.microsoft.com/office/drawing/2014/main" id="{4B91509E-2933-4D67-AA6D-7BE83476D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716" y="3063391"/>
            <a:ext cx="324800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iliohypogastricus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ilioinguinalis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genitofemoralis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obturatorius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femoralis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2471C09-505A-4080-B005-75CCFC880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02748"/>
            <a:ext cx="30908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PLEXUS LUMBALIS</a:t>
            </a:r>
          </a:p>
        </p:txBody>
      </p:sp>
      <p:sp>
        <p:nvSpPr>
          <p:cNvPr id="25605" name="Text Box 6">
            <a:extLst>
              <a:ext uri="{FF2B5EF4-FFF2-40B4-BE49-F238E27FC236}">
                <a16:creationId xmlns:a16="http://schemas.microsoft.com/office/drawing/2014/main" id="{61FFE359-8F11-47F0-9C63-416F3795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95414"/>
            <a:ext cx="32447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rami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ventrales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nervorum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spinalium</a:t>
            </a:r>
            <a:r>
              <a:rPr lang="cs-CZ" altLang="cs-CZ" sz="2000" b="1" u="sng" dirty="0">
                <a:highlight>
                  <a:srgbClr val="FFFF00"/>
                </a:highlight>
              </a:rPr>
              <a:t> L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1</a:t>
            </a:r>
            <a:r>
              <a:rPr lang="cs-CZ" altLang="cs-CZ" sz="2000" b="1" u="sng" dirty="0">
                <a:highlight>
                  <a:srgbClr val="FFFF00"/>
                </a:highlight>
              </a:rPr>
              <a:t> – L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 4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5629BD7B-52FF-4381-A170-8EDFE94DE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17739"/>
            <a:ext cx="37048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innervation of abdominal wall,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and partially lower extremity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plexus_lumbalis">
            <a:extLst>
              <a:ext uri="{FF2B5EF4-FFF2-40B4-BE49-F238E27FC236}">
                <a16:creationId xmlns:a16="http://schemas.microsoft.com/office/drawing/2014/main" id="{D3C4A574-4F34-43D4-B158-CC48B665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30526"/>
            <a:ext cx="9144000" cy="39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AB087">
            <a:extLst>
              <a:ext uri="{FF2B5EF4-FFF2-40B4-BE49-F238E27FC236}">
                <a16:creationId xmlns:a16="http://schemas.microsoft.com/office/drawing/2014/main" id="{67F3E81C-2885-4C39-913B-60DEE525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4190" r="7692"/>
          <a:stretch>
            <a:fillRect/>
          </a:stretch>
        </p:blipFill>
        <p:spPr bwMode="auto">
          <a:xfrm>
            <a:off x="1524001" y="1"/>
            <a:ext cx="4392613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AB087">
            <a:extLst>
              <a:ext uri="{FF2B5EF4-FFF2-40B4-BE49-F238E27FC236}">
                <a16:creationId xmlns:a16="http://schemas.microsoft.com/office/drawing/2014/main" id="{A0203AD6-501A-45B8-B57B-F36D2594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0092" r="3622" b="46852"/>
          <a:stretch>
            <a:fillRect/>
          </a:stretch>
        </p:blipFill>
        <p:spPr bwMode="auto">
          <a:xfrm>
            <a:off x="5988050" y="0"/>
            <a:ext cx="46799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emoris3">
            <a:extLst>
              <a:ext uri="{FF2B5EF4-FFF2-40B4-BE49-F238E27FC236}">
                <a16:creationId xmlns:a16="http://schemas.microsoft.com/office/drawing/2014/main" id="{90C16181-ECB9-4E63-A597-66E99A72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35" y="0"/>
            <a:ext cx="2640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C:\Users\user\Desktop\Mareček dokumenty\přednášky semináře 3 semestr\PNS\DK\cruris5.bmp">
            <a:extLst>
              <a:ext uri="{FF2B5EF4-FFF2-40B4-BE49-F238E27FC236}">
                <a16:creationId xmlns:a16="http://schemas.microsoft.com/office/drawing/2014/main" id="{C367C83B-7F37-4CFF-B916-9234F5073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9" y="440970"/>
            <a:ext cx="3284537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>
            <a:extLst>
              <a:ext uri="{FF2B5EF4-FFF2-40B4-BE49-F238E27FC236}">
                <a16:creationId xmlns:a16="http://schemas.microsoft.com/office/drawing/2014/main" id="{2851F8EB-38AA-4420-8D33-598E3FC3D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4" y="85726"/>
            <a:ext cx="26837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femoralis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8DBAD028-7DFA-4DCF-9B24-596CA252D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0" y="1025525"/>
            <a:ext cx="34596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thigh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B5A5B6B2-A507-458F-9107-B5098DE19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6" y="3681997"/>
            <a:ext cx="2324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saphenus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00"/>
    </mc:Choice>
    <mc:Fallback>
      <p:transition spd="slow" advTm="18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>
            <a:extLst>
              <a:ext uri="{FF2B5EF4-FFF2-40B4-BE49-F238E27FC236}">
                <a16:creationId xmlns:a16="http://schemas.microsoft.com/office/drawing/2014/main" id="{7FBAE07D-8E57-4CEB-90AA-F3504C35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85726"/>
            <a:ext cx="3126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obturatorius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pic>
        <p:nvPicPr>
          <p:cNvPr id="27651" name="Picture 2" descr="femoris16">
            <a:extLst>
              <a:ext uri="{FF2B5EF4-FFF2-40B4-BE49-F238E27FC236}">
                <a16:creationId xmlns:a16="http://schemas.microsoft.com/office/drawing/2014/main" id="{DE077A43-533C-484E-8CC2-B3372670B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543176"/>
            <a:ext cx="42418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464CAD2-EA38-480D-9694-3CECC582F51F}"/>
              </a:ext>
            </a:extLst>
          </p:cNvPr>
          <p:cNvSpPr/>
          <p:nvPr/>
        </p:nvSpPr>
        <p:spPr>
          <a:xfrm>
            <a:off x="6959600" y="4868864"/>
            <a:ext cx="649288" cy="50482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7653" name="Picture 4" descr="femoris1">
            <a:extLst>
              <a:ext uri="{FF2B5EF4-FFF2-40B4-BE49-F238E27FC236}">
                <a16:creationId xmlns:a16="http://schemas.microsoft.com/office/drawing/2014/main" id="{63695B4C-39AD-4ADA-87EA-22DB72F6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11176"/>
            <a:ext cx="24193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B9ABE59-4939-4680-A78D-2164CBE7736C}"/>
              </a:ext>
            </a:extLst>
          </p:cNvPr>
          <p:cNvCxnSpPr/>
          <p:nvPr/>
        </p:nvCxnSpPr>
        <p:spPr>
          <a:xfrm flipH="1" flipV="1">
            <a:off x="4014789" y="1916114"/>
            <a:ext cx="1081087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Obdélník 2">
            <a:extLst>
              <a:ext uri="{FF2B5EF4-FFF2-40B4-BE49-F238E27FC236}">
                <a16:creationId xmlns:a16="http://schemas.microsoft.com/office/drawing/2014/main" id="{2787D783-7E27-44A5-B7AF-8F476F68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547391"/>
            <a:ext cx="4572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Canalis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obturatorius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Anterior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branch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thigh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r>
              <a:rPr lang="cs-CZ" altLang="cs-CZ" sz="2000" dirty="0"/>
              <a:t> and skin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01036B1C-4184-41AA-8944-6C16476B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15685" r="5121"/>
          <a:stretch>
            <a:fillRect/>
          </a:stretch>
        </p:blipFill>
        <p:spPr bwMode="auto">
          <a:xfrm>
            <a:off x="1703388" y="404813"/>
            <a:ext cx="8964612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61" t="15685" r="51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ovéPole 2">
            <a:extLst>
              <a:ext uri="{FF2B5EF4-FFF2-40B4-BE49-F238E27FC236}">
                <a16:creationId xmlns:a16="http://schemas.microsoft.com/office/drawing/2014/main" id="{CF90C36D-ACB0-412E-A7DD-32369D608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3789363"/>
            <a:ext cx="136842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Meninges</a:t>
            </a:r>
          </a:p>
        </p:txBody>
      </p:sp>
      <p:sp>
        <p:nvSpPr>
          <p:cNvPr id="4100" name="TextovéPole 3">
            <a:extLst>
              <a:ext uri="{FF2B5EF4-FFF2-40B4-BE49-F238E27FC236}">
                <a16:creationId xmlns:a16="http://schemas.microsoft.com/office/drawing/2014/main" id="{898D360D-1B99-4B11-A3B1-42280A63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4" y="4508500"/>
            <a:ext cx="11636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Organs</a:t>
            </a:r>
          </a:p>
        </p:txBody>
      </p:sp>
      <p:sp>
        <p:nvSpPr>
          <p:cNvPr id="4101" name="TextovéPole 4">
            <a:extLst>
              <a:ext uri="{FF2B5EF4-FFF2-40B4-BE49-F238E27FC236}">
                <a16:creationId xmlns:a16="http://schemas.microsoft.com/office/drawing/2014/main" id="{719B6F44-7CFB-4E1E-82DA-AB4E7B6BB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458787"/>
            <a:ext cx="136683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Back</a:t>
            </a:r>
            <a:endParaRPr lang="cs-CZ" altLang="cs-CZ" sz="2000" b="1" dirty="0"/>
          </a:p>
        </p:txBody>
      </p:sp>
      <p:sp>
        <p:nvSpPr>
          <p:cNvPr id="4102" name="TextovéPole 5">
            <a:extLst>
              <a:ext uri="{FF2B5EF4-FFF2-40B4-BE49-F238E27FC236}">
                <a16:creationId xmlns:a16="http://schemas.microsoft.com/office/drawing/2014/main" id="{6FEEF829-A67C-459A-9805-E88CCAB0C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711" y="2866034"/>
            <a:ext cx="1601854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Ventral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side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trunk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limbs</a:t>
            </a:r>
            <a:endParaRPr lang="cs-CZ" altLang="cs-CZ" sz="2000" b="1" dirty="0"/>
          </a:p>
        </p:txBody>
      </p:sp>
      <p:sp>
        <p:nvSpPr>
          <p:cNvPr id="4103" name="TextovéPole 6">
            <a:extLst>
              <a:ext uri="{FF2B5EF4-FFF2-40B4-BE49-F238E27FC236}">
                <a16:creationId xmlns:a16="http://schemas.microsoft.com/office/drawing/2014/main" id="{04D0A8C0-A3DF-4B74-A685-5124882F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6021388"/>
            <a:ext cx="17383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Sympaticus</a:t>
            </a:r>
          </a:p>
        </p:txBody>
      </p:sp>
      <p:sp>
        <p:nvSpPr>
          <p:cNvPr id="4104" name="TextovéPole 7">
            <a:extLst>
              <a:ext uri="{FF2B5EF4-FFF2-40B4-BE49-F238E27FC236}">
                <a16:creationId xmlns:a16="http://schemas.microsoft.com/office/drawing/2014/main" id="{A0F558EE-A553-4A46-B0C5-D8113B40B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1" y="4724400"/>
            <a:ext cx="17383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Plexuses</a:t>
            </a:r>
          </a:p>
        </p:txBody>
      </p:sp>
      <p:sp>
        <p:nvSpPr>
          <p:cNvPr id="4105" name="TextovéPole 8">
            <a:extLst>
              <a:ext uri="{FF2B5EF4-FFF2-40B4-BE49-F238E27FC236}">
                <a16:creationId xmlns:a16="http://schemas.microsoft.com/office/drawing/2014/main" id="{D88F64C3-1DFD-4361-8E35-291ED8A9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42863"/>
            <a:ext cx="41767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Dorsal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branches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of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spinal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nerves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user\Desktop\Mareček dokumenty\přednášky semináře 3 semestr\PNS\PánevM\Plexus sacralis_2.bmp">
            <a:extLst>
              <a:ext uri="{FF2B5EF4-FFF2-40B4-BE49-F238E27FC236}">
                <a16:creationId xmlns:a16="http://schemas.microsoft.com/office/drawing/2014/main" id="{6158FC40-D62D-4422-932D-90C9FB0A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04775"/>
            <a:ext cx="5040312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B7970AE-4DB0-4E00-8E77-0340FA35F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60" y="259558"/>
            <a:ext cx="30749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PLEXUS SACRALIS</a:t>
            </a: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FD940890-B83C-4DFA-A024-75359C51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60" y="2049462"/>
            <a:ext cx="442912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glutaeus</a:t>
            </a:r>
            <a:r>
              <a:rPr lang="cs-CZ" altLang="cs-CZ" sz="2000" b="1" dirty="0">
                <a:highlight>
                  <a:srgbClr val="FFFF00"/>
                </a:highlight>
              </a:rPr>
              <a:t> superior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glutaeus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inferior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pudendus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cutaneus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femoris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posterior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ischiadicus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75E3E741-E581-4FFD-B693-7F10B40B8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60" y="859631"/>
            <a:ext cx="32448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rami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ventrales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nervorum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spinalium</a:t>
            </a:r>
            <a:r>
              <a:rPr lang="cs-CZ" altLang="cs-CZ" sz="2000" b="1" u="sng" dirty="0">
                <a:highlight>
                  <a:srgbClr val="FFFF00"/>
                </a:highlight>
              </a:rPr>
              <a:t> L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4</a:t>
            </a:r>
            <a:r>
              <a:rPr lang="cs-CZ" altLang="cs-CZ" sz="2000" b="1" u="sng" dirty="0">
                <a:highlight>
                  <a:srgbClr val="FFFF00"/>
                </a:highlight>
              </a:rPr>
              <a:t> – S</a:t>
            </a:r>
            <a:r>
              <a:rPr lang="cs-CZ" altLang="cs-CZ" sz="2000" b="1" u="sng" baseline="-25000" dirty="0">
                <a:highlight>
                  <a:srgbClr val="FFFF00"/>
                </a:highlight>
              </a:rPr>
              <a:t> 5</a:t>
            </a:r>
          </a:p>
        </p:txBody>
      </p:sp>
      <p:pic>
        <p:nvPicPr>
          <p:cNvPr id="51202" name="Picture 2" descr="Image result for nervus gluteus superior&quot;">
            <a:extLst>
              <a:ext uri="{FF2B5EF4-FFF2-40B4-BE49-F238E27FC236}">
                <a16:creationId xmlns:a16="http://schemas.microsoft.com/office/drawing/2014/main" id="{3D5C4E16-29E9-4A78-A5FA-3FE4D953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22" y="3407465"/>
            <a:ext cx="3418561" cy="33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F34EB3B-D8F2-4E23-AA51-0EBBA10D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6"/>
          <a:stretch>
            <a:fillRect/>
          </a:stretch>
        </p:blipFill>
        <p:spPr bwMode="auto">
          <a:xfrm>
            <a:off x="5759450" y="1096964"/>
            <a:ext cx="49085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8AE112A8-E7DA-4284-B89E-7E3A7E6F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2107" y="-88106"/>
            <a:ext cx="4251325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Obdélník 2">
            <a:extLst>
              <a:ext uri="{FF2B5EF4-FFF2-40B4-BE49-F238E27FC236}">
                <a16:creationId xmlns:a16="http://schemas.microsoft.com/office/drawing/2014/main" id="{F83114F4-D010-4C55-938A-7A47B62A3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31" y="775188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glutaeus</a:t>
            </a:r>
            <a:r>
              <a:rPr lang="cs-CZ" altLang="cs-CZ" sz="2000" b="1" dirty="0">
                <a:highlight>
                  <a:srgbClr val="FFFF00"/>
                </a:highlight>
              </a:rPr>
              <a:t> superior et </a:t>
            </a:r>
            <a:r>
              <a:rPr lang="cs-CZ" altLang="cs-CZ" sz="2000" b="1" dirty="0" err="1">
                <a:highlight>
                  <a:srgbClr val="FFFF00"/>
                </a:highlight>
              </a:rPr>
              <a:t>inferior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dirty="0" err="1"/>
              <a:t>innervates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gluteal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pic>
        <p:nvPicPr>
          <p:cNvPr id="50178" name="Picture 2" descr="Image result for nervus gluteus superior&quot;">
            <a:extLst>
              <a:ext uri="{FF2B5EF4-FFF2-40B4-BE49-F238E27FC236}">
                <a16:creationId xmlns:a16="http://schemas.microsoft.com/office/drawing/2014/main" id="{3B4DC1F0-41FE-421D-BA45-387D18244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1"/>
          <a:stretch/>
        </p:blipFill>
        <p:spPr bwMode="auto">
          <a:xfrm>
            <a:off x="5449034" y="0"/>
            <a:ext cx="6742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age result for nervus gluteus inferior&quot;">
            <a:extLst>
              <a:ext uri="{FF2B5EF4-FFF2-40B4-BE49-F238E27FC236}">
                <a16:creationId xmlns:a16="http://schemas.microsoft.com/office/drawing/2014/main" id="{AF78425F-BB0A-44DA-864E-81ADBE7E9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1" t="2363" r="5667" b="26920"/>
          <a:stretch/>
        </p:blipFill>
        <p:spPr bwMode="auto">
          <a:xfrm>
            <a:off x="964527" y="2008208"/>
            <a:ext cx="3379808" cy="48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délník 1">
            <a:extLst>
              <a:ext uri="{FF2B5EF4-FFF2-40B4-BE49-F238E27FC236}">
                <a16:creationId xmlns:a16="http://schemas.microsoft.com/office/drawing/2014/main" id="{E76D4AD5-D9B4-4885-BCB6-1366B388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606" y="327901"/>
            <a:ext cx="2990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u="sng" dirty="0">
                <a:highlight>
                  <a:srgbClr val="FFFF00"/>
                </a:highlight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ischiadicus</a:t>
            </a:r>
            <a:endParaRPr lang="cs-CZ" altLang="cs-CZ" sz="2400" b="1" u="sng" dirty="0">
              <a:highlight>
                <a:srgbClr val="FFFF00"/>
              </a:highlight>
            </a:endParaRPr>
          </a:p>
        </p:txBody>
      </p:sp>
      <p:sp>
        <p:nvSpPr>
          <p:cNvPr id="30723" name="Text Box 6">
            <a:extLst>
              <a:ext uri="{FF2B5EF4-FFF2-40B4-BE49-F238E27FC236}">
                <a16:creationId xmlns:a16="http://schemas.microsoft.com/office/drawing/2014/main" id="{65C9A45A-AFF1-4E26-B00C-BF40306B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1196976"/>
            <a:ext cx="28616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innervation of posterior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group of thigh muslces</a:t>
            </a:r>
          </a:p>
        </p:txBody>
      </p:sp>
      <p:pic>
        <p:nvPicPr>
          <p:cNvPr id="30724" name="Picture 2" descr="C:\Users\user\Desktop\Mareček dokumenty\přednášky semináře 3 semestr\PNS\DK\glutea3.bmp">
            <a:extLst>
              <a:ext uri="{FF2B5EF4-FFF2-40B4-BE49-F238E27FC236}">
                <a16:creationId xmlns:a16="http://schemas.microsoft.com/office/drawing/2014/main" id="{3933705A-634E-4546-BEE2-0EC1E494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130174"/>
            <a:ext cx="2622228" cy="66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C:\Users\user\Desktop\Mareček dokumenty\přednášky semináře 3 semestr\PNS\DK\glutea2.bmp">
            <a:extLst>
              <a:ext uri="{FF2B5EF4-FFF2-40B4-BE49-F238E27FC236}">
                <a16:creationId xmlns:a16="http://schemas.microsoft.com/office/drawing/2014/main" id="{B1A72E9E-07C9-4CF8-9BEB-72F54580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91" y="29235"/>
            <a:ext cx="2762068" cy="682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Image result for nervus ischiadicus&quot;">
            <a:extLst>
              <a:ext uri="{FF2B5EF4-FFF2-40B4-BE49-F238E27FC236}">
                <a16:creationId xmlns:a16="http://schemas.microsoft.com/office/drawing/2014/main" id="{AFC6455B-F2B2-452B-8A97-D5BAD058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42" y="1904862"/>
            <a:ext cx="4392146" cy="491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6">
            <a:extLst>
              <a:ext uri="{FF2B5EF4-FFF2-40B4-BE49-F238E27FC236}">
                <a16:creationId xmlns:a16="http://schemas.microsoft.com/office/drawing/2014/main" id="{2A949750-2546-45DC-8DDA-FED3D1BF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7" y="263979"/>
            <a:ext cx="59078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In </a:t>
            </a:r>
            <a:r>
              <a:rPr lang="cs-CZ" altLang="cs-CZ" sz="2000" dirty="0" err="1"/>
              <a:t>distal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third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thigh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nervus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ischiadicus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splitted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forms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fibularis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communis</a:t>
            </a:r>
            <a:endParaRPr lang="cs-CZ" altLang="cs-CZ" sz="2000" b="1" u="sng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Nervus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tibialis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375F-7F0F-49D3-A4B0-503381B3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9272" y="1172709"/>
            <a:ext cx="5827908" cy="451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Image result for nervus fibularis communis&quot;">
            <a:extLst>
              <a:ext uri="{FF2B5EF4-FFF2-40B4-BE49-F238E27FC236}">
                <a16:creationId xmlns:a16="http://schemas.microsoft.com/office/drawing/2014/main" id="{D12E3D07-781D-4D31-8F94-D1A78B8A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24" y="0"/>
            <a:ext cx="449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Obdélník 1">
            <a:extLst>
              <a:ext uri="{FF2B5EF4-FFF2-40B4-BE49-F238E27FC236}">
                <a16:creationId xmlns:a16="http://schemas.microsoft.com/office/drawing/2014/main" id="{294132D9-EF78-4CCA-8F7D-47DA0E75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870" y="2182254"/>
            <a:ext cx="3685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Nervus</a:t>
            </a:r>
            <a:r>
              <a:rPr lang="cs-CZ" alt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fibularis</a:t>
            </a:r>
            <a:r>
              <a:rPr lang="cs-CZ" alt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superficialis</a:t>
            </a:r>
            <a:endParaRPr lang="cs-CZ" altLang="cs-CZ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Obdélník 4">
            <a:extLst>
              <a:ext uri="{FF2B5EF4-FFF2-40B4-BE49-F238E27FC236}">
                <a16:creationId xmlns:a16="http://schemas.microsoft.com/office/drawing/2014/main" id="{E2F7047F-9818-4815-B536-9818ED656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829" y="4519088"/>
            <a:ext cx="3461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B050"/>
                </a:solidFill>
              </a:rPr>
              <a:t>Nervus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fibularis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profundus</a:t>
            </a:r>
            <a:endParaRPr lang="cs-CZ" altLang="cs-CZ" sz="2000" b="1" dirty="0">
              <a:solidFill>
                <a:srgbClr val="00B050"/>
              </a:solidFill>
            </a:endParaRPr>
          </a:p>
        </p:txBody>
      </p:sp>
      <p:sp>
        <p:nvSpPr>
          <p:cNvPr id="32775" name="Text Box 6">
            <a:extLst>
              <a:ext uri="{FF2B5EF4-FFF2-40B4-BE49-F238E27FC236}">
                <a16:creationId xmlns:a16="http://schemas.microsoft.com/office/drawing/2014/main" id="{A7CC9A1D-E306-418B-9186-32462BD8A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663826"/>
            <a:ext cx="3290887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lateral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crural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32776" name="Text Box 6">
            <a:extLst>
              <a:ext uri="{FF2B5EF4-FFF2-40B4-BE49-F238E27FC236}">
                <a16:creationId xmlns:a16="http://schemas.microsoft.com/office/drawing/2014/main" id="{F6A9DDDE-81FF-484D-AD98-6C14BD60A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919198"/>
            <a:ext cx="345916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anterior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group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crural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32777" name="Obdélník 2">
            <a:extLst>
              <a:ext uri="{FF2B5EF4-FFF2-40B4-BE49-F238E27FC236}">
                <a16:creationId xmlns:a16="http://schemas.microsoft.com/office/drawing/2014/main" id="{00750DC9-8F18-4868-BF38-0666D87B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182563"/>
            <a:ext cx="4135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fibularis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communis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32778" name="Text Box 6">
            <a:extLst>
              <a:ext uri="{FF2B5EF4-FFF2-40B4-BE49-F238E27FC236}">
                <a16:creationId xmlns:a16="http://schemas.microsoft.com/office/drawing/2014/main" id="{E7B8AE55-FB34-410E-AE03-709CB2D3A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908051"/>
            <a:ext cx="49482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On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level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head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fibula </a:t>
            </a:r>
            <a:r>
              <a:rPr lang="cs-CZ" altLang="cs-CZ" sz="2000" b="1" dirty="0" err="1"/>
              <a:t>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splitted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8A3FC0C-BCFF-474F-AE79-760CD53A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23" y="0"/>
            <a:ext cx="203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38D20D7-D7B6-440E-B65C-B61D36772CB4}"/>
              </a:ext>
            </a:extLst>
          </p:cNvPr>
          <p:cNvCxnSpPr>
            <a:cxnSpLocks/>
          </p:cNvCxnSpPr>
          <p:nvPr/>
        </p:nvCxnSpPr>
        <p:spPr>
          <a:xfrm>
            <a:off x="5192033" y="2379923"/>
            <a:ext cx="2384424" cy="18786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9E63F71C-1706-45F1-964F-BFBF1D9BDF04}"/>
              </a:ext>
            </a:extLst>
          </p:cNvPr>
          <p:cNvCxnSpPr>
            <a:cxnSpLocks/>
          </p:cNvCxnSpPr>
          <p:nvPr/>
        </p:nvCxnSpPr>
        <p:spPr>
          <a:xfrm flipV="1">
            <a:off x="5210176" y="3429000"/>
            <a:ext cx="2823481" cy="105171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6" name="Picture 2" descr="Image result for nervus fibularis superficialis&quot;">
            <a:extLst>
              <a:ext uri="{FF2B5EF4-FFF2-40B4-BE49-F238E27FC236}">
                <a16:creationId xmlns:a16="http://schemas.microsoft.com/office/drawing/2014/main" id="{36D04E31-A81E-4820-97A1-71C8022C4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9" r="37153"/>
          <a:stretch/>
        </p:blipFill>
        <p:spPr bwMode="auto">
          <a:xfrm>
            <a:off x="10016558" y="0"/>
            <a:ext cx="1754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C:\Users\Marek\Documents\Výuka\PNS\DK\Pedis2.bmp">
            <a:extLst>
              <a:ext uri="{FF2B5EF4-FFF2-40B4-BE49-F238E27FC236}">
                <a16:creationId xmlns:a16="http://schemas.microsoft.com/office/drawing/2014/main" id="{E167F49A-E020-487A-9C04-432B71B5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07" y="1122364"/>
            <a:ext cx="2232025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 descr="C:\Users\Marek\Documents\Výuka\PNS\DK\Pedis1.bmp">
            <a:extLst>
              <a:ext uri="{FF2B5EF4-FFF2-40B4-BE49-F238E27FC236}">
                <a16:creationId xmlns:a16="http://schemas.microsoft.com/office/drawing/2014/main" id="{9AA4117B-D9EE-45B1-8D42-3A5AF0B0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55" y="1039020"/>
            <a:ext cx="25177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bdélník 1">
            <a:extLst>
              <a:ext uri="{FF2B5EF4-FFF2-40B4-BE49-F238E27FC236}">
                <a16:creationId xmlns:a16="http://schemas.microsoft.com/office/drawing/2014/main" id="{8E956CB6-995D-496A-9519-3CD1E49A9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6" y="106263"/>
            <a:ext cx="4390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fibularis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superficialis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33797" name="Obdélník 1">
            <a:extLst>
              <a:ext uri="{FF2B5EF4-FFF2-40B4-BE49-F238E27FC236}">
                <a16:creationId xmlns:a16="http://schemas.microsoft.com/office/drawing/2014/main" id="{95C7C7B9-9C34-4B94-A322-5673E6D0C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94" y="476251"/>
            <a:ext cx="284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Nervus cutaneus dorsalis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medialis et intermedius</a:t>
            </a:r>
          </a:p>
        </p:txBody>
      </p:sp>
      <p:sp>
        <p:nvSpPr>
          <p:cNvPr id="33798" name="Obdélník 1">
            <a:extLst>
              <a:ext uri="{FF2B5EF4-FFF2-40B4-BE49-F238E27FC236}">
                <a16:creationId xmlns:a16="http://schemas.microsoft.com/office/drawing/2014/main" id="{0D84D09D-D2CC-4137-877B-58388312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798" y="97942"/>
            <a:ext cx="41152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fibularis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profundus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33799" name="Obdélník 1">
            <a:extLst>
              <a:ext uri="{FF2B5EF4-FFF2-40B4-BE49-F238E27FC236}">
                <a16:creationId xmlns:a16="http://schemas.microsoft.com/office/drawing/2014/main" id="{C7715DFC-200C-4022-84D7-D1C186065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477" y="559217"/>
            <a:ext cx="4967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Innervation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muscles</a:t>
            </a:r>
            <a:r>
              <a:rPr lang="cs-CZ" altLang="cs-CZ" sz="1800" dirty="0"/>
              <a:t> on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dorsum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pedis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Skin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adjacent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sides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toe</a:t>
            </a:r>
            <a:r>
              <a:rPr lang="cs-CZ" altLang="cs-CZ" sz="1800" dirty="0"/>
              <a:t> and second </a:t>
            </a:r>
            <a:r>
              <a:rPr lang="cs-CZ" altLang="cs-CZ" sz="1800" dirty="0" err="1"/>
              <a:t>finger</a:t>
            </a:r>
            <a:endParaRPr lang="cs-CZ" altLang="cs-CZ" sz="1800" dirty="0"/>
          </a:p>
        </p:txBody>
      </p:sp>
      <p:pic>
        <p:nvPicPr>
          <p:cNvPr id="8" name="Picture 5" descr="image836">
            <a:hlinkClick r:id="rId4"/>
            <a:extLst>
              <a:ext uri="{FF2B5EF4-FFF2-40B4-BE49-F238E27FC236}">
                <a16:creationId xmlns:a16="http://schemas.microsoft.com/office/drawing/2014/main" id="{8AB49AD1-D021-464A-A0F1-13168E6A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40" y="1252442"/>
            <a:ext cx="3120447" cy="49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user\Desktop\Mareček dokumenty\přednášky semináře 3 semestr\PNS\DK\cruris1.bmp">
            <a:extLst>
              <a:ext uri="{FF2B5EF4-FFF2-40B4-BE49-F238E27FC236}">
                <a16:creationId xmlns:a16="http://schemas.microsoft.com/office/drawing/2014/main" id="{F29DC022-8C4D-4D3B-9744-FA0885FF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72" y="265112"/>
            <a:ext cx="208756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Obdélník 1">
            <a:extLst>
              <a:ext uri="{FF2B5EF4-FFF2-40B4-BE49-F238E27FC236}">
                <a16:creationId xmlns:a16="http://schemas.microsoft.com/office/drawing/2014/main" id="{E2E5519B-D0C6-4E48-B8E9-84722719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404813"/>
            <a:ext cx="2287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tibialis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BB48B366-2177-449A-9931-6AA71381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1285875"/>
            <a:ext cx="35877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innervation of posterior group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of crural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925B5C1-F090-430E-8361-89EEE9AE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4226" y="2834706"/>
            <a:ext cx="3704800" cy="286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Image result for nervus tibialis&quot;">
            <a:extLst>
              <a:ext uri="{FF2B5EF4-FFF2-40B4-BE49-F238E27FC236}">
                <a16:creationId xmlns:a16="http://schemas.microsoft.com/office/drawing/2014/main" id="{D4C25098-8BD9-4F43-A43A-812F327D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98" y="414359"/>
            <a:ext cx="390525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Obdélník 2">
            <a:extLst>
              <a:ext uri="{FF2B5EF4-FFF2-40B4-BE49-F238E27FC236}">
                <a16:creationId xmlns:a16="http://schemas.microsoft.com/office/drawing/2014/main" id="{35005350-7615-452C-BBDF-33B07EB3A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260350"/>
            <a:ext cx="5519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highlight>
                  <a:srgbClr val="FFFF00"/>
                </a:highlight>
              </a:rPr>
              <a:t>Nervus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plantaris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medialis</a:t>
            </a:r>
            <a:r>
              <a:rPr lang="cs-CZ" altLang="cs-CZ" sz="2400" b="1" dirty="0">
                <a:highlight>
                  <a:srgbClr val="FFFF00"/>
                </a:highlight>
              </a:rPr>
              <a:t> et </a:t>
            </a:r>
            <a:r>
              <a:rPr lang="cs-CZ" altLang="cs-CZ" sz="2400" b="1" dirty="0" err="1">
                <a:highlight>
                  <a:srgbClr val="FFFF00"/>
                </a:highlight>
              </a:rPr>
              <a:t>lateralis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382F55EF-7B3B-45EE-995C-1036A38F2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1285876"/>
            <a:ext cx="36877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Innervation of foot muscles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Skin - line through fourth finger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pic>
        <p:nvPicPr>
          <p:cNvPr id="44036" name="Picture 4" descr="Image result for nervus plantaris medialis&quot;">
            <a:extLst>
              <a:ext uri="{FF2B5EF4-FFF2-40B4-BE49-F238E27FC236}">
                <a16:creationId xmlns:a16="http://schemas.microsoft.com/office/drawing/2014/main" id="{85CB9DAD-B22F-4C38-B913-FDC762BB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6" y="2609851"/>
            <a:ext cx="4084424" cy="38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age result for nervus plantaris medialis&quot;">
            <a:extLst>
              <a:ext uri="{FF2B5EF4-FFF2-40B4-BE49-F238E27FC236}">
                <a16:creationId xmlns:a16="http://schemas.microsoft.com/office/drawing/2014/main" id="{F05F904C-A3C7-4482-B37B-E4D72008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7" y="0"/>
            <a:ext cx="3343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2F5980A-CD61-479F-8EC2-F6FBDCECE9FE}"/>
              </a:ext>
            </a:extLst>
          </p:cNvPr>
          <p:cNvCxnSpPr>
            <a:cxnSpLocks/>
          </p:cNvCxnSpPr>
          <p:nvPr/>
        </p:nvCxnSpPr>
        <p:spPr>
          <a:xfrm>
            <a:off x="8569043" y="874794"/>
            <a:ext cx="2037144" cy="536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can0089">
            <a:extLst>
              <a:ext uri="{FF2B5EF4-FFF2-40B4-BE49-F238E27FC236}">
                <a16:creationId xmlns:a16="http://schemas.microsoft.com/office/drawing/2014/main" id="{AB2A1909-C172-446B-9321-05E80CEB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>
            <a:fillRect/>
          </a:stretch>
        </p:blipFill>
        <p:spPr bwMode="auto">
          <a:xfrm>
            <a:off x="3632835" y="0"/>
            <a:ext cx="5900738" cy="68580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93A17C85-07D8-4527-9C86-E9659486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89" y="92234"/>
            <a:ext cx="304758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CRANIAL NERVES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Zada4">
            <a:extLst>
              <a:ext uri="{FF2B5EF4-FFF2-40B4-BE49-F238E27FC236}">
                <a16:creationId xmlns:a16="http://schemas.microsoft.com/office/drawing/2014/main" id="{B4819F6F-4A12-4F42-86C3-B7ECC8B4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403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ovéPole 2">
            <a:extLst>
              <a:ext uri="{FF2B5EF4-FFF2-40B4-BE49-F238E27FC236}">
                <a16:creationId xmlns:a16="http://schemas.microsoft.com/office/drawing/2014/main" id="{BC43F1ED-F29E-4D51-B493-E237C509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21" y="2008155"/>
            <a:ext cx="46180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 dirty="0" err="1"/>
              <a:t>Segmental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organization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 err="1"/>
              <a:t>Medial</a:t>
            </a:r>
            <a:r>
              <a:rPr lang="cs-CZ" altLang="cs-CZ" sz="2000" b="1" dirty="0"/>
              <a:t> and </a:t>
            </a:r>
            <a:r>
              <a:rPr lang="cs-CZ" altLang="cs-CZ" sz="2000" b="1" dirty="0" err="1"/>
              <a:t>lateral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branch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 err="1"/>
              <a:t>Sensoric</a:t>
            </a:r>
            <a:r>
              <a:rPr lang="cs-CZ" altLang="cs-CZ" sz="2000" b="1" dirty="0"/>
              <a:t> and motor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9965C7-C824-4B44-B05C-7E3C1E3AC5AF}"/>
              </a:ext>
            </a:extLst>
          </p:cNvPr>
          <p:cNvSpPr txBox="1"/>
          <p:nvPr/>
        </p:nvSpPr>
        <p:spPr>
          <a:xfrm>
            <a:off x="154215" y="281797"/>
            <a:ext cx="589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 err="1">
                <a:highlight>
                  <a:srgbClr val="FFFF00"/>
                </a:highlight>
                <a:latin typeface="Arial" charset="0"/>
              </a:rPr>
              <a:t>Dorsal</a:t>
            </a:r>
            <a:r>
              <a:rPr lang="cs-CZ" sz="2400" b="1" dirty="0">
                <a:highlight>
                  <a:srgbClr val="FFFF00"/>
                </a:highlight>
                <a:latin typeface="Arial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charset="0"/>
              </a:rPr>
              <a:t>branches</a:t>
            </a:r>
            <a:r>
              <a:rPr lang="cs-CZ" sz="2400" b="1" dirty="0">
                <a:highlight>
                  <a:srgbClr val="FFFF00"/>
                </a:highlight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of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spinal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nerves</a:t>
            </a:r>
            <a:endParaRPr lang="cs-CZ" sz="2400" b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230D0C7">
            <a:extLst>
              <a:ext uri="{FF2B5EF4-FFF2-40B4-BE49-F238E27FC236}">
                <a16:creationId xmlns:a16="http://schemas.microsoft.com/office/drawing/2014/main" id="{8318CF3D-63E8-4442-862B-7CB46986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18" y="986633"/>
            <a:ext cx="3529013" cy="1017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9E2BD6D">
            <a:extLst>
              <a:ext uri="{FF2B5EF4-FFF2-40B4-BE49-F238E27FC236}">
                <a16:creationId xmlns:a16="http://schemas.microsoft.com/office/drawing/2014/main" id="{08EFFB50-F6E2-4E2C-B3FA-CD61681C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64" y="2162177"/>
            <a:ext cx="3529013" cy="9794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DB39F03">
            <a:extLst>
              <a:ext uri="{FF2B5EF4-FFF2-40B4-BE49-F238E27FC236}">
                <a16:creationId xmlns:a16="http://schemas.microsoft.com/office/drawing/2014/main" id="{3E6AAEE3-BDB7-44A1-BF49-EDCC541D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/>
          <a:stretch>
            <a:fillRect/>
          </a:stretch>
        </p:blipFill>
        <p:spPr bwMode="auto">
          <a:xfrm>
            <a:off x="6558564" y="3443287"/>
            <a:ext cx="3529013" cy="93503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80F3D3EC-BBFE-4084-8FD9-AF933BAD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34" y="51594"/>
            <a:ext cx="6665167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FIBERS OF THE CRANIAL NERVES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77F2F20D-AF05-4F0B-AA74-0E501C853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943" y="1188085"/>
            <a:ext cx="4105275" cy="295465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>
                <a:solidFill>
                  <a:srgbClr val="FF0000"/>
                </a:solidFill>
              </a:rPr>
              <a:t>1. MOTOR</a:t>
            </a:r>
            <a:r>
              <a:rPr lang="cs-CZ" altLang="cs-CZ" sz="1400" dirty="0"/>
              <a:t>- </a:t>
            </a:r>
            <a:r>
              <a:rPr lang="cs-CZ" altLang="cs-CZ" sz="1400" b="1" dirty="0" err="1"/>
              <a:t>eferent</a:t>
            </a:r>
            <a:endParaRPr lang="cs-CZ" altLang="cs-CZ" sz="1400" b="1" dirty="0"/>
          </a:p>
          <a:p>
            <a:r>
              <a:rPr lang="cs-CZ" altLang="cs-CZ" sz="1200" b="1" dirty="0"/>
              <a:t>HN III, IV, V, VI, VII, IX-XII</a:t>
            </a:r>
          </a:p>
          <a:p>
            <a:r>
              <a:rPr lang="cs-CZ" altLang="cs-CZ" sz="1200" dirty="0" err="1"/>
              <a:t>efectors</a:t>
            </a:r>
            <a:r>
              <a:rPr lang="cs-CZ" altLang="cs-CZ" sz="1200" dirty="0"/>
              <a:t>= </a:t>
            </a:r>
            <a:r>
              <a:rPr lang="cs-CZ" altLang="cs-CZ" sz="1200" dirty="0" err="1"/>
              <a:t>striated</a:t>
            </a:r>
            <a:r>
              <a:rPr lang="cs-CZ" altLang="cs-CZ" sz="1200" dirty="0"/>
              <a:t> </a:t>
            </a:r>
            <a:r>
              <a:rPr lang="cs-CZ" altLang="cs-CZ" sz="1200" dirty="0" err="1"/>
              <a:t>muscles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of</a:t>
            </a:r>
            <a:r>
              <a:rPr lang="cs-CZ" altLang="cs-CZ" sz="1200" dirty="0"/>
              <a:t> </a:t>
            </a:r>
            <a:r>
              <a:rPr lang="cs-CZ" altLang="cs-CZ" sz="1200" dirty="0" err="1"/>
              <a:t>the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head</a:t>
            </a:r>
            <a:r>
              <a:rPr lang="cs-CZ" altLang="cs-CZ" sz="1200" dirty="0"/>
              <a:t> and </a:t>
            </a:r>
            <a:r>
              <a:rPr lang="cs-CZ" altLang="cs-CZ" sz="1200" dirty="0" err="1"/>
              <a:t>neck</a:t>
            </a:r>
            <a:endParaRPr lang="cs-CZ" altLang="cs-CZ" sz="1200" dirty="0"/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CC00"/>
                </a:solidFill>
              </a:rPr>
              <a:t>2. PARASYMPATHETIC</a:t>
            </a:r>
            <a:r>
              <a:rPr lang="cs-CZ" altLang="cs-CZ" sz="1400" b="1" dirty="0"/>
              <a:t>:</a:t>
            </a:r>
            <a:r>
              <a:rPr lang="cs-CZ" altLang="cs-CZ" sz="1400" dirty="0"/>
              <a:t> </a:t>
            </a:r>
            <a:r>
              <a:rPr lang="cs-CZ" altLang="cs-CZ" sz="1200" b="1" dirty="0"/>
              <a:t>HN III, VII, IX, X</a:t>
            </a:r>
            <a:r>
              <a:rPr lang="cs-CZ" altLang="cs-CZ" sz="1200" dirty="0"/>
              <a:t> -– </a:t>
            </a:r>
            <a:r>
              <a:rPr lang="cs-CZ" altLang="cs-CZ" sz="1200" b="1" dirty="0" err="1"/>
              <a:t>eferent</a:t>
            </a:r>
            <a:endParaRPr lang="cs-CZ" altLang="cs-CZ" sz="1200" b="1" dirty="0"/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III - GANGLION CILARE(N.III)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VII - GANGLION PTERYGOPALATINUM ET SUBMANDIBULARE 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IX-  GANGLION OTICUM</a:t>
            </a:r>
          </a:p>
          <a:p>
            <a:r>
              <a:rPr lang="cs-CZ" altLang="cs-CZ" sz="1200" b="1" dirty="0" err="1"/>
              <a:t>efectors</a:t>
            </a:r>
            <a:r>
              <a:rPr lang="cs-CZ" altLang="cs-CZ" sz="1200" dirty="0"/>
              <a:t> = </a:t>
            </a:r>
            <a:r>
              <a:rPr lang="cs-CZ" altLang="cs-CZ" sz="1200" b="1" dirty="0" err="1"/>
              <a:t>smooth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muscles</a:t>
            </a:r>
            <a:r>
              <a:rPr lang="cs-CZ" altLang="cs-CZ" sz="1200" b="1" dirty="0"/>
              <a:t> and </a:t>
            </a:r>
            <a:r>
              <a:rPr lang="cs-CZ" altLang="cs-CZ" sz="1200" b="1" dirty="0" err="1"/>
              <a:t>glans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of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the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head</a:t>
            </a:r>
            <a:endParaRPr lang="cs-CZ" altLang="cs-CZ" sz="1200" dirty="0"/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70C0"/>
                </a:solidFill>
              </a:rPr>
              <a:t>3. SENSORIC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V- GANGLION TRIGEMINALE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VII – GANGLION GENICULI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IX + X – GANGLION SUP. ET INF.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7D5865B6-FB81-46B6-9EC4-A263A385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202" y="1063375"/>
            <a:ext cx="132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motorické jádro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80336AC3-22D8-4D35-90C0-180704E5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1433514"/>
            <a:ext cx="539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axon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8D824853-3120-4753-956A-BD311B8E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1" y="989806"/>
            <a:ext cx="1081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rgbClr val="FF0000"/>
                </a:solidFill>
              </a:rPr>
              <a:t>žíhané svaly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9B4D49A1-ACB1-41D0-91A1-0C364D460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513" y="2254252"/>
            <a:ext cx="946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pasy jádro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111F13BF-F1CC-4B2D-A19F-A0D59E96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358" y="2116933"/>
            <a:ext cx="1211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pasy ganglion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1B929B45-08A2-4AE7-AD8C-4FA630CD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926" y="2665413"/>
            <a:ext cx="1084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pregangl. vl.</a:t>
            </a: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A6863C05-F142-4609-802D-05341578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351" y="2665413"/>
            <a:ext cx="1212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postgangl. vl.</a:t>
            </a:r>
            <a:r>
              <a:rPr lang="cs-CZ" altLang="cs-CZ" sz="1200"/>
              <a:t> </a:t>
            </a:r>
          </a:p>
        </p:txBody>
      </p:sp>
      <p:sp>
        <p:nvSpPr>
          <p:cNvPr id="36878" name="Text Box 14">
            <a:extLst>
              <a:ext uri="{FF2B5EF4-FFF2-40B4-BE49-F238E27FC236}">
                <a16:creationId xmlns:a16="http://schemas.microsoft.com/office/drawing/2014/main" id="{43C053E9-A047-4483-86F7-1936504A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852" y="2665414"/>
            <a:ext cx="936625" cy="3968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 b="1">
                <a:solidFill>
                  <a:srgbClr val="009900"/>
                </a:solidFill>
              </a:rPr>
              <a:t>hladké svaly</a:t>
            </a:r>
          </a:p>
          <a:p>
            <a:r>
              <a:rPr lang="cs-CZ" altLang="cs-CZ" sz="1000" b="1">
                <a:solidFill>
                  <a:srgbClr val="009900"/>
                </a:solidFill>
              </a:rPr>
              <a:t>žlázy</a:t>
            </a:r>
          </a:p>
        </p:txBody>
      </p:sp>
      <p:sp>
        <p:nvSpPr>
          <p:cNvPr id="36879" name="Text Box 15">
            <a:extLst>
              <a:ext uri="{FF2B5EF4-FFF2-40B4-BE49-F238E27FC236}">
                <a16:creationId xmlns:a16="http://schemas.microsoft.com/office/drawing/2014/main" id="{45183B8B-8627-4929-9C2D-4CFC3823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64" y="3154362"/>
            <a:ext cx="1255713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SS, S ganglion</a:t>
            </a:r>
          </a:p>
        </p:txBody>
      </p:sp>
      <p:sp>
        <p:nvSpPr>
          <p:cNvPr id="36880" name="Text Box 17">
            <a:extLst>
              <a:ext uri="{FF2B5EF4-FFF2-40B4-BE49-F238E27FC236}">
                <a16:creationId xmlns:a16="http://schemas.microsoft.com/office/drawing/2014/main" id="{61EF59D4-C432-428C-BADC-88AF7D052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177" y="3679825"/>
            <a:ext cx="549275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axon</a:t>
            </a:r>
          </a:p>
        </p:txBody>
      </p:sp>
      <p:sp>
        <p:nvSpPr>
          <p:cNvPr id="36881" name="Text Box 18">
            <a:extLst>
              <a:ext uri="{FF2B5EF4-FFF2-40B4-BE49-F238E27FC236}">
                <a16:creationId xmlns:a16="http://schemas.microsoft.com/office/drawing/2014/main" id="{9A830C04-F947-43B7-A63C-F54DAC23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126" y="3514726"/>
            <a:ext cx="792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receptor</a:t>
            </a:r>
          </a:p>
        </p:txBody>
      </p:sp>
      <p:sp>
        <p:nvSpPr>
          <p:cNvPr id="36882" name="Text Box 19">
            <a:extLst>
              <a:ext uri="{FF2B5EF4-FFF2-40B4-BE49-F238E27FC236}">
                <a16:creationId xmlns:a16="http://schemas.microsoft.com/office/drawing/2014/main" id="{2252C92F-0CF1-401E-885D-9F40FA96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214" y="3370262"/>
            <a:ext cx="574675" cy="4572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SS, S</a:t>
            </a:r>
          </a:p>
          <a:p>
            <a:r>
              <a:rPr lang="cs-CZ" altLang="cs-CZ" sz="1200" b="1">
                <a:solidFill>
                  <a:schemeClr val="accent2"/>
                </a:solidFill>
              </a:rPr>
              <a:t>jádro</a:t>
            </a:r>
          </a:p>
        </p:txBody>
      </p:sp>
      <p:sp>
        <p:nvSpPr>
          <p:cNvPr id="36883" name="Text Box 20">
            <a:extLst>
              <a:ext uri="{FF2B5EF4-FFF2-40B4-BE49-F238E27FC236}">
                <a16:creationId xmlns:a16="http://schemas.microsoft.com/office/drawing/2014/main" id="{E5992C07-ADE9-432E-ADF5-2BD749CC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3388" y="3730625"/>
            <a:ext cx="711200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dendrit</a:t>
            </a:r>
          </a:p>
        </p:txBody>
      </p: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944DB432-2E5F-4B24-B1E8-166D184A657F}"/>
              </a:ext>
            </a:extLst>
          </p:cNvPr>
          <p:cNvCxnSpPr>
            <a:cxnSpLocks/>
          </p:cNvCxnSpPr>
          <p:nvPr/>
        </p:nvCxnSpPr>
        <p:spPr>
          <a:xfrm flipV="1">
            <a:off x="6330449" y="1470819"/>
            <a:ext cx="217487" cy="79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892F3687-2187-4044-B91B-F14CABE598DE}"/>
              </a:ext>
            </a:extLst>
          </p:cNvPr>
          <p:cNvCxnSpPr/>
          <p:nvPr/>
        </p:nvCxnSpPr>
        <p:spPr>
          <a:xfrm flipV="1">
            <a:off x="6341077" y="2598738"/>
            <a:ext cx="217487" cy="7938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675D96A0-254F-40E2-9799-28B375943178}"/>
              </a:ext>
            </a:extLst>
          </p:cNvPr>
          <p:cNvCxnSpPr/>
          <p:nvPr/>
        </p:nvCxnSpPr>
        <p:spPr>
          <a:xfrm flipV="1">
            <a:off x="6341077" y="3865562"/>
            <a:ext cx="217487" cy="7938"/>
          </a:xfrm>
          <a:prstGeom prst="straightConnector1">
            <a:avLst/>
          </a:prstGeom>
          <a:ln w="5715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C58C1B0-6BD4-4059-8184-D37036FC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038" y="114209"/>
            <a:ext cx="852424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NUCLEUSES OF THE CRANIAL NERVES</a:t>
            </a:r>
          </a:p>
          <a:p>
            <a:pPr algn="ctr"/>
            <a:r>
              <a:rPr lang="cs-CZ" altLang="cs-CZ" sz="2400" b="1" dirty="0"/>
              <a:t>III – XII</a:t>
            </a:r>
          </a:p>
          <a:p>
            <a:pPr algn="ctr"/>
            <a:r>
              <a:rPr lang="cs-CZ" altLang="cs-CZ" sz="2400" b="1" dirty="0"/>
              <a:t>FOSSA RHOMBOIDEA</a:t>
            </a:r>
          </a:p>
        </p:txBody>
      </p:sp>
      <p:sp>
        <p:nvSpPr>
          <p:cNvPr id="37892" name="Text Box 5">
            <a:extLst>
              <a:ext uri="{FF2B5EF4-FFF2-40B4-BE49-F238E27FC236}">
                <a16:creationId xmlns:a16="http://schemas.microsoft.com/office/drawing/2014/main" id="{23A17A7F-8D73-4297-93BD-15F15B229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285750"/>
            <a:ext cx="1674813" cy="1723549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dirty="0"/>
              <a:t>Are </a:t>
            </a:r>
            <a:r>
              <a:rPr lang="cs-CZ" altLang="cs-CZ" sz="1400" dirty="0" err="1"/>
              <a:t>located</a:t>
            </a:r>
            <a:r>
              <a:rPr lang="cs-CZ" altLang="cs-CZ" sz="1400" dirty="0"/>
              <a:t> in </a:t>
            </a:r>
            <a:r>
              <a:rPr lang="cs-CZ" altLang="cs-CZ" sz="1400" dirty="0" err="1"/>
              <a:t>the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rows</a:t>
            </a:r>
            <a:r>
              <a:rPr lang="cs-CZ" altLang="cs-CZ" sz="1400" dirty="0"/>
              <a:t>:</a:t>
            </a:r>
          </a:p>
          <a:p>
            <a:endParaRPr lang="cs-CZ" altLang="cs-CZ" sz="1400" dirty="0"/>
          </a:p>
          <a:p>
            <a:r>
              <a:rPr lang="cs-CZ" altLang="cs-CZ" sz="1400" b="1" dirty="0" err="1">
                <a:solidFill>
                  <a:srgbClr val="0000FF"/>
                </a:solidFill>
              </a:rPr>
              <a:t>Sensoric</a:t>
            </a:r>
            <a:r>
              <a:rPr lang="cs-CZ" altLang="cs-CZ" sz="1400" b="1" dirty="0">
                <a:solidFill>
                  <a:srgbClr val="0000FF"/>
                </a:solidFill>
              </a:rPr>
              <a:t> </a:t>
            </a:r>
            <a:endParaRPr lang="cs-CZ" altLang="cs-CZ" sz="1400" dirty="0"/>
          </a:p>
          <a:p>
            <a:r>
              <a:rPr lang="cs-CZ" altLang="cs-CZ" sz="1400" dirty="0"/>
              <a:t>2 </a:t>
            </a:r>
            <a:r>
              <a:rPr lang="cs-CZ" altLang="cs-CZ" sz="1400" dirty="0" err="1"/>
              <a:t>rows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laterally</a:t>
            </a:r>
            <a:endParaRPr lang="cs-CZ" altLang="cs-CZ" sz="1400" dirty="0"/>
          </a:p>
          <a:p>
            <a:r>
              <a:rPr lang="cs-CZ" altLang="cs-CZ" sz="1200" dirty="0" err="1">
                <a:solidFill>
                  <a:srgbClr val="0000CC"/>
                </a:solidFill>
              </a:rPr>
              <a:t>Ncl</a:t>
            </a:r>
            <a:r>
              <a:rPr lang="cs-CZ" altLang="cs-CZ" sz="1200" dirty="0">
                <a:solidFill>
                  <a:srgbClr val="0000CC"/>
                </a:solidFill>
              </a:rPr>
              <a:t>. n. V</a:t>
            </a:r>
          </a:p>
          <a:p>
            <a:r>
              <a:rPr lang="cs-CZ" altLang="cs-CZ" sz="1200" dirty="0" err="1">
                <a:solidFill>
                  <a:srgbClr val="0000CC"/>
                </a:solidFill>
              </a:rPr>
              <a:t>Ncl</a:t>
            </a:r>
            <a:r>
              <a:rPr lang="cs-CZ" altLang="cs-CZ" sz="1200" dirty="0">
                <a:solidFill>
                  <a:srgbClr val="0000CC"/>
                </a:solidFill>
              </a:rPr>
              <a:t>. n. VII, IX, X</a:t>
            </a:r>
          </a:p>
          <a:p>
            <a:r>
              <a:rPr lang="cs-CZ" altLang="cs-CZ" sz="1200" dirty="0" err="1">
                <a:solidFill>
                  <a:srgbClr val="0000CC"/>
                </a:solidFill>
              </a:rPr>
              <a:t>Ncl</a:t>
            </a:r>
            <a:r>
              <a:rPr lang="cs-CZ" altLang="cs-CZ" sz="1200" dirty="0">
                <a:solidFill>
                  <a:srgbClr val="0000CC"/>
                </a:solidFill>
              </a:rPr>
              <a:t>. n VIII</a:t>
            </a:r>
            <a:endParaRPr lang="cs-CZ" altLang="cs-CZ" sz="1400" dirty="0">
              <a:solidFill>
                <a:srgbClr val="0000CC"/>
              </a:solidFill>
            </a:endParaRP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89D8C55D-11BC-48B2-9D0D-CA52907F1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5949951"/>
            <a:ext cx="9144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D0036BC-3955-4F3F-88F2-D1FBD1481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4000500"/>
            <a:ext cx="1674813" cy="138499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 sz="1400" dirty="0"/>
          </a:p>
          <a:p>
            <a:r>
              <a:rPr lang="cs-CZ" altLang="cs-CZ" sz="1400" b="1" dirty="0" err="1">
                <a:solidFill>
                  <a:srgbClr val="D60093"/>
                </a:solidFill>
              </a:rPr>
              <a:t>Parasympathetic</a:t>
            </a:r>
            <a:endParaRPr lang="cs-CZ" altLang="cs-CZ" sz="1400" b="1" dirty="0">
              <a:solidFill>
                <a:srgbClr val="D60093"/>
              </a:solidFill>
            </a:endParaRPr>
          </a:p>
          <a:p>
            <a:r>
              <a:rPr lang="cs-CZ" altLang="cs-CZ" sz="1400" dirty="0" err="1"/>
              <a:t>Between</a:t>
            </a:r>
            <a:r>
              <a:rPr lang="cs-CZ" altLang="cs-CZ" sz="1400" dirty="0"/>
              <a:t> motor </a:t>
            </a:r>
            <a:r>
              <a:rPr lang="cs-CZ" altLang="cs-CZ" sz="1400" dirty="0" err="1"/>
              <a:t>rows</a:t>
            </a:r>
            <a:endParaRPr lang="cs-CZ" altLang="cs-CZ" sz="1400" dirty="0"/>
          </a:p>
          <a:p>
            <a:r>
              <a:rPr lang="cs-CZ" altLang="cs-CZ" sz="1400" dirty="0" err="1">
                <a:solidFill>
                  <a:srgbClr val="FF0066"/>
                </a:solidFill>
              </a:rPr>
              <a:t>Ncl</a:t>
            </a:r>
            <a:r>
              <a:rPr lang="cs-CZ" altLang="cs-CZ" sz="1400" dirty="0">
                <a:solidFill>
                  <a:srgbClr val="FF0066"/>
                </a:solidFill>
              </a:rPr>
              <a:t> </a:t>
            </a:r>
            <a:r>
              <a:rPr lang="cs-CZ" altLang="cs-CZ" sz="1400" dirty="0" err="1">
                <a:solidFill>
                  <a:srgbClr val="FF0066"/>
                </a:solidFill>
              </a:rPr>
              <a:t>nn</a:t>
            </a:r>
            <a:r>
              <a:rPr lang="cs-CZ" altLang="cs-CZ" sz="1400" dirty="0">
                <a:solidFill>
                  <a:srgbClr val="FF0066"/>
                </a:solidFill>
              </a:rPr>
              <a:t>. III, VII, IX+X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E507FCF-F59A-4B62-92BF-4468DE33A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2786064"/>
            <a:ext cx="1674813" cy="95410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>
                <a:solidFill>
                  <a:srgbClr val="FF0000"/>
                </a:solidFill>
              </a:rPr>
              <a:t>Motor</a:t>
            </a:r>
          </a:p>
          <a:p>
            <a:r>
              <a:rPr lang="cs-CZ" altLang="cs-CZ" sz="1400" dirty="0"/>
              <a:t>2 </a:t>
            </a:r>
            <a:r>
              <a:rPr lang="cs-CZ" altLang="cs-CZ" sz="1400" dirty="0" err="1"/>
              <a:t>rows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medially</a:t>
            </a:r>
            <a:endParaRPr lang="cs-CZ" altLang="cs-CZ" sz="1400" u="sng" dirty="0"/>
          </a:p>
          <a:p>
            <a:r>
              <a:rPr lang="cs-CZ" altLang="cs-CZ" sz="1400" dirty="0" err="1">
                <a:solidFill>
                  <a:srgbClr val="FF0000"/>
                </a:solidFill>
              </a:rPr>
              <a:t>Ncl</a:t>
            </a:r>
            <a:r>
              <a:rPr lang="cs-CZ" altLang="cs-CZ" sz="1400" dirty="0">
                <a:solidFill>
                  <a:srgbClr val="FF0000"/>
                </a:solidFill>
              </a:rPr>
              <a:t>. </a:t>
            </a:r>
            <a:r>
              <a:rPr lang="cs-CZ" altLang="cs-CZ" sz="1400" dirty="0" err="1">
                <a:solidFill>
                  <a:srgbClr val="FF0000"/>
                </a:solidFill>
              </a:rPr>
              <a:t>nn</a:t>
            </a:r>
            <a:r>
              <a:rPr lang="cs-CZ" altLang="cs-CZ" sz="1400" dirty="0">
                <a:solidFill>
                  <a:srgbClr val="FF0000"/>
                </a:solidFill>
              </a:rPr>
              <a:t>. III,IV,VI,V, VII, IX-XII</a:t>
            </a:r>
          </a:p>
        </p:txBody>
      </p: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93714A30-38EE-4C6A-B1A1-0E4A4CCA7EBA}"/>
              </a:ext>
            </a:extLst>
          </p:cNvPr>
          <p:cNvCxnSpPr/>
          <p:nvPr/>
        </p:nvCxnSpPr>
        <p:spPr>
          <a:xfrm rot="16200000" flipV="1">
            <a:off x="7060407" y="5822157"/>
            <a:ext cx="428625" cy="2143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7" name="Picture 9">
            <a:extLst>
              <a:ext uri="{FF2B5EF4-FFF2-40B4-BE49-F238E27FC236}">
                <a16:creationId xmlns:a16="http://schemas.microsoft.com/office/drawing/2014/main" id="{3A4D58BC-AEF4-48CE-848E-42570FD8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56" y="1331941"/>
            <a:ext cx="4122737" cy="552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5F60C245-EC68-4933-A51E-FB7628EF3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02" y="2128187"/>
            <a:ext cx="3900194" cy="470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Rectangle 3">
            <a:extLst>
              <a:ext uri="{FF2B5EF4-FFF2-40B4-BE49-F238E27FC236}">
                <a16:creationId xmlns:a16="http://schemas.microsoft.com/office/drawing/2014/main" id="{557CC164-FB6F-4DDD-B927-9603482E7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127" y="93120"/>
            <a:ext cx="4494518" cy="47604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OUTPUTS FROM THE BRAIN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966847F3-E929-4CA8-8AA7-05460615D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893" y="775188"/>
            <a:ext cx="1996264" cy="1538803"/>
          </a:xfrm>
          <a:solidFill>
            <a:srgbClr val="FFFF99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1400" dirty="0"/>
              <a:t>I. – </a:t>
            </a:r>
            <a:r>
              <a:rPr lang="cs-CZ" altLang="cs-CZ" sz="1400" dirty="0" err="1"/>
              <a:t>telencephalon</a:t>
            </a:r>
            <a:endParaRPr lang="cs-CZ" altLang="cs-CZ" sz="1400" dirty="0"/>
          </a:p>
          <a:p>
            <a:pPr>
              <a:buFontTx/>
              <a:buNone/>
            </a:pPr>
            <a:r>
              <a:rPr lang="cs-CZ" altLang="cs-CZ" sz="1400" dirty="0"/>
              <a:t>II. – diencephalon</a:t>
            </a:r>
          </a:p>
          <a:p>
            <a:pPr>
              <a:buFontTx/>
              <a:buNone/>
            </a:pPr>
            <a:r>
              <a:rPr lang="cs-CZ" altLang="cs-CZ" sz="1400" b="1" dirty="0"/>
              <a:t>III.-XII. </a:t>
            </a:r>
            <a:r>
              <a:rPr lang="cs-CZ" altLang="cs-CZ" sz="1400" dirty="0"/>
              <a:t>–</a:t>
            </a:r>
            <a:r>
              <a:rPr lang="cs-CZ" altLang="cs-CZ" sz="1400" b="1" dirty="0"/>
              <a:t> BRAINSTEM</a:t>
            </a:r>
          </a:p>
          <a:p>
            <a:pPr>
              <a:buFontTx/>
              <a:buNone/>
            </a:pPr>
            <a:r>
              <a:rPr lang="cs-CZ" altLang="cs-CZ" sz="1400" i="1" dirty="0">
                <a:solidFill>
                  <a:srgbClr val="FF0000"/>
                </a:solidFill>
              </a:rPr>
              <a:t>IV. – DORSALLY !!!</a:t>
            </a:r>
          </a:p>
        </p:txBody>
      </p:sp>
      <p:pic>
        <p:nvPicPr>
          <p:cNvPr id="5" name="Picture 2" descr="kmenCrN">
            <a:extLst>
              <a:ext uri="{FF2B5EF4-FFF2-40B4-BE49-F238E27FC236}">
                <a16:creationId xmlns:a16="http://schemas.microsoft.com/office/drawing/2014/main" id="{35CD2F4E-F584-487C-93E0-D86713CD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0"/>
            <a:ext cx="70580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0FD18AD-446F-4664-8B6F-B14974EF2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261" y="3721101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III.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7A0EBF2-8E85-409D-8F35-A87360681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3649663"/>
            <a:ext cx="445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IV.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D0EF682-74AF-4BA0-B5B6-A8C243B4E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3794126"/>
            <a:ext cx="381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3DA909A-1A13-4B4F-9659-F7ACE566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4" y="4297364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VI.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0BB0092-2AB0-4522-8A25-5211FCE6E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6" y="4297364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VII.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996627F-2AE9-4176-B1F2-1F0202C87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1" y="4225926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VIII.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EFE44F4-D0D3-4498-9F9A-F66949CDD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0" y="5089527"/>
            <a:ext cx="122237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IX., X., XI.</a:t>
            </a: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4DA0B5D4-E773-416B-857E-F92344A9B06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310686" y="5086351"/>
            <a:ext cx="8651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5FF7810D-DFCD-4D5A-8854-4D061C5C937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310686" y="5230813"/>
            <a:ext cx="8651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29D439A5-54E7-456F-882C-926A4E8B228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310686" y="5446713"/>
            <a:ext cx="8651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1FCEC9FE-F7E7-4DBE-B76E-27C193D38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4" y="5378451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XII.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aseCrNerve">
            <a:extLst>
              <a:ext uri="{FF2B5EF4-FFF2-40B4-BE49-F238E27FC236}">
                <a16:creationId xmlns:a16="http://schemas.microsoft.com/office/drawing/2014/main" id="{25E63E51-4DF7-4F87-95E3-F1EA31C6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4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6DE99935-CFB1-4B8D-91DA-DC09FBF0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306863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III.</a:t>
            </a: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9049AE48-EC08-4FE4-BDE6-42CB14224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3141663"/>
            <a:ext cx="445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IV.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FCA95EAE-2A3B-4B96-AD7C-F12F090B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3573463"/>
            <a:ext cx="381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V.</a:t>
            </a: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22E93800-100D-4F3E-AFDE-45D0B9C9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3573463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VI.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408230E2-01D4-4AE1-8570-A7F47AD53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933826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VII.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A4F7361F-CE31-47A8-A1A3-B90FC9BB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076701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VIII.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FCF68FB0-5C57-4F56-A317-EBDCC0A4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4292601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XII.</a:t>
            </a: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4026288E-CF78-4E13-BBE9-ED7966EAB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4365625"/>
            <a:ext cx="1222375" cy="376238"/>
          </a:xfrm>
          <a:prstGeom prst="rect">
            <a:avLst/>
          </a:prstGeom>
          <a:gradFill rotWithShape="1">
            <a:gsLst>
              <a:gs pos="0">
                <a:srgbClr val="99CCFF">
                  <a:alpha val="34000"/>
                </a:srgbClr>
              </a:gs>
              <a:gs pos="100000">
                <a:srgbClr val="99CCFF">
                  <a:gamma/>
                  <a:tint val="0"/>
                  <a:invGamma/>
                  <a:alpha val="62000"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  <a:latin typeface="Arial Unicode MS" pitchFamily="34" charset="-128"/>
              </a:rPr>
              <a:t>IX., X., XI.</a:t>
            </a:r>
          </a:p>
        </p:txBody>
      </p:sp>
      <p:sp>
        <p:nvSpPr>
          <p:cNvPr id="53259" name="Rectangle 11">
            <a:extLst>
              <a:ext uri="{FF2B5EF4-FFF2-40B4-BE49-F238E27FC236}">
                <a16:creationId xmlns:a16="http://schemas.microsoft.com/office/drawing/2014/main" id="{C1A66FAA-7376-4D0E-9659-B778C7AFC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14" y="195943"/>
            <a:ext cx="37561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OUTPUTS FROM SKULL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visejÃ­cÃ­ obrÃ¡zek">
            <a:extLst>
              <a:ext uri="{FF2B5EF4-FFF2-40B4-BE49-F238E27FC236}">
                <a16:creationId xmlns:a16="http://schemas.microsoft.com/office/drawing/2014/main" id="{2570D6A3-9B0F-48B1-BC68-FF373DD1B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r="17314" b="15663"/>
          <a:stretch/>
        </p:blipFill>
        <p:spPr bwMode="auto">
          <a:xfrm>
            <a:off x="7480380" y="1753870"/>
            <a:ext cx="4711620" cy="37363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olfactory nerve">
            <a:extLst>
              <a:ext uri="{FF2B5EF4-FFF2-40B4-BE49-F238E27FC236}">
                <a16:creationId xmlns:a16="http://schemas.microsoft.com/office/drawing/2014/main" id="{B2A0D48B-7355-4C75-85C0-E784DFC7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" y="-7049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7C9125A-B404-4ABC-AC03-BD6AE99749D3}"/>
              </a:ext>
            </a:extLst>
          </p:cNvPr>
          <p:cNvSpPr txBox="1">
            <a:spLocks noChangeArrowheads="1"/>
          </p:cNvSpPr>
          <p:nvPr/>
        </p:nvSpPr>
        <p:spPr>
          <a:xfrm>
            <a:off x="7130" y="66843"/>
            <a:ext cx="3594125" cy="60649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I. N.</a:t>
            </a:r>
            <a:r>
              <a:rPr lang="cs-CZ" altLang="cs-CZ" sz="2400" b="1" dirty="0"/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</a:p>
        </p:txBody>
      </p:sp>
      <p:pic>
        <p:nvPicPr>
          <p:cNvPr id="11" name="Picture 2" descr="VÃ½sledek obrÃ¡zku pro nervus olfactorius">
            <a:extLst>
              <a:ext uri="{FF2B5EF4-FFF2-40B4-BE49-F238E27FC236}">
                <a16:creationId xmlns:a16="http://schemas.microsoft.com/office/drawing/2014/main" id="{6998E12A-32B2-497C-ADAC-E22C82E5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4"/>
          <a:stretch/>
        </p:blipFill>
        <p:spPr bwMode="auto">
          <a:xfrm>
            <a:off x="5172014" y="0"/>
            <a:ext cx="3594125" cy="25278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čich">
            <a:extLst>
              <a:ext uri="{FF2B5EF4-FFF2-40B4-BE49-F238E27FC236}">
                <a16:creationId xmlns:a16="http://schemas.microsoft.com/office/drawing/2014/main" id="{1CF2EAE2-D8B3-4E21-A911-57FB4865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29" y="3625899"/>
            <a:ext cx="3731096" cy="32321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AC5AE7-1788-4248-8A11-02D800056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441" y="66843"/>
            <a:ext cx="34187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cs-CZ" altLang="cs-CZ" sz="20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brain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Ã½sledek obrÃ¡zku pro optic nerve">
            <a:extLst>
              <a:ext uri="{FF2B5EF4-FFF2-40B4-BE49-F238E27FC236}">
                <a16:creationId xmlns:a16="http://schemas.microsoft.com/office/drawing/2014/main" id="{0B396E87-13D5-4757-BE9B-F2EB473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optic nerve">
            <a:extLst>
              <a:ext uri="{FF2B5EF4-FFF2-40B4-BE49-F238E27FC236}">
                <a16:creationId xmlns:a16="http://schemas.microsoft.com/office/drawing/2014/main" id="{95CA396C-BE9A-4509-B564-CF813B0F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1772500"/>
            <a:ext cx="6661356" cy="499601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F5395AD-92A5-40C2-83F8-DCEA73C8B15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2435290" cy="65314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N. OPTICUS</a:t>
            </a:r>
          </a:p>
        </p:txBody>
      </p:sp>
      <p:pic>
        <p:nvPicPr>
          <p:cNvPr id="13" name="Picture 2" descr="SouvisejÃ­cÃ­ obrÃ¡zek">
            <a:extLst>
              <a:ext uri="{FF2B5EF4-FFF2-40B4-BE49-F238E27FC236}">
                <a16:creationId xmlns:a16="http://schemas.microsoft.com/office/drawing/2014/main" id="{EED96827-2659-4E5E-8449-301406D55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8"/>
          <a:stretch/>
        </p:blipFill>
        <p:spPr bwMode="auto">
          <a:xfrm>
            <a:off x="5530644" y="-22740"/>
            <a:ext cx="3364910" cy="184273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Ã½sledek obrÃ¡zku pro nervus opticus">
            <a:extLst>
              <a:ext uri="{FF2B5EF4-FFF2-40B4-BE49-F238E27FC236}">
                <a16:creationId xmlns:a16="http://schemas.microsoft.com/office/drawing/2014/main" id="{62B009CC-7D43-4A1B-847C-E8148372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4312497"/>
            <a:ext cx="2028396" cy="250351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6EA1803-EB36-466B-BA87-9599779D1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5555" y="89483"/>
            <a:ext cx="329644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cs-CZ" altLang="cs-CZ" sz="20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brain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n-3">
            <a:extLst>
              <a:ext uri="{FF2B5EF4-FFF2-40B4-BE49-F238E27FC236}">
                <a16:creationId xmlns:a16="http://schemas.microsoft.com/office/drawing/2014/main" id="{10E547B3-1497-4844-8EA0-C1D93516A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6"/>
            <a:ext cx="5292725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kmenCrNa">
            <a:extLst>
              <a:ext uri="{FF2B5EF4-FFF2-40B4-BE49-F238E27FC236}">
                <a16:creationId xmlns:a16="http://schemas.microsoft.com/office/drawing/2014/main" id="{F10C9104-4F20-4213-89EF-078C7AEF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136"/>
            <a:ext cx="3862387" cy="4256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Line 4">
            <a:extLst>
              <a:ext uri="{FF2B5EF4-FFF2-40B4-BE49-F238E27FC236}">
                <a16:creationId xmlns:a16="http://schemas.microsoft.com/office/drawing/2014/main" id="{EF3FF711-493A-47AE-A01F-56A127BDABD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512050" y="1681798"/>
            <a:ext cx="8651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2F0DC57-1403-4D68-BF79-FFF62AE2D55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III. N. OCULOMOTORIUS</a:t>
            </a:r>
          </a:p>
        </p:txBody>
      </p:sp>
      <p:pic>
        <p:nvPicPr>
          <p:cNvPr id="9" name="Picture 2" descr="oculomotorius3">
            <a:extLst>
              <a:ext uri="{FF2B5EF4-FFF2-40B4-BE49-F238E27FC236}">
                <a16:creationId xmlns:a16="http://schemas.microsoft.com/office/drawing/2014/main" id="{E1207158-201A-466E-B45A-78B882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11" y="2845851"/>
            <a:ext cx="6949390" cy="39880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3B6CC98-266C-4908-B089-26B390C6644B}"/>
              </a:ext>
            </a:extLst>
          </p:cNvPr>
          <p:cNvSpPr/>
          <p:nvPr/>
        </p:nvSpPr>
        <p:spPr>
          <a:xfrm>
            <a:off x="9205226" y="204470"/>
            <a:ext cx="29867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Extraocular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Musculus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Musculus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pupilae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A5C3E22-06EE-485D-8C45-EA053D6325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5292725" y="2845851"/>
            <a:ext cx="1847083" cy="133426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n-4">
            <a:extLst>
              <a:ext uri="{FF2B5EF4-FFF2-40B4-BE49-F238E27FC236}">
                <a16:creationId xmlns:a16="http://schemas.microsoft.com/office/drawing/2014/main" id="{DB7E4052-4A5A-43DE-ABA9-72B7809C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91" y="0"/>
            <a:ext cx="5292725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kmenCrN">
            <a:extLst>
              <a:ext uri="{FF2B5EF4-FFF2-40B4-BE49-F238E27FC236}">
                <a16:creationId xmlns:a16="http://schemas.microsoft.com/office/drawing/2014/main" id="{CE7E2A58-6855-43E5-9084-258B4826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64" y="0"/>
            <a:ext cx="4091223" cy="3975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317" name="Line 5">
            <a:extLst>
              <a:ext uri="{FF2B5EF4-FFF2-40B4-BE49-F238E27FC236}">
                <a16:creationId xmlns:a16="http://schemas.microsoft.com/office/drawing/2014/main" id="{3B23A0B6-A5E3-48AC-8D51-D8F29042D058}"/>
              </a:ext>
            </a:extLst>
          </p:cNvPr>
          <p:cNvSpPr>
            <a:spLocks noChangeShapeType="1"/>
          </p:cNvSpPr>
          <p:nvPr/>
        </p:nvSpPr>
        <p:spPr bwMode="auto">
          <a:xfrm rot="18816171">
            <a:off x="6763431" y="2511479"/>
            <a:ext cx="865187" cy="15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1261321-C654-480D-8BC5-E0732B106E5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3627120" cy="549275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IV. N. TROCHLEARIS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8C52A36-6AC9-4081-AF2F-6C89236D9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0"/>
          <a:stretch/>
        </p:blipFill>
        <p:spPr bwMode="auto">
          <a:xfrm>
            <a:off x="5273123" y="4070219"/>
            <a:ext cx="6957968" cy="278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86CB6AD-B7FA-45A8-8B42-DF4493190285}"/>
              </a:ext>
            </a:extLst>
          </p:cNvPr>
          <p:cNvSpPr/>
          <p:nvPr/>
        </p:nvSpPr>
        <p:spPr>
          <a:xfrm>
            <a:off x="8627219" y="3622532"/>
            <a:ext cx="360387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Musculus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10D1B72-DBBD-4228-9CDE-264FD766DA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9484317" y="1"/>
            <a:ext cx="2707683" cy="195592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DE97207B-0D5A-4DC3-A059-D8E63BC9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7" t="17823" r="5034" b="2313"/>
          <a:stretch/>
        </p:blipFill>
        <p:spPr>
          <a:xfrm>
            <a:off x="6313714" y="4546657"/>
            <a:ext cx="2883159" cy="2082685"/>
          </a:xfrm>
          <a:prstGeom prst="rect">
            <a:avLst/>
          </a:prstGeom>
        </p:spPr>
      </p:pic>
      <p:pic>
        <p:nvPicPr>
          <p:cNvPr id="17" name="Picture 2" descr="cn-5">
            <a:extLst>
              <a:ext uri="{FF2B5EF4-FFF2-40B4-BE49-F238E27FC236}">
                <a16:creationId xmlns:a16="http://schemas.microsoft.com/office/drawing/2014/main" id="{A3393B3A-37C0-43E2-A9D5-B823887A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26"/>
            <a:ext cx="5536271" cy="683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kmenCrNa">
            <a:extLst>
              <a:ext uri="{FF2B5EF4-FFF2-40B4-BE49-F238E27FC236}">
                <a16:creationId xmlns:a16="http://schemas.microsoft.com/office/drawing/2014/main" id="{F91087CB-B586-479F-947A-B5914FDB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1" y="0"/>
            <a:ext cx="392088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EF2164-26F6-4D97-BD79-8BD81D2B11ED}"/>
              </a:ext>
            </a:extLst>
          </p:cNvPr>
          <p:cNvSpPr txBox="1"/>
          <p:nvPr/>
        </p:nvSpPr>
        <p:spPr>
          <a:xfrm>
            <a:off x="0" y="27826"/>
            <a:ext cx="282717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V. N.TRIGEMINUS</a:t>
            </a: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45D6CD1A-C57C-4413-9CB3-B0F914E052D7}"/>
              </a:ext>
            </a:extLst>
          </p:cNvPr>
          <p:cNvSpPr>
            <a:spLocks noChangeShapeType="1"/>
          </p:cNvSpPr>
          <p:nvPr/>
        </p:nvSpPr>
        <p:spPr bwMode="auto">
          <a:xfrm rot="18816171" flipH="1" flipV="1">
            <a:off x="8077004" y="1720950"/>
            <a:ext cx="1119413" cy="23189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902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3A0B2B17-0A31-4E17-BFFB-E86A4DAC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6" y="251151"/>
            <a:ext cx="51149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OPHTHALMICUS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1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pic>
        <p:nvPicPr>
          <p:cNvPr id="45059" name="Picture 3" descr="orbita1">
            <a:extLst>
              <a:ext uri="{FF2B5EF4-FFF2-40B4-BE49-F238E27FC236}">
                <a16:creationId xmlns:a16="http://schemas.microsoft.com/office/drawing/2014/main" id="{ACE385D8-DCC9-4CAE-ABF5-DF69D19B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2019" r="19685" b="2019"/>
          <a:stretch>
            <a:fillRect/>
          </a:stretch>
        </p:blipFill>
        <p:spPr bwMode="auto">
          <a:xfrm>
            <a:off x="73739" y="923925"/>
            <a:ext cx="2803525" cy="552926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0" name="Picture 4" descr="orbita2">
            <a:extLst>
              <a:ext uri="{FF2B5EF4-FFF2-40B4-BE49-F238E27FC236}">
                <a16:creationId xmlns:a16="http://schemas.microsoft.com/office/drawing/2014/main" id="{01B3C54D-D327-4D42-8492-D798B326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17468" b="2008"/>
          <a:stretch>
            <a:fillRect/>
          </a:stretch>
        </p:blipFill>
        <p:spPr bwMode="auto">
          <a:xfrm>
            <a:off x="2877264" y="908050"/>
            <a:ext cx="3103563" cy="55451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5240CF2-0EF7-4A03-B9A6-2C1B7D5198C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206959"/>
            <a:ext cx="619241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parasympathic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palpation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6ED4AEC-F92D-4BBB-9638-AE34E83C2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4"/>
          <a:stretch/>
        </p:blipFill>
        <p:spPr bwMode="auto">
          <a:xfrm>
            <a:off x="5999584" y="2412962"/>
            <a:ext cx="6192416" cy="404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C377A5AF-328F-44D7-9467-5C8247F9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0"/>
            <a:ext cx="5942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ovéPole 4">
            <a:extLst>
              <a:ext uri="{FF2B5EF4-FFF2-40B4-BE49-F238E27FC236}">
                <a16:creationId xmlns:a16="http://schemas.microsoft.com/office/drawing/2014/main" id="{602A67F6-63EF-4B5D-B61F-1B5B45DE7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42" y="114039"/>
            <a:ext cx="46180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</a:rPr>
              <a:t>suboccipitalis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/>
              <a:t>– C1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</a:rPr>
              <a:t>occipitalis</a:t>
            </a:r>
            <a:r>
              <a:rPr lang="cs-CZ" altLang="cs-CZ" sz="2000" b="1" dirty="0">
                <a:highlight>
                  <a:srgbClr val="FFFF00"/>
                </a:highlight>
              </a:rPr>
              <a:t> major </a:t>
            </a:r>
            <a:r>
              <a:rPr lang="cs-CZ" altLang="cs-CZ" sz="2000" b="1" dirty="0"/>
              <a:t>– C2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</a:rPr>
              <a:t>occipitalis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tertius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/>
              <a:t>– C3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Nn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clunium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284A2E57-4C64-4AEF-9342-1D0D49C8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5251" r="14153" b="10751"/>
          <a:stretch>
            <a:fillRect/>
          </a:stretch>
        </p:blipFill>
        <p:spPr bwMode="auto">
          <a:xfrm>
            <a:off x="124542" y="2616437"/>
            <a:ext cx="4111555" cy="424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6ADE80E-5EF9-49C3-95DA-4E41B6D22FFE}"/>
              </a:ext>
            </a:extLst>
          </p:cNvPr>
          <p:cNvSpPr/>
          <p:nvPr/>
        </p:nvSpPr>
        <p:spPr>
          <a:xfrm>
            <a:off x="3761741" y="4889048"/>
            <a:ext cx="534988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F45EF60-6B95-4A35-A2A9-BD93546D1263}"/>
              </a:ext>
            </a:extLst>
          </p:cNvPr>
          <p:cNvGrpSpPr/>
          <p:nvPr/>
        </p:nvGrpSpPr>
        <p:grpSpPr>
          <a:xfrm>
            <a:off x="3641223" y="384627"/>
            <a:ext cx="2502254" cy="2126495"/>
            <a:chOff x="7660920" y="1705731"/>
            <a:chExt cx="2502254" cy="2126495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8BE9406-67B4-406B-94BF-76A84D4F0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4" t="11331" r="16701" b="13528"/>
            <a:stretch>
              <a:fillRect/>
            </a:stretch>
          </p:blipFill>
          <p:spPr bwMode="auto">
            <a:xfrm>
              <a:off x="7660920" y="1705731"/>
              <a:ext cx="2447925" cy="212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F48084D-DB7F-4795-B9FB-3C274151EA44}"/>
                </a:ext>
              </a:extLst>
            </p:cNvPr>
            <p:cNvSpPr/>
            <p:nvPr/>
          </p:nvSpPr>
          <p:spPr>
            <a:xfrm>
              <a:off x="9617074" y="1705731"/>
              <a:ext cx="546100" cy="1368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VophthalMaxilla">
            <a:extLst>
              <a:ext uri="{FF2B5EF4-FFF2-40B4-BE49-F238E27FC236}">
                <a16:creationId xmlns:a16="http://schemas.microsoft.com/office/drawing/2014/main" id="{2659025F-514E-4487-BB49-BC9ED2F9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31" y="2094370"/>
            <a:ext cx="5270151" cy="46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3DC9B1C9-769D-487A-939A-BC03C6E5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55" y="-1"/>
            <a:ext cx="45735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MAXILLARIS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2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CC10C2C7-A51A-4B9C-8795-B5BA3799B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0" y="347187"/>
            <a:ext cx="318869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</a:rPr>
              <a:t>zygomaticus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n.zygomaticofacialis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n.zygomaticotemporalis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nn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pterygopalatini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n. </a:t>
            </a:r>
            <a:r>
              <a:rPr lang="cs-CZ" altLang="cs-CZ" sz="2000" b="1" dirty="0" err="1">
                <a:highlight>
                  <a:srgbClr val="FFFF00"/>
                </a:highlight>
              </a:rPr>
              <a:t>infraorbitalis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nn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alveolares</a:t>
            </a:r>
            <a:r>
              <a:rPr lang="cs-CZ" altLang="cs-CZ" sz="2000" b="1" dirty="0">
                <a:highlight>
                  <a:srgbClr val="FFFF00"/>
                </a:highlight>
              </a:rPr>
              <a:t>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223D724-F67E-48C8-BF6B-218338A5C53C}"/>
              </a:ext>
            </a:extLst>
          </p:cNvPr>
          <p:cNvSpPr/>
          <p:nvPr/>
        </p:nvSpPr>
        <p:spPr>
          <a:xfrm>
            <a:off x="4679913" y="0"/>
            <a:ext cx="7688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rotundum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somatosensoric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part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skin,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dental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arch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teeth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CD273F7-5990-48CE-8613-3A0B9E252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3"/>
          <a:stretch/>
        </p:blipFill>
        <p:spPr bwMode="auto">
          <a:xfrm rot="5400000">
            <a:off x="6720743" y="1301434"/>
            <a:ext cx="5251800" cy="569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Vmandib">
            <a:extLst>
              <a:ext uri="{FF2B5EF4-FFF2-40B4-BE49-F238E27FC236}">
                <a16:creationId xmlns:a16="http://schemas.microsoft.com/office/drawing/2014/main" id="{49463C8B-5653-4DB8-9AC8-33A16493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/>
          <a:stretch>
            <a:fillRect/>
          </a:stretch>
        </p:blipFill>
        <p:spPr bwMode="auto">
          <a:xfrm>
            <a:off x="0" y="526256"/>
            <a:ext cx="4981575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616F9D3E-215F-4EDB-AF95-0753B23EE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0" y="90091"/>
            <a:ext cx="50133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MANDIBULARIS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3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CFCD708-9F14-4252-9B73-0494E153D3F7}"/>
              </a:ext>
            </a:extLst>
          </p:cNvPr>
          <p:cNvSpPr txBox="1">
            <a:spLocks noChangeArrowheads="1"/>
          </p:cNvSpPr>
          <p:nvPr/>
        </p:nvSpPr>
        <p:spPr>
          <a:xfrm>
            <a:off x="4981575" y="0"/>
            <a:ext cx="4038600" cy="4425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svaly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žvýkací</a:t>
            </a:r>
          </a:p>
          <a:p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suprahyoidní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tensor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3D68E88-046D-4D02-8EC6-496FA2247AC2}"/>
              </a:ext>
            </a:extLst>
          </p:cNvPr>
          <p:cNvSpPr txBox="1">
            <a:spLocks noChangeArrowheads="1"/>
          </p:cNvSpPr>
          <p:nvPr/>
        </p:nvSpPr>
        <p:spPr>
          <a:xfrm>
            <a:off x="7670385" y="0"/>
            <a:ext cx="4521615" cy="5400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 chorda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n. VII</a:t>
            </a: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endParaRPr lang="cs-CZ" altLang="cs-CZ" sz="2000" i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parasympathic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ganglia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submandibulare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mentalis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palpation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8E487DC-F514-4D69-A490-53B03B95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2630557"/>
            <a:ext cx="7178675" cy="422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68EE6CE5">
            <a:extLst>
              <a:ext uri="{FF2B5EF4-FFF2-40B4-BE49-F238E27FC236}">
                <a16:creationId xmlns:a16="http://schemas.microsoft.com/office/drawing/2014/main" id="{FECCF608-965A-43CC-B117-4AB900C9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6228" b="2992"/>
          <a:stretch>
            <a:fillRect/>
          </a:stretch>
        </p:blipFill>
        <p:spPr bwMode="auto">
          <a:xfrm>
            <a:off x="8077790" y="878926"/>
            <a:ext cx="4114210" cy="47638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F80E4E7-A46F-4007-B944-C948344C08FB}"/>
              </a:ext>
            </a:extLst>
          </p:cNvPr>
          <p:cNvGrpSpPr/>
          <p:nvPr/>
        </p:nvGrpSpPr>
        <p:grpSpPr>
          <a:xfrm>
            <a:off x="3862874" y="916262"/>
            <a:ext cx="4068146" cy="4800248"/>
            <a:chOff x="3666931" y="750094"/>
            <a:chExt cx="4446704" cy="5398779"/>
          </a:xfrm>
        </p:grpSpPr>
        <p:pic>
          <p:nvPicPr>
            <p:cNvPr id="21" name="Picture 12" descr="41B8F77F">
              <a:extLst>
                <a:ext uri="{FF2B5EF4-FFF2-40B4-BE49-F238E27FC236}">
                  <a16:creationId xmlns:a16="http://schemas.microsoft.com/office/drawing/2014/main" id="{BEF30A0B-0B6B-482C-8428-0F8B73693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6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3" r="14551" b="3793"/>
            <a:stretch>
              <a:fillRect/>
            </a:stretch>
          </p:blipFill>
          <p:spPr bwMode="auto">
            <a:xfrm>
              <a:off x="3684510" y="750094"/>
              <a:ext cx="4429125" cy="53578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F2BCA048-3A29-4AE4-ABC8-BA6442E1DFBC}"/>
                </a:ext>
              </a:extLst>
            </p:cNvPr>
            <p:cNvSpPr/>
            <p:nvPr/>
          </p:nvSpPr>
          <p:spPr>
            <a:xfrm>
              <a:off x="3666931" y="4544008"/>
              <a:ext cx="1250302" cy="1604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 descr="sejmout0040">
            <a:extLst>
              <a:ext uri="{FF2B5EF4-FFF2-40B4-BE49-F238E27FC236}">
                <a16:creationId xmlns:a16="http://schemas.microsoft.com/office/drawing/2014/main" id="{8D550164-B16F-4764-A86B-F35D62C8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8" r="3230" b="68053"/>
          <a:stretch>
            <a:fillRect/>
          </a:stretch>
        </p:blipFill>
        <p:spPr bwMode="auto">
          <a:xfrm>
            <a:off x="56519" y="878926"/>
            <a:ext cx="3659585" cy="476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n-6">
            <a:extLst>
              <a:ext uri="{FF2B5EF4-FFF2-40B4-BE49-F238E27FC236}">
                <a16:creationId xmlns:a16="http://schemas.microsoft.com/office/drawing/2014/main" id="{637DD876-1DEB-4BFC-855A-75F703E8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" y="0"/>
            <a:ext cx="5394960" cy="68051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kmenCrN">
            <a:extLst>
              <a:ext uri="{FF2B5EF4-FFF2-40B4-BE49-F238E27FC236}">
                <a16:creationId xmlns:a16="http://schemas.microsoft.com/office/drawing/2014/main" id="{94C7BCA1-FB7D-480C-8B25-15BA3E57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0" y="-41275"/>
            <a:ext cx="4090987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Line 5">
            <a:extLst>
              <a:ext uri="{FF2B5EF4-FFF2-40B4-BE49-F238E27FC236}">
                <a16:creationId xmlns:a16="http://schemas.microsoft.com/office/drawing/2014/main" id="{6172C7DB-6E4F-4FCB-8BAB-95C094D08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266" y="2744788"/>
            <a:ext cx="8651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3033E61-3193-45AB-80FF-14267EFC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9"/>
          <a:stretch>
            <a:fillRect/>
          </a:stretch>
        </p:blipFill>
        <p:spPr bwMode="auto">
          <a:xfrm>
            <a:off x="5598160" y="3950330"/>
            <a:ext cx="6421120" cy="28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D0CF802-CA6B-4AE5-A64D-E09439A808D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51"/>
            <a:ext cx="2875280" cy="549275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VI. N. ABDUCENS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C41CD40-CA9C-407C-8C91-B403189B7798}"/>
              </a:ext>
            </a:extLst>
          </p:cNvPr>
          <p:cNvSpPr/>
          <p:nvPr/>
        </p:nvSpPr>
        <p:spPr>
          <a:xfrm>
            <a:off x="8808720" y="3550220"/>
            <a:ext cx="324479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Musculus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6BC5FA8-4910-45BD-91C5-0D0DF02FC4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9551500" y="-41275"/>
            <a:ext cx="2640500" cy="190739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menCrNa">
            <a:extLst>
              <a:ext uri="{FF2B5EF4-FFF2-40B4-BE49-F238E27FC236}">
                <a16:creationId xmlns:a16="http://schemas.microsoft.com/office/drawing/2014/main" id="{D4FC6B3C-5B5C-4958-8B68-D1BC0875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21" y="0"/>
            <a:ext cx="392088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n-7">
            <a:extLst>
              <a:ext uri="{FF2B5EF4-FFF2-40B4-BE49-F238E27FC236}">
                <a16:creationId xmlns:a16="http://schemas.microsoft.com/office/drawing/2014/main" id="{7516F061-0C03-4FDF-A949-A1B866CA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3921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Line 4">
            <a:extLst>
              <a:ext uri="{FF2B5EF4-FFF2-40B4-BE49-F238E27FC236}">
                <a16:creationId xmlns:a16="http://schemas.microsoft.com/office/drawing/2014/main" id="{18B0B2DD-9773-4C63-8A41-03AA7153A204}"/>
              </a:ext>
            </a:extLst>
          </p:cNvPr>
          <p:cNvSpPr>
            <a:spLocks noChangeShapeType="1"/>
          </p:cNvSpPr>
          <p:nvPr/>
        </p:nvSpPr>
        <p:spPr bwMode="auto">
          <a:xfrm rot="8694251">
            <a:off x="8026718" y="2158998"/>
            <a:ext cx="8651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8A78829C-BC95-4476-97DE-46410CD42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43912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VII. N.FACIALIS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D8558CA-CF48-4C59-AD43-F9396103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871" y="0"/>
            <a:ext cx="2688791" cy="39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0DBA8D79-047C-4270-8779-796EEF41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921" y="4464615"/>
            <a:ext cx="692555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somatosensoric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auricula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taste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buds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2/3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tongue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somatomotor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mimic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platysma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m.stylohyoideus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m.digastricus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gl.lacrimalis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submandibularis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5C85F7D7-2D23-4562-BC23-5A7773DAD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620713"/>
            <a:ext cx="41529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27" name="Group 9">
            <a:extLst>
              <a:ext uri="{FF2B5EF4-FFF2-40B4-BE49-F238E27FC236}">
                <a16:creationId xmlns:a16="http://schemas.microsoft.com/office/drawing/2014/main" id="{AD9CAEA6-04F8-4BE2-9094-5236D28CC2B2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476251"/>
            <a:ext cx="3384550" cy="2847975"/>
            <a:chOff x="295" y="346"/>
            <a:chExt cx="2313" cy="1884"/>
          </a:xfrm>
        </p:grpSpPr>
        <p:pic>
          <p:nvPicPr>
            <p:cNvPr id="52230" name="Picture 5">
              <a:extLst>
                <a:ext uri="{FF2B5EF4-FFF2-40B4-BE49-F238E27FC236}">
                  <a16:creationId xmlns:a16="http://schemas.microsoft.com/office/drawing/2014/main" id="{0E05B75F-D0F5-49BE-A722-5300F94FB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46"/>
              <a:ext cx="2313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231" name="Line 6">
              <a:extLst>
                <a:ext uri="{FF2B5EF4-FFF2-40B4-BE49-F238E27FC236}">
                  <a16:creationId xmlns:a16="http://schemas.microsoft.com/office/drawing/2014/main" id="{BDFAB0FC-A68B-40FB-9166-A8678F4AA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7" y="1570"/>
              <a:ext cx="91" cy="1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32" name="Line 7">
              <a:extLst>
                <a:ext uri="{FF2B5EF4-FFF2-40B4-BE49-F238E27FC236}">
                  <a16:creationId xmlns:a16="http://schemas.microsoft.com/office/drawing/2014/main" id="{687A5C75-C876-4F3D-BB5B-F31B95B60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7" y="1344"/>
              <a:ext cx="318" cy="22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33" name="Line 8">
              <a:extLst>
                <a:ext uri="{FF2B5EF4-FFF2-40B4-BE49-F238E27FC236}">
                  <a16:creationId xmlns:a16="http://schemas.microsoft.com/office/drawing/2014/main" id="{707C4D60-D097-4FB7-AEE3-51FDFA5034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4" y="1344"/>
              <a:ext cx="46" cy="77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74" name="Text Box 10">
            <a:extLst>
              <a:ext uri="{FF2B5EF4-FFF2-40B4-BE49-F238E27FC236}">
                <a16:creationId xmlns:a16="http://schemas.microsoft.com/office/drawing/2014/main" id="{94175C88-1740-4CD4-95B8-DC12FE9C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"/>
            <a:ext cx="6931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NERVUS FACIALIS in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nervi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9" name="Text Box 11">
            <a:extLst>
              <a:ext uri="{FF2B5EF4-FFF2-40B4-BE49-F238E27FC236}">
                <a16:creationId xmlns:a16="http://schemas.microsoft.com/office/drawing/2014/main" id="{F47048E3-06EE-487E-8ABE-CF10B15DE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429000"/>
            <a:ext cx="6802438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N. </a:t>
            </a:r>
            <a:r>
              <a:rPr lang="cs-CZ" altLang="cs-CZ" sz="2000" b="1" dirty="0" err="1"/>
              <a:t>petrosus</a:t>
            </a:r>
            <a:r>
              <a:rPr lang="cs-CZ" altLang="cs-CZ" sz="2000" b="1" dirty="0"/>
              <a:t> major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</a:t>
            </a:r>
            <a:r>
              <a:rPr lang="cs-CZ" altLang="cs-CZ" sz="2000" b="1" dirty="0" err="1"/>
              <a:t>secretory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innervation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small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salivary</a:t>
            </a: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glands</a:t>
            </a:r>
            <a:r>
              <a:rPr lang="cs-CZ" altLang="cs-CZ" sz="2000" b="1" dirty="0"/>
              <a:t> and </a:t>
            </a:r>
            <a:r>
              <a:rPr lang="cs-CZ" altLang="cs-CZ" sz="2000" b="1" dirty="0" err="1"/>
              <a:t>lacrimal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glands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N. </a:t>
            </a:r>
            <a:r>
              <a:rPr lang="cs-CZ" altLang="cs-CZ" sz="2000" b="1" dirty="0" err="1"/>
              <a:t>stapedius</a:t>
            </a:r>
            <a:r>
              <a:rPr lang="cs-CZ" altLang="cs-CZ" sz="2000" b="1" dirty="0"/>
              <a:t> (m. </a:t>
            </a:r>
            <a:r>
              <a:rPr lang="cs-CZ" altLang="cs-CZ" sz="2000" b="1" dirty="0" err="1"/>
              <a:t>stapedius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Chorda </a:t>
            </a:r>
            <a:r>
              <a:rPr lang="cs-CZ" altLang="cs-CZ" sz="2000" b="1" dirty="0" err="1"/>
              <a:t>tympani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</a:t>
            </a:r>
            <a:r>
              <a:rPr lang="cs-CZ" altLang="cs-CZ" sz="2000" b="1" dirty="0" err="1"/>
              <a:t>secretory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innervation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submandibular</a:t>
            </a:r>
            <a:r>
              <a:rPr lang="cs-CZ" altLang="cs-CZ" sz="2000" b="1" dirty="0"/>
              <a:t>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Sublingual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glands</a:t>
            </a:r>
            <a:r>
              <a:rPr lang="cs-CZ" altLang="cs-CZ" sz="2000" b="1" dirty="0"/>
              <a:t>, </a:t>
            </a:r>
            <a:r>
              <a:rPr lang="cs-CZ" altLang="cs-CZ" sz="2000" b="1" u="sng" dirty="0"/>
              <a:t>taste </a:t>
            </a:r>
            <a:r>
              <a:rPr lang="cs-CZ" altLang="cs-CZ" sz="2000" b="1" u="sng" dirty="0" err="1"/>
              <a:t>from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anterior</a:t>
            </a:r>
            <a:r>
              <a:rPr lang="cs-CZ" altLang="cs-CZ" sz="2000" b="1" u="sng" dirty="0"/>
              <a:t> 2/3 </a:t>
            </a:r>
            <a:r>
              <a:rPr lang="cs-CZ" altLang="cs-CZ" sz="2000" b="1" u="sng" dirty="0" err="1"/>
              <a:t>of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tongue</a:t>
            </a:r>
            <a:r>
              <a:rPr lang="cs-CZ" altLang="cs-CZ" sz="2000" b="1" u="sng" dirty="0"/>
              <a:t>!!!)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n7-3">
            <a:extLst>
              <a:ext uri="{FF2B5EF4-FFF2-40B4-BE49-F238E27FC236}">
                <a16:creationId xmlns:a16="http://schemas.microsoft.com/office/drawing/2014/main" id="{D69A8D86-5F69-486B-A17C-C63813591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736"/>
            <a:ext cx="4180730" cy="39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CD73349F-1BBD-4BD1-95E1-8F39E0A2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30" y="0"/>
            <a:ext cx="8008775" cy="683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bdélník 1">
            <a:extLst>
              <a:ext uri="{FF2B5EF4-FFF2-40B4-BE49-F238E27FC236}">
                <a16:creationId xmlns:a16="http://schemas.microsoft.com/office/drawing/2014/main" id="{B1E0AC28-5578-4BE7-AC2F-6D775D53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21" y="5579901"/>
            <a:ext cx="30460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Innervation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muscles</a:t>
            </a: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facial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expression</a:t>
            </a:r>
            <a:r>
              <a:rPr lang="cs-CZ" altLang="cs-CZ" sz="2000" b="1" dirty="0"/>
              <a:t> !!!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55897E5-DEF4-4CC4-A76E-680E1EDAF924}"/>
              </a:ext>
            </a:extLst>
          </p:cNvPr>
          <p:cNvSpPr/>
          <p:nvPr/>
        </p:nvSpPr>
        <p:spPr>
          <a:xfrm>
            <a:off x="900777" y="370158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parotideus</a:t>
            </a:r>
            <a:endParaRPr lang="cs-CZ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C78AC51F-F30F-4294-8A5C-801D1705B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/>
          <a:stretch/>
        </p:blipFill>
        <p:spPr bwMode="auto">
          <a:xfrm>
            <a:off x="6115628" y="3667760"/>
            <a:ext cx="6076372" cy="31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VÃ½sledek obrÃ¡zku pro vestibulocochlear nerve">
            <a:extLst>
              <a:ext uri="{FF2B5EF4-FFF2-40B4-BE49-F238E27FC236}">
                <a16:creationId xmlns:a16="http://schemas.microsoft.com/office/drawing/2014/main" id="{7854DD04-4D95-43A8-A1A3-090486D9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"/>
            <a:ext cx="6096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12E873E-0602-49FC-A084-340DEC9AC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00329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VIII. N. VESTIBULOCOCHLEARIS</a:t>
            </a:r>
          </a:p>
        </p:txBody>
      </p:sp>
      <p:pic>
        <p:nvPicPr>
          <p:cNvPr id="9" name="Picture 3" descr="kmenCrNa">
            <a:extLst>
              <a:ext uri="{FF2B5EF4-FFF2-40B4-BE49-F238E27FC236}">
                <a16:creationId xmlns:a16="http://schemas.microsoft.com/office/drawing/2014/main" id="{02ADBAEB-F2C8-414E-9780-0905F555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06" y="20320"/>
            <a:ext cx="3292955" cy="362712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5671C876-A40D-4AB8-A8C2-E758AD290FE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451534" y="2144395"/>
            <a:ext cx="8651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08B9C41-ACF5-41E5-868C-A33430A0AF35}"/>
              </a:ext>
            </a:extLst>
          </p:cNvPr>
          <p:cNvSpPr/>
          <p:nvPr/>
        </p:nvSpPr>
        <p:spPr>
          <a:xfrm>
            <a:off x="9490766" y="1959729"/>
            <a:ext cx="2701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/>
              <a:t>Sensoric</a:t>
            </a:r>
            <a:endParaRPr lang="cs-CZ" altLang="cs-CZ" b="1" i="1" dirty="0"/>
          </a:p>
          <a:p>
            <a:r>
              <a:rPr lang="cs-CZ" altLang="cs-CZ" i="1" dirty="0"/>
              <a:t>– </a:t>
            </a:r>
            <a:r>
              <a:rPr lang="cs-CZ" altLang="cs-CZ" i="1" dirty="0" err="1"/>
              <a:t>hearing</a:t>
            </a:r>
            <a:r>
              <a:rPr lang="cs-CZ" altLang="cs-CZ" i="1" dirty="0"/>
              <a:t> + balance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n-9">
            <a:extLst>
              <a:ext uri="{FF2B5EF4-FFF2-40B4-BE49-F238E27FC236}">
                <a16:creationId xmlns:a16="http://schemas.microsoft.com/office/drawing/2014/main" id="{12ECF2F9-52B1-4E91-BFDE-5FEBF9C8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" y="15240"/>
            <a:ext cx="6095624" cy="678688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menCrNa">
            <a:extLst>
              <a:ext uri="{FF2B5EF4-FFF2-40B4-BE49-F238E27FC236}">
                <a16:creationId xmlns:a16="http://schemas.microsoft.com/office/drawing/2014/main" id="{03D95DFA-39E5-4701-951C-64850444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23" y="-30480"/>
            <a:ext cx="3292955" cy="362712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B10F0C0D-1DCB-48A6-AD5C-4035208441E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268654" y="2418715"/>
            <a:ext cx="8651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1405E963-7EFB-48A9-BBE7-1ED8E5EC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514184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IX. N. GLOSSOPHARYNGEUS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D486723-D181-467A-91F2-42531B63EF5E}"/>
              </a:ext>
            </a:extLst>
          </p:cNvPr>
          <p:cNvSpPr/>
          <p:nvPr/>
        </p:nvSpPr>
        <p:spPr>
          <a:xfrm>
            <a:off x="6127972" y="42053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i="1" dirty="0" err="1"/>
              <a:t>somatosensoric</a:t>
            </a:r>
            <a:r>
              <a:rPr lang="cs-CZ" altLang="cs-CZ" dirty="0"/>
              <a:t> – </a:t>
            </a:r>
            <a:r>
              <a:rPr lang="cs-CZ" altLang="cs-CZ" dirty="0" err="1"/>
              <a:t>posterior</a:t>
            </a:r>
            <a:r>
              <a:rPr lang="cs-CZ" altLang="cs-CZ" dirty="0"/>
              <a:t> part </a:t>
            </a:r>
            <a:r>
              <a:rPr lang="cs-CZ" altLang="cs-CZ" dirty="0" err="1"/>
              <a:t>of</a:t>
            </a:r>
            <a:r>
              <a:rPr lang="cs-CZ" altLang="cs-CZ" dirty="0"/>
              <a:t> cavum </a:t>
            </a:r>
            <a:r>
              <a:rPr lang="cs-CZ" altLang="cs-CZ" dirty="0" err="1"/>
              <a:t>oris</a:t>
            </a:r>
            <a:r>
              <a:rPr lang="cs-CZ" altLang="cs-CZ" dirty="0"/>
              <a:t>, </a:t>
            </a:r>
            <a:r>
              <a:rPr lang="cs-CZ" altLang="cs-CZ" dirty="0" err="1"/>
              <a:t>pharynx</a:t>
            </a:r>
            <a:r>
              <a:rPr lang="cs-CZ" altLang="cs-CZ" dirty="0"/>
              <a:t>, </a:t>
            </a:r>
            <a:r>
              <a:rPr lang="cs-CZ" altLang="cs-CZ" dirty="0" err="1"/>
              <a:t>middle</a:t>
            </a:r>
            <a:r>
              <a:rPr lang="cs-CZ" altLang="cs-CZ" dirty="0"/>
              <a:t> </a:t>
            </a:r>
            <a:r>
              <a:rPr lang="cs-CZ" altLang="cs-CZ" dirty="0" err="1"/>
              <a:t>ear</a:t>
            </a:r>
            <a:endParaRPr lang="cs-CZ" altLang="cs-CZ" i="1" dirty="0"/>
          </a:p>
          <a:p>
            <a:r>
              <a:rPr lang="cs-CZ" altLang="cs-CZ" b="1" i="1" dirty="0" err="1"/>
              <a:t>sensoric</a:t>
            </a:r>
            <a:r>
              <a:rPr lang="cs-CZ" altLang="cs-CZ" dirty="0"/>
              <a:t> – taste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posterior</a:t>
            </a:r>
            <a:r>
              <a:rPr lang="cs-CZ" altLang="cs-CZ" dirty="0"/>
              <a:t> 1/3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tongue</a:t>
            </a:r>
            <a:endParaRPr lang="cs-CZ" altLang="cs-CZ" i="1" dirty="0"/>
          </a:p>
          <a:p>
            <a:r>
              <a:rPr lang="cs-CZ" altLang="cs-CZ" b="1" i="1" dirty="0" err="1"/>
              <a:t>somatomotor</a:t>
            </a:r>
            <a:r>
              <a:rPr lang="cs-CZ" altLang="cs-CZ" dirty="0"/>
              <a:t> – </a:t>
            </a:r>
            <a:r>
              <a:rPr lang="cs-CZ" altLang="cs-CZ" dirty="0" err="1"/>
              <a:t>striated</a:t>
            </a:r>
            <a:r>
              <a:rPr lang="cs-CZ" altLang="cs-CZ" dirty="0"/>
              <a:t> </a:t>
            </a:r>
            <a:r>
              <a:rPr lang="cs-CZ" altLang="cs-CZ" dirty="0" err="1"/>
              <a:t>muscles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soft </a:t>
            </a:r>
            <a:r>
              <a:rPr lang="cs-CZ" altLang="cs-CZ" dirty="0" err="1"/>
              <a:t>palate</a:t>
            </a:r>
            <a:r>
              <a:rPr lang="cs-CZ" altLang="cs-CZ" dirty="0"/>
              <a:t> and </a:t>
            </a:r>
            <a:r>
              <a:rPr lang="cs-CZ" altLang="cs-CZ" dirty="0" err="1"/>
              <a:t>pharynx</a:t>
            </a:r>
            <a:endParaRPr lang="cs-CZ" altLang="cs-CZ" i="1" dirty="0"/>
          </a:p>
          <a:p>
            <a:r>
              <a:rPr lang="cs-CZ" altLang="cs-CZ" b="1" i="1" dirty="0" err="1"/>
              <a:t>visceromotor</a:t>
            </a:r>
            <a:r>
              <a:rPr lang="cs-CZ" altLang="cs-CZ" dirty="0"/>
              <a:t> – </a:t>
            </a:r>
            <a:r>
              <a:rPr lang="cs-CZ" altLang="cs-CZ" dirty="0" err="1"/>
              <a:t>gl.parotidea</a:t>
            </a:r>
            <a:endParaRPr lang="cs-CZ" alt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ECFC42E-0814-4E3B-8739-F2AF3D25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4961"/>
          <a:stretch>
            <a:fillRect/>
          </a:stretch>
        </p:blipFill>
        <p:spPr bwMode="auto">
          <a:xfrm>
            <a:off x="0" y="-20595"/>
            <a:ext cx="7711440" cy="687859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21F8B70-6AFC-4FA8-B777-99BB3BCE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86080"/>
            <a:ext cx="411479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n.tympanicus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secretory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parotid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gland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rr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pharyngei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pharyngeal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muscles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soft </a:t>
            </a:r>
            <a:r>
              <a:rPr lang="cs-CZ" altLang="cs-CZ" sz="2000" dirty="0" err="1"/>
              <a:t>palate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r.stylopharyngeus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rr.linguales</a:t>
            </a:r>
            <a:r>
              <a:rPr lang="cs-CZ" altLang="cs-CZ" sz="2000" dirty="0"/>
              <a:t> – taste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posterior</a:t>
            </a:r>
            <a:r>
              <a:rPr lang="cs-CZ" altLang="cs-CZ" sz="2000" dirty="0"/>
              <a:t> 1/3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tongue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97724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9274A75F-DE85-49A2-83FC-75D42A13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5400" r="65025" b="57600"/>
          <a:stretch>
            <a:fillRect/>
          </a:stretch>
        </p:blipFill>
        <p:spPr bwMode="auto">
          <a:xfrm>
            <a:off x="4861248" y="167004"/>
            <a:ext cx="7330751" cy="652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FAFC62E3-EA1E-42AC-8905-182D919E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483" y="120345"/>
            <a:ext cx="3359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PLEXUS CERVICALIS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D3F69B-00F5-4680-A745-C99600133985}"/>
              </a:ext>
            </a:extLst>
          </p:cNvPr>
          <p:cNvSpPr txBox="1">
            <a:spLocks noChangeArrowheads="1"/>
          </p:cNvSpPr>
          <p:nvPr/>
        </p:nvSpPr>
        <p:spPr>
          <a:xfrm>
            <a:off x="136071" y="1498407"/>
            <a:ext cx="4599992" cy="3491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Rami </a:t>
            </a:r>
            <a:r>
              <a:rPr lang="cs-CZ" altLang="cs-CZ" sz="20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ventrales</a:t>
            </a:r>
            <a:r>
              <a:rPr lang="cs-CZ" altLang="cs-CZ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spinalium</a:t>
            </a:r>
            <a:r>
              <a:rPr lang="cs-CZ" altLang="cs-CZ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C1-4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u="sng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  <a:r>
              <a:rPr lang="cs-CZ" altLang="cs-CZ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-– </a:t>
            </a:r>
            <a:r>
              <a:rPr lang="cs-CZ" altLang="cs-CZ" sz="2000" b="1" i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punctum</a:t>
            </a:r>
            <a:r>
              <a:rPr lang="cs-CZ" altLang="cs-CZ" sz="2000" b="1" i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nervosum</a:t>
            </a:r>
            <a:r>
              <a:rPr lang="cs-CZ" altLang="cs-CZ" sz="2000" b="1" i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u="sng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sensitivum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(C2–3)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magnus</a:t>
            </a: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(C2-C3)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cs-CZ" altLang="cs-C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altLang="cs-C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(C3)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supraclaviculares</a:t>
            </a: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(C3-4)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0059111-443A-464B-8336-ABE211803E75}"/>
              </a:ext>
            </a:extLst>
          </p:cNvPr>
          <p:cNvSpPr txBox="1"/>
          <p:nvPr/>
        </p:nvSpPr>
        <p:spPr>
          <a:xfrm>
            <a:off x="8966718" y="1250302"/>
            <a:ext cx="4385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C1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8EABF1-7EE3-4C79-9D70-4ABE08929AA0}"/>
              </a:ext>
            </a:extLst>
          </p:cNvPr>
          <p:cNvSpPr txBox="1"/>
          <p:nvPr/>
        </p:nvSpPr>
        <p:spPr>
          <a:xfrm>
            <a:off x="9130003" y="1710613"/>
            <a:ext cx="4385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C2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18153C-9DA8-416F-B907-497F6AAD0C0F}"/>
              </a:ext>
            </a:extLst>
          </p:cNvPr>
          <p:cNvSpPr txBox="1"/>
          <p:nvPr/>
        </p:nvSpPr>
        <p:spPr>
          <a:xfrm>
            <a:off x="9706947" y="3244334"/>
            <a:ext cx="4385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C3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9F899D-149C-4765-B5F4-D4532E451F63}"/>
              </a:ext>
            </a:extLst>
          </p:cNvPr>
          <p:cNvSpPr txBox="1"/>
          <p:nvPr/>
        </p:nvSpPr>
        <p:spPr>
          <a:xfrm>
            <a:off x="9711611" y="4351175"/>
            <a:ext cx="4385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C4</a:t>
            </a: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5F15E39E-6AFC-4FC0-9178-79571A7611D7}"/>
              </a:ext>
            </a:extLst>
          </p:cNvPr>
          <p:cNvSpPr/>
          <p:nvPr/>
        </p:nvSpPr>
        <p:spPr>
          <a:xfrm rot="1240879">
            <a:off x="10934024" y="465172"/>
            <a:ext cx="377746" cy="32522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E3353E-714A-4F2C-A80F-FD9D6C1EB0DE}"/>
              </a:ext>
            </a:extLst>
          </p:cNvPr>
          <p:cNvSpPr/>
          <p:nvPr/>
        </p:nvSpPr>
        <p:spPr>
          <a:xfrm rot="1240879">
            <a:off x="10228049" y="594163"/>
            <a:ext cx="360879" cy="36990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E6DF2C81-FD22-4FA1-B1CE-FDCDFAE3D687}"/>
              </a:ext>
            </a:extLst>
          </p:cNvPr>
          <p:cNvSpPr/>
          <p:nvPr/>
        </p:nvSpPr>
        <p:spPr>
          <a:xfrm rot="1240879">
            <a:off x="5867723" y="2659552"/>
            <a:ext cx="406671" cy="36731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985B9E06-27BD-4E3C-996C-C42C5387823D}"/>
              </a:ext>
            </a:extLst>
          </p:cNvPr>
          <p:cNvSpPr/>
          <p:nvPr/>
        </p:nvSpPr>
        <p:spPr>
          <a:xfrm rot="1977417">
            <a:off x="7601377" y="5515441"/>
            <a:ext cx="406471" cy="352328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n-10">
            <a:extLst>
              <a:ext uri="{FF2B5EF4-FFF2-40B4-BE49-F238E27FC236}">
                <a16:creationId xmlns:a16="http://schemas.microsoft.com/office/drawing/2014/main" id="{643F3483-F6EC-43D4-92F5-5E3F7672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" y="20320"/>
            <a:ext cx="6158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kmenCrNa">
            <a:extLst>
              <a:ext uri="{FF2B5EF4-FFF2-40B4-BE49-F238E27FC236}">
                <a16:creationId xmlns:a16="http://schemas.microsoft.com/office/drawing/2014/main" id="{BC20BD73-B70C-4D18-84AA-759E28A6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71" y="-11727"/>
            <a:ext cx="3819291" cy="42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Line 4">
            <a:extLst>
              <a:ext uri="{FF2B5EF4-FFF2-40B4-BE49-F238E27FC236}">
                <a16:creationId xmlns:a16="http://schemas.microsoft.com/office/drawing/2014/main" id="{32FF9EBB-2217-42AE-A0F8-1FDB59AC1EE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598452" y="2888952"/>
            <a:ext cx="8651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08BEA40-AE4A-4E76-ABC9-FDB0381E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20"/>
            <a:ext cx="202452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X. N. VAGUS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0A93307-52D1-4E7C-B9E5-419174D04F29}"/>
              </a:ext>
            </a:extLst>
          </p:cNvPr>
          <p:cNvSpPr txBox="1">
            <a:spLocks noChangeArrowheads="1"/>
          </p:cNvSpPr>
          <p:nvPr/>
        </p:nvSpPr>
        <p:spPr>
          <a:xfrm>
            <a:off x="6161171" y="4082564"/>
            <a:ext cx="607989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somatosensoric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- part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auricula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Viscerosensoric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abdominal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organs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Somatomotor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striated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larynx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Visceromotor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respirátory and digestive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831F82-7C36-451F-85CF-C24904CC6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80" y="0"/>
            <a:ext cx="4998720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Head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Pharynx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Taste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glottis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Meninges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Auricle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Neck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Muscles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mucous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membrane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larynx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Trachea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Esophagus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Heart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Thorax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Bronchioli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Esophagus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Abdominal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cavity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Stomach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Liver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Kidney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Intestins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left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colic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flecture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Genital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glands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pic>
        <p:nvPicPr>
          <p:cNvPr id="3" name="Picture 4" descr="10">
            <a:extLst>
              <a:ext uri="{FF2B5EF4-FFF2-40B4-BE49-F238E27FC236}">
                <a16:creationId xmlns:a16="http://schemas.microsoft.com/office/drawing/2014/main" id="{64BE561B-8374-4441-A7F4-77BBBA73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703" y="0"/>
            <a:ext cx="2420937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52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n-11">
            <a:extLst>
              <a:ext uri="{FF2B5EF4-FFF2-40B4-BE49-F238E27FC236}">
                <a16:creationId xmlns:a16="http://schemas.microsoft.com/office/drawing/2014/main" id="{17CB6444-39FA-4762-BACE-9DFAB3A1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2" y="0"/>
            <a:ext cx="6156326" cy="6858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11">
            <a:extLst>
              <a:ext uri="{FF2B5EF4-FFF2-40B4-BE49-F238E27FC236}">
                <a16:creationId xmlns:a16="http://schemas.microsoft.com/office/drawing/2014/main" id="{CBEBCD3C-5F25-49A2-B5B5-6A98EE565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4868" r="10141" b="6961"/>
          <a:stretch/>
        </p:blipFill>
        <p:spPr bwMode="auto">
          <a:xfrm>
            <a:off x="9393039" y="-30480"/>
            <a:ext cx="2798961" cy="460931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menCrNa">
            <a:extLst>
              <a:ext uri="{FF2B5EF4-FFF2-40B4-BE49-F238E27FC236}">
                <a16:creationId xmlns:a16="http://schemas.microsoft.com/office/drawing/2014/main" id="{CD41F44A-47FD-4D0F-87FF-170B9902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04" y="-28851"/>
            <a:ext cx="3412270" cy="376078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297EB85C-69AC-43B7-97ED-BDFC3041C9A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178767" y="2843400"/>
            <a:ext cx="87420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2E39185-3BE1-4E02-A6C5-A66650597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0480"/>
            <a:ext cx="3079497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XI. N. ACCESORIUS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C2FA0067-AFED-4A6B-BACA-AA874337E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24" y="3728931"/>
            <a:ext cx="2733692" cy="311774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4C158307-07B1-4659-A63F-ECCE436D3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714" y="5006457"/>
            <a:ext cx="3132138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i="1" dirty="0" err="1"/>
              <a:t>Ramus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internus</a:t>
            </a:r>
            <a:r>
              <a:rPr lang="cs-CZ" altLang="cs-CZ" sz="1800" b="1" i="1" dirty="0"/>
              <a:t>-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err="1"/>
              <a:t>Added</a:t>
            </a:r>
            <a:r>
              <a:rPr lang="cs-CZ" altLang="cs-CZ" sz="1800" dirty="0"/>
              <a:t> to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n.X</a:t>
            </a:r>
            <a:r>
              <a:rPr lang="cs-CZ" altLang="cs-CZ" sz="1800" dirty="0"/>
              <a:t>.- </a:t>
            </a:r>
            <a:r>
              <a:rPr lang="cs-CZ" altLang="cs-CZ" sz="1800" dirty="0" err="1"/>
              <a:t>muscles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larynx</a:t>
            </a:r>
            <a:endParaRPr lang="cs-CZ" altLang="cs-CZ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/>
              <a:t>Ramus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externus</a:t>
            </a:r>
            <a:r>
              <a:rPr lang="cs-CZ" altLang="cs-CZ" sz="1800" b="1" i="1" dirty="0"/>
              <a:t>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m. </a:t>
            </a:r>
            <a:r>
              <a:rPr lang="cs-CZ" altLang="cs-CZ" sz="1800" dirty="0" err="1"/>
              <a:t>trapezius</a:t>
            </a:r>
            <a:r>
              <a:rPr lang="cs-CZ" altLang="cs-CZ" sz="1800" dirty="0"/>
              <a:t> + 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sternocleidomastoideus</a:t>
            </a:r>
            <a:endParaRPr lang="cs-CZ" altLang="cs-CZ" sz="1800" b="1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i="1"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0DB959E-B9A4-4BE1-A071-AADC891D7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916" y="4685809"/>
            <a:ext cx="53641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spinales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n-12">
            <a:extLst>
              <a:ext uri="{FF2B5EF4-FFF2-40B4-BE49-F238E27FC236}">
                <a16:creationId xmlns:a16="http://schemas.microsoft.com/office/drawing/2014/main" id="{621A0B8B-740C-40B4-995A-E5FFDA9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" y="-33022"/>
            <a:ext cx="5530827" cy="685797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59" name="Group 3">
            <a:extLst>
              <a:ext uri="{FF2B5EF4-FFF2-40B4-BE49-F238E27FC236}">
                <a16:creationId xmlns:a16="http://schemas.microsoft.com/office/drawing/2014/main" id="{F72B8CD3-B39B-4362-A8FD-7F1A0785318A}"/>
              </a:ext>
            </a:extLst>
          </p:cNvPr>
          <p:cNvGrpSpPr>
            <a:grpSpLocks/>
          </p:cNvGrpSpPr>
          <p:nvPr/>
        </p:nvGrpSpPr>
        <p:grpSpPr bwMode="auto">
          <a:xfrm>
            <a:off x="5555368" y="0"/>
            <a:ext cx="3419475" cy="3573463"/>
            <a:chOff x="2755" y="482"/>
            <a:chExt cx="3005" cy="3402"/>
          </a:xfrm>
        </p:grpSpPr>
        <p:pic>
          <p:nvPicPr>
            <p:cNvPr id="19460" name="Picture 4" descr="kmenCrNa">
              <a:extLst>
                <a:ext uri="{FF2B5EF4-FFF2-40B4-BE49-F238E27FC236}">
                  <a16:creationId xmlns:a16="http://schemas.microsoft.com/office/drawing/2014/main" id="{E909E599-9855-43BD-934A-9AE65F07C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482"/>
              <a:ext cx="3005" cy="34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Line 5">
              <a:extLst>
                <a:ext uri="{FF2B5EF4-FFF2-40B4-BE49-F238E27FC236}">
                  <a16:creationId xmlns:a16="http://schemas.microsoft.com/office/drawing/2014/main" id="{1BF71A27-3A5C-485E-8253-60C6192452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600000">
              <a:off x="3923" y="2795"/>
              <a:ext cx="54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0" name="Picture 6" descr="12">
            <a:extLst>
              <a:ext uri="{FF2B5EF4-FFF2-40B4-BE49-F238E27FC236}">
                <a16:creationId xmlns:a16="http://schemas.microsoft.com/office/drawing/2014/main" id="{A9973205-606B-4937-B4A3-51222C52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-33022"/>
            <a:ext cx="3419475" cy="551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046CBC7A-D3EC-4FF1-B133-43E1663DA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022"/>
            <a:ext cx="34980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 Unicode MS" pitchFamily="34" charset="-128"/>
              </a:rPr>
              <a:t>XII. N. HYPOGLOSSUS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2EC27F7-1B28-4997-8F5D-31047FB2C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09" y="3497495"/>
            <a:ext cx="3232864" cy="3348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0364C733-C9A6-4A01-BB2B-25D4BB3E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314" y="5488227"/>
            <a:ext cx="33301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Motor nerve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Innervation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of</a:t>
            </a:r>
            <a:r>
              <a:rPr lang="cs-CZ" altLang="cs-CZ" sz="1800" dirty="0">
                <a:cs typeface="Arial" panose="020B0604020202020204" pitchFamily="34" charset="0"/>
              </a:rPr>
              <a:t> intra- and </a:t>
            </a:r>
            <a:r>
              <a:rPr lang="cs-CZ" altLang="cs-CZ" sz="1800" dirty="0" err="1">
                <a:cs typeface="Arial" panose="020B0604020202020204" pitchFamily="34" charset="0"/>
              </a:rPr>
              <a:t>extraglossal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muscles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cs typeface="Arial" panose="020B0604020202020204" pitchFamily="34" charset="0"/>
              </a:rPr>
              <a:t>Ansa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cervicalis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profunda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24F28AFE-93C2-470F-9889-A0C846E99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88913"/>
            <a:ext cx="502451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AUTONOMIC NERVOUS SYSTEM (ANS)</a:t>
            </a: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BCE12117-0858-456B-8C50-8888830B1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1" y="4731803"/>
            <a:ext cx="67705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9900"/>
                </a:solidFill>
              </a:rPr>
              <a:t>Sympathicus</a:t>
            </a:r>
            <a:r>
              <a:rPr lang="cs-CZ" altLang="cs-CZ" sz="2000" b="1" dirty="0">
                <a:solidFill>
                  <a:srgbClr val="FF9900"/>
                </a:solidFill>
              </a:rPr>
              <a:t> (</a:t>
            </a:r>
            <a:r>
              <a:rPr lang="cs-CZ" altLang="cs-CZ" sz="2000" b="1" dirty="0" err="1">
                <a:solidFill>
                  <a:srgbClr val="FF9900"/>
                </a:solidFill>
              </a:rPr>
              <a:t>pars</a:t>
            </a:r>
            <a:r>
              <a:rPr lang="cs-CZ" altLang="cs-CZ" sz="2000" b="1" dirty="0">
                <a:solidFill>
                  <a:srgbClr val="FF9900"/>
                </a:solidFill>
              </a:rPr>
              <a:t> </a:t>
            </a:r>
            <a:r>
              <a:rPr lang="cs-CZ" altLang="cs-CZ" sz="2000" b="1" dirty="0" err="1">
                <a:solidFill>
                  <a:srgbClr val="FF9900"/>
                </a:solidFill>
              </a:rPr>
              <a:t>sympathica</a:t>
            </a:r>
            <a:r>
              <a:rPr lang="cs-CZ" altLang="cs-CZ" sz="2000" b="1" dirty="0">
                <a:solidFill>
                  <a:srgbClr val="FF9900"/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solidFill>
                  <a:srgbClr val="FF9900"/>
                </a:solidFill>
              </a:rPr>
              <a:t>Fight</a:t>
            </a:r>
            <a:r>
              <a:rPr lang="cs-CZ" altLang="cs-CZ" sz="2000" b="1" dirty="0">
                <a:solidFill>
                  <a:srgbClr val="FF9900"/>
                </a:solidFill>
              </a:rPr>
              <a:t> </a:t>
            </a:r>
            <a:r>
              <a:rPr lang="cs-CZ" altLang="cs-CZ" sz="2000" b="1" dirty="0" err="1">
                <a:solidFill>
                  <a:srgbClr val="FF9900"/>
                </a:solidFill>
              </a:rPr>
              <a:t>or</a:t>
            </a:r>
            <a:r>
              <a:rPr lang="cs-CZ" altLang="cs-CZ" sz="2000" b="1" dirty="0">
                <a:solidFill>
                  <a:srgbClr val="FF9900"/>
                </a:solidFill>
              </a:rPr>
              <a:t> </a:t>
            </a:r>
            <a:r>
              <a:rPr lang="cs-CZ" altLang="cs-CZ" sz="2000" b="1" dirty="0" err="1">
                <a:solidFill>
                  <a:srgbClr val="FF9900"/>
                </a:solidFill>
              </a:rPr>
              <a:t>flight</a:t>
            </a:r>
            <a:r>
              <a:rPr lang="cs-CZ" altLang="cs-CZ" sz="2000" b="1" dirty="0">
                <a:solidFill>
                  <a:srgbClr val="FF9900"/>
                </a:solidFill>
              </a:rPr>
              <a:t> -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catabolic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function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release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energy</a:t>
            </a:r>
            <a:r>
              <a:rPr lang="cs-CZ" altLang="cs-CZ" sz="2000" b="1" dirty="0"/>
              <a:t>)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9900"/>
              </a:solidFill>
            </a:endParaRPr>
          </a:p>
        </p:txBody>
      </p:sp>
      <p:sp>
        <p:nvSpPr>
          <p:cNvPr id="3078" name="Text Box 8">
            <a:extLst>
              <a:ext uri="{FF2B5EF4-FFF2-40B4-BE49-F238E27FC236}">
                <a16:creationId xmlns:a16="http://schemas.microsoft.com/office/drawing/2014/main" id="{E0A30258-7972-4D4A-BB6E-5BA0FB816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1" y="5547410"/>
            <a:ext cx="69412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9900"/>
                </a:solidFill>
              </a:rPr>
              <a:t>Parasympathicus</a:t>
            </a:r>
            <a:r>
              <a:rPr lang="cs-CZ" altLang="cs-CZ" sz="2000" b="1" dirty="0">
                <a:solidFill>
                  <a:srgbClr val="009900"/>
                </a:solidFill>
              </a:rPr>
              <a:t> (</a:t>
            </a:r>
            <a:r>
              <a:rPr lang="cs-CZ" altLang="cs-CZ" sz="2000" b="1" dirty="0" err="1">
                <a:solidFill>
                  <a:srgbClr val="009900"/>
                </a:solidFill>
              </a:rPr>
              <a:t>pars</a:t>
            </a:r>
            <a:r>
              <a:rPr lang="cs-CZ" altLang="cs-CZ" sz="2000" b="1" dirty="0">
                <a:solidFill>
                  <a:srgbClr val="009900"/>
                </a:solidFill>
              </a:rPr>
              <a:t> </a:t>
            </a:r>
            <a:r>
              <a:rPr lang="cs-CZ" altLang="cs-CZ" sz="2000" b="1" dirty="0" err="1">
                <a:solidFill>
                  <a:srgbClr val="009900"/>
                </a:solidFill>
              </a:rPr>
              <a:t>parasympathica</a:t>
            </a:r>
            <a:r>
              <a:rPr lang="cs-CZ" altLang="cs-CZ" sz="2000" b="1" dirty="0">
                <a:solidFill>
                  <a:srgbClr val="009900"/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9900"/>
                </a:solidFill>
              </a:rPr>
              <a:t>Rest </a:t>
            </a:r>
            <a:r>
              <a:rPr lang="cs-CZ" altLang="cs-CZ" sz="2000" b="1" dirty="0" err="1">
                <a:solidFill>
                  <a:srgbClr val="009900"/>
                </a:solidFill>
              </a:rPr>
              <a:t>or</a:t>
            </a:r>
            <a:r>
              <a:rPr lang="cs-CZ" altLang="cs-CZ" sz="2000" b="1" dirty="0">
                <a:solidFill>
                  <a:srgbClr val="009900"/>
                </a:solidFill>
              </a:rPr>
              <a:t> digest - </a:t>
            </a:r>
            <a:r>
              <a:rPr lang="cs-CZ" altLang="cs-CZ" sz="2000" b="1" dirty="0" err="1"/>
              <a:t>anabolic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reactions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store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energy</a:t>
            </a:r>
            <a:r>
              <a:rPr lang="cs-CZ" altLang="cs-CZ" sz="2000" b="1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009900"/>
              </a:solidFill>
            </a:endParaRPr>
          </a:p>
        </p:txBody>
      </p:sp>
      <p:sp>
        <p:nvSpPr>
          <p:cNvPr id="3079" name="Text Box 9">
            <a:extLst>
              <a:ext uri="{FF2B5EF4-FFF2-40B4-BE49-F238E27FC236}">
                <a16:creationId xmlns:a16="http://schemas.microsoft.com/office/drawing/2014/main" id="{205744BB-9425-4F9A-A391-C92144241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24" y="6231990"/>
            <a:ext cx="23438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996633"/>
                </a:solidFill>
              </a:rPr>
              <a:t>Enteric</a:t>
            </a:r>
            <a:r>
              <a:rPr lang="cs-CZ" altLang="cs-CZ" sz="2000" b="1" dirty="0">
                <a:solidFill>
                  <a:srgbClr val="996633"/>
                </a:solidFill>
              </a:rPr>
              <a:t> </a:t>
            </a:r>
            <a:r>
              <a:rPr lang="cs-CZ" altLang="cs-CZ" sz="2000" b="1" dirty="0" err="1">
                <a:solidFill>
                  <a:srgbClr val="996633"/>
                </a:solidFill>
              </a:rPr>
              <a:t>system</a:t>
            </a:r>
            <a:endParaRPr lang="cs-CZ" altLang="cs-CZ" sz="2000" b="1" dirty="0">
              <a:solidFill>
                <a:srgbClr val="996633"/>
              </a:solidFill>
            </a:endParaRPr>
          </a:p>
        </p:txBody>
      </p:sp>
      <p:pic>
        <p:nvPicPr>
          <p:cNvPr id="3080" name="Obrázek 1">
            <a:extLst>
              <a:ext uri="{FF2B5EF4-FFF2-40B4-BE49-F238E27FC236}">
                <a16:creationId xmlns:a16="http://schemas.microsoft.com/office/drawing/2014/main" id="{B040395E-A1D3-4C22-9800-176338904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9089" r="35001" b="8289"/>
          <a:stretch>
            <a:fillRect/>
          </a:stretch>
        </p:blipFill>
        <p:spPr bwMode="auto">
          <a:xfrm>
            <a:off x="128051" y="73928"/>
            <a:ext cx="461803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Obrázek 3">
            <a:extLst>
              <a:ext uri="{FF2B5EF4-FFF2-40B4-BE49-F238E27FC236}">
                <a16:creationId xmlns:a16="http://schemas.microsoft.com/office/drawing/2014/main" id="{B080692D-DC26-40E3-9BC6-BFB5D8515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52" y="2697539"/>
            <a:ext cx="469582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457B0D-475E-4A84-B773-ED4F46FDDBE6}"/>
              </a:ext>
            </a:extLst>
          </p:cNvPr>
          <p:cNvSpPr/>
          <p:nvPr/>
        </p:nvSpPr>
        <p:spPr>
          <a:xfrm>
            <a:off x="4746089" y="612240"/>
            <a:ext cx="7661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FUNCTION: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fylogenetically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oldest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part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NS,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endParaRPr lang="cs-CZ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6A7D926-B1E7-4BAB-BC99-BD996A00B09B}"/>
              </a:ext>
            </a:extLst>
          </p:cNvPr>
          <p:cNvSpPr/>
          <p:nvPr/>
        </p:nvSpPr>
        <p:spPr>
          <a:xfrm>
            <a:off x="7842450" y="1571869"/>
            <a:ext cx="3754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MORPOLOGICAL DIVISIONS: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CC4F9A1D-871F-414B-B4E2-26DAD6A9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9" y="4331170"/>
            <a:ext cx="33026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FUNCTIONAL DIVISIONS: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>
            <a:extLst>
              <a:ext uri="{FF2B5EF4-FFF2-40B4-BE49-F238E27FC236}">
                <a16:creationId xmlns:a16="http://schemas.microsoft.com/office/drawing/2014/main" id="{872CC80C-AED5-4561-88E0-0EB9E23DFE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55838" y="784225"/>
            <a:ext cx="0" cy="237648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DF8126F6-8EFE-41B8-A562-1C0CC81DC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296864"/>
            <a:ext cx="5293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cranio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sacral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parasympathicus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15B3901F-5B11-4349-8A8E-AE0E3DA9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9" y="1646239"/>
            <a:ext cx="4962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thoraco-lumbal</a:t>
            </a:r>
            <a:r>
              <a:rPr lang="cs-CZ" altLang="cs-CZ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  <a:r>
              <a:rPr lang="cs-CZ" altLang="cs-CZ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cs-CZ" altLang="cs-CZ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sympathicus</a:t>
            </a:r>
            <a:r>
              <a:rPr lang="cs-CZ" altLang="cs-CZ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0822AC6C-F37C-422B-98D5-3E751445D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6021388"/>
            <a:ext cx="67198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20FA11DC-7E90-42CA-9CB8-5A80631B0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6453188"/>
            <a:ext cx="6529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D6C7A9B3-D620-4E7D-82F1-C5425C56205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309938" y="3968750"/>
            <a:ext cx="0" cy="5397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diamond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7237C77F-4DAF-4E9C-9387-479B805931F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309938" y="4670426"/>
            <a:ext cx="0" cy="167481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diamond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467408FC-0EAB-4988-81A1-D7B7627A3D86}"/>
              </a:ext>
            </a:extLst>
          </p:cNvPr>
          <p:cNvGrpSpPr>
            <a:grpSpLocks/>
          </p:cNvGrpSpPr>
          <p:nvPr/>
        </p:nvGrpSpPr>
        <p:grpSpPr bwMode="auto">
          <a:xfrm>
            <a:off x="2255839" y="242888"/>
            <a:ext cx="5953125" cy="6102350"/>
            <a:chOff x="346" y="204"/>
            <a:chExt cx="2812" cy="5125"/>
          </a:xfrm>
        </p:grpSpPr>
        <p:sp>
          <p:nvSpPr>
            <p:cNvPr id="5138" name="Line 10">
              <a:extLst>
                <a:ext uri="{FF2B5EF4-FFF2-40B4-BE49-F238E27FC236}">
                  <a16:creationId xmlns:a16="http://schemas.microsoft.com/office/drawing/2014/main" id="{611F2708-F8DB-4646-8A1C-D23648982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204"/>
              <a:ext cx="0" cy="499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39" name="Line 11">
              <a:extLst>
                <a:ext uri="{FF2B5EF4-FFF2-40B4-BE49-F238E27FC236}">
                  <a16:creationId xmlns:a16="http://schemas.microsoft.com/office/drawing/2014/main" id="{BA46FBC3-C851-4875-B5F6-18631B978D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2654"/>
              <a:ext cx="0" cy="499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0" name="Line 12">
              <a:extLst>
                <a:ext uri="{FF2B5EF4-FFF2-40B4-BE49-F238E27FC236}">
                  <a16:creationId xmlns:a16="http://schemas.microsoft.com/office/drawing/2014/main" id="{5DD7A09E-A4E0-48C0-B6A8-73FA10E050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523" y="4876"/>
              <a:ext cx="0" cy="408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diamond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1" name="Line 13">
              <a:extLst>
                <a:ext uri="{FF2B5EF4-FFF2-40B4-BE49-F238E27FC236}">
                  <a16:creationId xmlns:a16="http://schemas.microsoft.com/office/drawing/2014/main" id="{785962D2-C9C4-493C-88A0-65D6B0CCFF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23" y="3334"/>
              <a:ext cx="0" cy="1406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diamond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2" name="Line 14">
              <a:extLst>
                <a:ext uri="{FF2B5EF4-FFF2-40B4-BE49-F238E27FC236}">
                  <a16:creationId xmlns:a16="http://schemas.microsoft.com/office/drawing/2014/main" id="{99A44DC8-841A-4F26-BE7D-D63AFF9372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158" y="3334"/>
              <a:ext cx="0" cy="1633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diamond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3" name="Line 15">
              <a:extLst>
                <a:ext uri="{FF2B5EF4-FFF2-40B4-BE49-F238E27FC236}">
                  <a16:creationId xmlns:a16="http://schemas.microsoft.com/office/drawing/2014/main" id="{A3CFA591-918D-448B-8DB4-9A0C61B40D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158" y="5103"/>
              <a:ext cx="0" cy="226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diamond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976" name="Text Box 16">
            <a:extLst>
              <a:ext uri="{FF2B5EF4-FFF2-40B4-BE49-F238E27FC236}">
                <a16:creationId xmlns:a16="http://schemas.microsoft.com/office/drawing/2014/main" id="{7276D320-579E-4775-922F-696237D0C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3321051"/>
            <a:ext cx="5208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cranio-sacral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cs-CZ" altLang="cs-CZ" sz="2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parasympathicus</a:t>
            </a:r>
            <a:r>
              <a:rPr lang="cs-CZ" altLang="cs-CZ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131" name="Oval 17">
            <a:extLst>
              <a:ext uri="{FF2B5EF4-FFF2-40B4-BE49-F238E27FC236}">
                <a16:creationId xmlns:a16="http://schemas.microsoft.com/office/drawing/2014/main" id="{1C88B377-D372-46B1-BD3F-8A393D72D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4" y="4294188"/>
            <a:ext cx="1150937" cy="6477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32" name="Oval 18">
            <a:extLst>
              <a:ext uri="{FF2B5EF4-FFF2-40B4-BE49-F238E27FC236}">
                <a16:creationId xmlns:a16="http://schemas.microsoft.com/office/drawing/2014/main" id="{06A05E68-2F73-40A9-8E2B-CCB727DE6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089" y="5319713"/>
            <a:ext cx="1152525" cy="6477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33" name="Oval 19">
            <a:extLst>
              <a:ext uri="{FF2B5EF4-FFF2-40B4-BE49-F238E27FC236}">
                <a16:creationId xmlns:a16="http://schemas.microsoft.com/office/drawing/2014/main" id="{1A74A29D-829E-4459-A029-B3CE140A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5751513"/>
            <a:ext cx="958850" cy="4318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34" name="Text Box 20">
            <a:extLst>
              <a:ext uri="{FF2B5EF4-FFF2-40B4-BE49-F238E27FC236}">
                <a16:creationId xmlns:a16="http://schemas.microsoft.com/office/drawing/2014/main" id="{302B590D-9207-4D34-8FD1-5C5BBACD3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5481638"/>
            <a:ext cx="14366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9900"/>
                </a:solidFill>
              </a:rPr>
              <a:t>intramural</a:t>
            </a:r>
            <a:endParaRPr lang="cs-CZ" altLang="cs-CZ" sz="2000" b="1" dirty="0">
              <a:solidFill>
                <a:srgbClr val="009900"/>
              </a:solidFill>
            </a:endParaRPr>
          </a:p>
        </p:txBody>
      </p:sp>
      <p:sp>
        <p:nvSpPr>
          <p:cNvPr id="40981" name="Text Box 21">
            <a:extLst>
              <a:ext uri="{FF2B5EF4-FFF2-40B4-BE49-F238E27FC236}">
                <a16:creationId xmlns:a16="http://schemas.microsoft.com/office/drawing/2014/main" id="{2FEAB090-B47D-437A-84D1-9EC0B2365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3860800"/>
            <a:ext cx="1626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paravertebral</a:t>
            </a:r>
            <a:endParaRPr lang="cs-CZ" altLang="cs-CZ" sz="2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prevertebral</a:t>
            </a:r>
            <a:endParaRPr lang="cs-CZ" altLang="cs-CZ" sz="2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6" name="Text Box 22">
            <a:extLst>
              <a:ext uri="{FF2B5EF4-FFF2-40B4-BE49-F238E27FC236}">
                <a16:creationId xmlns:a16="http://schemas.microsoft.com/office/drawing/2014/main" id="{63DC48B1-D232-45B5-933A-32DB0A8C9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3736976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CNS</a:t>
            </a:r>
          </a:p>
        </p:txBody>
      </p:sp>
      <p:sp>
        <p:nvSpPr>
          <p:cNvPr id="5137" name="Text Box 23">
            <a:extLst>
              <a:ext uri="{FF2B5EF4-FFF2-40B4-BE49-F238E27FC236}">
                <a16:creationId xmlns:a16="http://schemas.microsoft.com/office/drawing/2014/main" id="{80ABF428-0078-4319-A7B6-9776F64A2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675" y="6040438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effektor</a:t>
            </a:r>
          </a:p>
        </p:txBody>
      </p:sp>
    </p:spTree>
  </p:cSld>
  <p:clrMapOvr>
    <a:masterClrMapping/>
  </p:clrMapOvr>
  <p:transition advTm="60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4E11635-0800-4E02-A1E5-7E3C22DD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8650" r="13155" b="5682"/>
          <a:stretch>
            <a:fillRect/>
          </a:stretch>
        </p:blipFill>
        <p:spPr bwMode="auto">
          <a:xfrm>
            <a:off x="1524000" y="20638"/>
            <a:ext cx="9144000" cy="6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DA1F7040-F87F-42B9-B1EA-3FF5F625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084764"/>
            <a:ext cx="9144000" cy="177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FF00"/>
                </a:solidFill>
              </a:rPr>
              <a:t>thoracolumbal</a:t>
            </a:r>
            <a:r>
              <a:rPr lang="cs-CZ" altLang="cs-CZ" sz="2000" b="1" dirty="0"/>
              <a:t> X </a:t>
            </a:r>
            <a:r>
              <a:rPr lang="cs-CZ" altLang="cs-CZ" sz="2000" b="1" dirty="0" err="1">
                <a:solidFill>
                  <a:srgbClr val="FF0066"/>
                </a:solidFill>
              </a:rPr>
              <a:t>craniosacral</a:t>
            </a:r>
            <a:endParaRPr lang="cs-CZ" altLang="cs-CZ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Ganglia </a:t>
            </a:r>
            <a:r>
              <a:rPr lang="cs-CZ" altLang="cs-CZ" sz="2000" b="1" dirty="0">
                <a:solidFill>
                  <a:srgbClr val="00FF00"/>
                </a:solidFill>
              </a:rPr>
              <a:t>far</a:t>
            </a:r>
            <a:r>
              <a:rPr lang="cs-CZ" altLang="cs-CZ" sz="2000" b="1" dirty="0"/>
              <a:t> X </a:t>
            </a:r>
            <a:r>
              <a:rPr lang="cs-CZ" altLang="cs-CZ" sz="2000" b="1" dirty="0" err="1">
                <a:solidFill>
                  <a:srgbClr val="FF0066"/>
                </a:solidFill>
              </a:rPr>
              <a:t>close</a:t>
            </a:r>
            <a:r>
              <a:rPr lang="cs-CZ" altLang="cs-CZ" sz="2000" b="1" dirty="0"/>
              <a:t> to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target</a:t>
            </a:r>
            <a:r>
              <a:rPr lang="cs-CZ" altLang="cs-CZ" sz="2000" b="1" dirty="0"/>
              <a:t> organ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mediator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target</a:t>
            </a:r>
            <a:r>
              <a:rPr lang="cs-CZ" altLang="cs-CZ" sz="2000" b="1" dirty="0"/>
              <a:t> organ </a:t>
            </a:r>
            <a:r>
              <a:rPr lang="cs-CZ" altLang="cs-CZ" sz="2000" b="1" dirty="0">
                <a:solidFill>
                  <a:srgbClr val="00FF00"/>
                </a:solidFill>
              </a:rPr>
              <a:t>noradrenalin</a:t>
            </a:r>
            <a:r>
              <a:rPr lang="cs-CZ" altLang="cs-CZ" sz="2000" b="1" dirty="0"/>
              <a:t> X </a:t>
            </a:r>
            <a:r>
              <a:rPr lang="cs-CZ" altLang="cs-CZ" sz="2000" b="1" dirty="0" err="1">
                <a:solidFill>
                  <a:srgbClr val="FF0066"/>
                </a:solidFill>
              </a:rPr>
              <a:t>acytylcholin</a:t>
            </a:r>
            <a:endParaRPr lang="cs-CZ" altLang="cs-CZ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ACE5433B-59EE-4707-8A03-E3027C2D6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5105401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9BD656FE-F6A0-45B0-B68F-38DCC411B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275" y="5032376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Psy</a:t>
            </a:r>
          </a:p>
        </p:txBody>
      </p:sp>
      <p:sp>
        <p:nvSpPr>
          <p:cNvPr id="7174" name="Oval 6">
            <a:extLst>
              <a:ext uri="{FF2B5EF4-FFF2-40B4-BE49-F238E27FC236}">
                <a16:creationId xmlns:a16="http://schemas.microsoft.com/office/drawing/2014/main" id="{FF8A82A7-5D8D-4A19-B8A6-491715658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84763"/>
            <a:ext cx="468313" cy="4318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5" name="Oval 7">
            <a:extLst>
              <a:ext uri="{FF2B5EF4-FFF2-40B4-BE49-F238E27FC236}">
                <a16:creationId xmlns:a16="http://schemas.microsoft.com/office/drawing/2014/main" id="{8E2A8DAF-83A4-4D02-8FAE-9DF67C0FD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4" y="5013325"/>
            <a:ext cx="503237" cy="4318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F8E9777F-70E3-4DBB-A0EC-5BE71B2DA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712788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</a:rPr>
              <a:t>ncl.intermediolateralis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</a:rPr>
              <a:t>(C8- L3)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86480FB6-B7D7-4710-A0EB-9A5194EFA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81301"/>
            <a:ext cx="239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66"/>
                </a:solidFill>
              </a:rPr>
              <a:t>VM </a:t>
            </a:r>
            <a:r>
              <a:rPr lang="cs-CZ" altLang="cs-CZ" sz="1800" dirty="0" err="1">
                <a:solidFill>
                  <a:srgbClr val="FF0066"/>
                </a:solidFill>
              </a:rPr>
              <a:t>nucleus</a:t>
            </a:r>
            <a:r>
              <a:rPr lang="cs-CZ" altLang="cs-CZ" sz="1800" dirty="0">
                <a:solidFill>
                  <a:srgbClr val="FF0066"/>
                </a:solidFill>
              </a:rPr>
              <a:t> CN (III.,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66"/>
                </a:solidFill>
              </a:rPr>
              <a:t>VII.,IX.,X.)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66"/>
                </a:solidFill>
              </a:rPr>
              <a:t>ncl.intermediolateralis</a:t>
            </a:r>
            <a:endParaRPr lang="cs-CZ" altLang="cs-CZ" sz="1800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66"/>
                </a:solidFill>
              </a:rPr>
              <a:t>(S2-5)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EBC5F87-5E79-4487-8138-80B59E39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11523" r="30704" b="9984"/>
          <a:stretch>
            <a:fillRect/>
          </a:stretch>
        </p:blipFill>
        <p:spPr bwMode="auto">
          <a:xfrm>
            <a:off x="2855913" y="31751"/>
            <a:ext cx="5256212" cy="66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BAEC49-9DFC-4040-B975-BAB2627A168D}"/>
              </a:ext>
            </a:extLst>
          </p:cNvPr>
          <p:cNvSpPr txBox="1"/>
          <p:nvPr/>
        </p:nvSpPr>
        <p:spPr>
          <a:xfrm>
            <a:off x="3000375" y="-14288"/>
            <a:ext cx="2808288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200" b="1" dirty="0" err="1">
                <a:solidFill>
                  <a:schemeClr val="accent6"/>
                </a:solidFill>
              </a:rPr>
              <a:t>Ncl</a:t>
            </a:r>
            <a:r>
              <a:rPr lang="cs-CZ" sz="1200" b="1" dirty="0">
                <a:solidFill>
                  <a:schemeClr val="accent6"/>
                </a:solidFill>
              </a:rPr>
              <a:t>. </a:t>
            </a:r>
            <a:r>
              <a:rPr lang="cs-CZ" sz="1200" b="1" dirty="0" err="1">
                <a:solidFill>
                  <a:schemeClr val="accent6"/>
                </a:solidFill>
              </a:rPr>
              <a:t>intermediomedilais</a:t>
            </a:r>
            <a:endParaRPr lang="cs-CZ" sz="1200" b="1" dirty="0">
              <a:solidFill>
                <a:schemeClr val="accent6"/>
              </a:solidFill>
            </a:endParaRPr>
          </a:p>
        </p:txBody>
      </p:sp>
      <p:sp>
        <p:nvSpPr>
          <p:cNvPr id="10244" name="TextovéPole 2">
            <a:extLst>
              <a:ext uri="{FF2B5EF4-FFF2-40B4-BE49-F238E27FC236}">
                <a16:creationId xmlns:a16="http://schemas.microsoft.com/office/drawing/2014/main" id="{AF2D11BC-1C06-4DCF-8481-01B6E95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765176"/>
            <a:ext cx="259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8A3E"/>
                </a:solidFill>
              </a:rPr>
              <a:t>Ncl.intermediolateralis</a:t>
            </a:r>
          </a:p>
        </p:txBody>
      </p:sp>
      <p:sp>
        <p:nvSpPr>
          <p:cNvPr id="10245" name="TextovéPole 3">
            <a:extLst>
              <a:ext uri="{FF2B5EF4-FFF2-40B4-BE49-F238E27FC236}">
                <a16:creationId xmlns:a16="http://schemas.microsoft.com/office/drawing/2014/main" id="{1174D653-DAC1-49DF-9813-0F409BBAC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949326"/>
            <a:ext cx="1846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cs-CZ" sz="1200" b="1">
                <a:solidFill>
                  <a:srgbClr val="FF0000"/>
                </a:solidFill>
              </a:rPr>
              <a:t>α</a:t>
            </a:r>
            <a:r>
              <a:rPr lang="cs-CZ" altLang="cs-CZ" sz="1200" b="1">
                <a:solidFill>
                  <a:srgbClr val="FF0000"/>
                </a:solidFill>
              </a:rPr>
              <a:t> motoneurony</a:t>
            </a:r>
          </a:p>
        </p:txBody>
      </p:sp>
      <p:sp>
        <p:nvSpPr>
          <p:cNvPr id="10246" name="TextovéPole 4">
            <a:extLst>
              <a:ext uri="{FF2B5EF4-FFF2-40B4-BE49-F238E27FC236}">
                <a16:creationId xmlns:a16="http://schemas.microsoft.com/office/drawing/2014/main" id="{4B2C2D11-BD93-408F-BB33-99A1B4BFA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825" y="487363"/>
            <a:ext cx="1944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/>
              <a:t>Nervus spinalis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D8C741-55F9-4E7F-B9A0-F50CFF9A93E0}"/>
              </a:ext>
            </a:extLst>
          </p:cNvPr>
          <p:cNvSpPr txBox="1"/>
          <p:nvPr/>
        </p:nvSpPr>
        <p:spPr>
          <a:xfrm>
            <a:off x="7535863" y="3328989"/>
            <a:ext cx="26273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6"/>
                </a:solidFill>
              </a:rPr>
              <a:t>VISCEROSENSORIC</a:t>
            </a:r>
          </a:p>
          <a:p>
            <a:pPr>
              <a:defRPr/>
            </a:pPr>
            <a:r>
              <a:rPr lang="cs-CZ" b="1" dirty="0">
                <a:solidFill>
                  <a:srgbClr val="008A3E"/>
                </a:solidFill>
              </a:rPr>
              <a:t>VISCEROMOTOR</a:t>
            </a:r>
          </a:p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MOTOR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>
            <a:extLst>
              <a:ext uri="{FF2B5EF4-FFF2-40B4-BE49-F238E27FC236}">
                <a16:creationId xmlns:a16="http://schemas.microsoft.com/office/drawing/2014/main" id="{6645202E-33B6-4F3C-B620-F5062CDD8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9050"/>
            <a:ext cx="52816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1">
            <a:extLst>
              <a:ext uri="{FF2B5EF4-FFF2-40B4-BE49-F238E27FC236}">
                <a16:creationId xmlns:a16="http://schemas.microsoft.com/office/drawing/2014/main" id="{266ECE8F-0F00-4C6E-8338-19AB8B2D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5889"/>
            <a:ext cx="1852613" cy="4016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Sympathicus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6">
            <a:extLst>
              <a:ext uri="{FF2B5EF4-FFF2-40B4-BE49-F238E27FC236}">
                <a16:creationId xmlns:a16="http://schemas.microsoft.com/office/drawing/2014/main" id="{5030F963-5F0A-4884-9467-B2F98A07077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65175"/>
            <a:ext cx="4249738" cy="4465638"/>
            <a:chOff x="204" y="799"/>
            <a:chExt cx="2524" cy="2931"/>
          </a:xfrm>
        </p:grpSpPr>
        <p:pic>
          <p:nvPicPr>
            <p:cNvPr id="68621" name="Picture 4" descr="fig1Uprav">
              <a:extLst>
                <a:ext uri="{FF2B5EF4-FFF2-40B4-BE49-F238E27FC236}">
                  <a16:creationId xmlns:a16="http://schemas.microsoft.com/office/drawing/2014/main" id="{F97A91A2-4018-4603-9884-DCECC2700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99"/>
              <a:ext cx="2524" cy="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2" name="AutoShape 5">
              <a:extLst>
                <a:ext uri="{FF2B5EF4-FFF2-40B4-BE49-F238E27FC236}">
                  <a16:creationId xmlns:a16="http://schemas.microsoft.com/office/drawing/2014/main" id="{180343A5-0261-48EF-908B-32B8BFD4F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2568"/>
              <a:ext cx="136" cy="136"/>
            </a:xfrm>
            <a:prstGeom prst="flowChartConnector">
              <a:avLst/>
            </a:prstGeom>
            <a:solidFill>
              <a:srgbClr val="EC1F1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 b="1"/>
            </a:p>
          </p:txBody>
        </p:sp>
      </p:grpSp>
      <p:sp>
        <p:nvSpPr>
          <p:cNvPr id="68611" name="Text Box 7">
            <a:extLst>
              <a:ext uri="{FF2B5EF4-FFF2-40B4-BE49-F238E27FC236}">
                <a16:creationId xmlns:a16="http://schemas.microsoft.com/office/drawing/2014/main" id="{A5DF12BE-0F3B-406F-96EE-5FB75749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15889"/>
            <a:ext cx="72210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highlight>
                  <a:srgbClr val="FFFF00"/>
                </a:highlight>
              </a:rPr>
              <a:t>SYMPATICUS - </a:t>
            </a:r>
            <a:r>
              <a:rPr lang="cs-CZ" altLang="cs-CZ" sz="2400" b="1" dirty="0" err="1">
                <a:highlight>
                  <a:srgbClr val="FFFF00"/>
                </a:highlight>
              </a:rPr>
              <a:t>system</a:t>
            </a:r>
            <a:r>
              <a:rPr lang="cs-CZ" altLang="cs-CZ" sz="2400" b="1" dirty="0">
                <a:highlight>
                  <a:srgbClr val="FFFF00"/>
                </a:highlight>
              </a:rPr>
              <a:t> (</a:t>
            </a:r>
            <a:r>
              <a:rPr lang="cs-CZ" altLang="cs-CZ" sz="2400" b="1" dirty="0" err="1">
                <a:highlight>
                  <a:srgbClr val="FFFF00"/>
                </a:highlight>
              </a:rPr>
              <a:t>cervico</a:t>
            </a:r>
            <a:r>
              <a:rPr lang="cs-CZ" altLang="cs-CZ" sz="2400" b="1" dirty="0">
                <a:highlight>
                  <a:srgbClr val="FFFF00"/>
                </a:highlight>
              </a:rPr>
              <a:t>)-</a:t>
            </a:r>
            <a:r>
              <a:rPr lang="cs-CZ" altLang="cs-CZ" sz="2400" b="1" dirty="0" err="1">
                <a:highlight>
                  <a:srgbClr val="FFFF00"/>
                </a:highlight>
              </a:rPr>
              <a:t>thoraco-lumbar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68612" name="Text Box 8">
            <a:extLst>
              <a:ext uri="{FF2B5EF4-FFF2-40B4-BE49-F238E27FC236}">
                <a16:creationId xmlns:a16="http://schemas.microsoft.com/office/drawing/2014/main" id="{8AD85B9F-B0E6-4532-9985-F739A383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300664"/>
            <a:ext cx="29733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Ncl. intermediolateralis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    (from C</a:t>
            </a:r>
            <a:r>
              <a:rPr lang="cs-CZ" altLang="cs-CZ" sz="2000" b="1" baseline="-25000">
                <a:solidFill>
                  <a:schemeClr val="bg1"/>
                </a:solidFill>
              </a:rPr>
              <a:t>8 </a:t>
            </a:r>
            <a:r>
              <a:rPr lang="cs-CZ" altLang="cs-CZ" sz="2000" b="1">
                <a:solidFill>
                  <a:schemeClr val="bg1"/>
                </a:solidFill>
              </a:rPr>
              <a:t>until L</a:t>
            </a:r>
            <a:r>
              <a:rPr lang="cs-CZ" altLang="cs-CZ" sz="2000" b="1" baseline="-25000">
                <a:solidFill>
                  <a:schemeClr val="bg1"/>
                </a:solidFill>
              </a:rPr>
              <a:t>2</a:t>
            </a:r>
            <a:r>
              <a:rPr lang="cs-CZ" altLang="cs-CZ" sz="20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8613" name="Text Box 15">
            <a:extLst>
              <a:ext uri="{FF2B5EF4-FFF2-40B4-BE49-F238E27FC236}">
                <a16:creationId xmlns:a16="http://schemas.microsoft.com/office/drawing/2014/main" id="{DA5F500F-4F78-44BE-AB9F-EC347EC2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549275"/>
            <a:ext cx="48593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from C</a:t>
            </a:r>
            <a:r>
              <a:rPr lang="cs-CZ" altLang="cs-CZ" sz="2000" b="1" baseline="-25000">
                <a:solidFill>
                  <a:schemeClr val="bg1"/>
                </a:solidFill>
              </a:rPr>
              <a:t>8 </a:t>
            </a:r>
            <a:r>
              <a:rPr lang="cs-CZ" altLang="cs-CZ" sz="2000" b="1">
                <a:solidFill>
                  <a:schemeClr val="bg1"/>
                </a:solidFill>
              </a:rPr>
              <a:t>until L</a:t>
            </a:r>
            <a:r>
              <a:rPr lang="cs-CZ" altLang="cs-CZ" sz="2000" b="1" baseline="-25000">
                <a:solidFill>
                  <a:schemeClr val="bg1"/>
                </a:solidFill>
              </a:rPr>
              <a:t>2  </a:t>
            </a:r>
            <a:r>
              <a:rPr lang="cs-CZ" altLang="cs-CZ" sz="2000" b="1">
                <a:solidFill>
                  <a:schemeClr val="bg1"/>
                </a:solidFill>
              </a:rPr>
              <a:t>– radix ant. sp. nerve         </a:t>
            </a:r>
          </a:p>
        </p:txBody>
      </p:sp>
      <p:sp>
        <p:nvSpPr>
          <p:cNvPr id="68614" name="Line 17">
            <a:extLst>
              <a:ext uri="{FF2B5EF4-FFF2-40B4-BE49-F238E27FC236}">
                <a16:creationId xmlns:a16="http://schemas.microsoft.com/office/drawing/2014/main" id="{5DBFB812-B11E-440E-A01B-8E61D2B71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1125538"/>
            <a:ext cx="43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Text Box 19">
            <a:extLst>
              <a:ext uri="{FF2B5EF4-FFF2-40B4-BE49-F238E27FC236}">
                <a16:creationId xmlns:a16="http://schemas.microsoft.com/office/drawing/2014/main" id="{8D480201-5D9D-44D8-B74A-15119DC5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908051"/>
            <a:ext cx="142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n. spinalis</a:t>
            </a:r>
          </a:p>
        </p:txBody>
      </p:sp>
      <p:sp>
        <p:nvSpPr>
          <p:cNvPr id="68616" name="Text Box 20">
            <a:extLst>
              <a:ext uri="{FF2B5EF4-FFF2-40B4-BE49-F238E27FC236}">
                <a16:creationId xmlns:a16="http://schemas.microsoft.com/office/drawing/2014/main" id="{F51BA9A5-03D2-424B-AFA1-52D696E8B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1412876"/>
            <a:ext cx="1903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tr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sympaticus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  <p:sp>
        <p:nvSpPr>
          <p:cNvPr id="68617" name="Line 22">
            <a:extLst>
              <a:ext uri="{FF2B5EF4-FFF2-40B4-BE49-F238E27FC236}">
                <a16:creationId xmlns:a16="http://schemas.microsoft.com/office/drawing/2014/main" id="{CEC3CC66-B29C-463D-BC67-4B006AD9D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3" y="1125538"/>
            <a:ext cx="43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8" name="Text Box 24">
            <a:extLst>
              <a:ext uri="{FF2B5EF4-FFF2-40B4-BE49-F238E27FC236}">
                <a16:creationId xmlns:a16="http://schemas.microsoft.com/office/drawing/2014/main" id="{34EBB65B-7CAB-4E8D-A64E-CEAB3821C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908051"/>
            <a:ext cx="1903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r.comm. albus</a:t>
            </a:r>
          </a:p>
        </p:txBody>
      </p:sp>
      <p:sp>
        <p:nvSpPr>
          <p:cNvPr id="68619" name="Line 25">
            <a:extLst>
              <a:ext uri="{FF2B5EF4-FFF2-40B4-BE49-F238E27FC236}">
                <a16:creationId xmlns:a16="http://schemas.microsoft.com/office/drawing/2014/main" id="{C8CCACCF-E67F-4841-8A9A-EE8ACB7E8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8250" y="1125538"/>
            <a:ext cx="431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68620" name="Object 26">
            <a:extLst>
              <a:ext uri="{FF2B5EF4-FFF2-40B4-BE49-F238E27FC236}">
                <a16:creationId xmlns:a16="http://schemas.microsoft.com/office/drawing/2014/main" id="{44891817-84EC-4377-BA3D-E3A8E6CBE5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1664" y="2997201"/>
          <a:ext cx="4986337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Fotografie" r:id="rId4" imgW="10552381" imgH="15876190" progId="MSPhotoEd.3">
                  <p:embed/>
                </p:oleObj>
              </mc:Choice>
              <mc:Fallback>
                <p:oleObj name="Fotografie" r:id="rId4" imgW="10552381" imgH="15876190" progId="MSPhotoEd.3">
                  <p:embed/>
                  <p:pic>
                    <p:nvPicPr>
                      <p:cNvPr id="68620" name="Object 26">
                        <a:extLst>
                          <a:ext uri="{FF2B5EF4-FFF2-40B4-BE49-F238E27FC236}">
                            <a16:creationId xmlns:a16="http://schemas.microsoft.com/office/drawing/2014/main" id="{44891817-84EC-4377-BA3D-E3A8E6CBE5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2" t="18503" r="682" b="36349"/>
                      <a:stretch>
                        <a:fillRect/>
                      </a:stretch>
                    </p:blipFill>
                    <p:spPr bwMode="auto">
                      <a:xfrm>
                        <a:off x="5681664" y="2997201"/>
                        <a:ext cx="4986337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5">
            <a:extLst>
              <a:ext uri="{FF2B5EF4-FFF2-40B4-BE49-F238E27FC236}">
                <a16:creationId xmlns:a16="http://schemas.microsoft.com/office/drawing/2014/main" id="{93465E19-8352-43F2-A802-0160C2652B90}"/>
              </a:ext>
            </a:extLst>
          </p:cNvPr>
          <p:cNvGrpSpPr>
            <a:grpSpLocks/>
          </p:cNvGrpSpPr>
          <p:nvPr/>
        </p:nvGrpSpPr>
        <p:grpSpPr bwMode="auto">
          <a:xfrm>
            <a:off x="199052" y="540640"/>
            <a:ext cx="5896948" cy="5996457"/>
            <a:chOff x="-2052736" y="1103071"/>
            <a:chExt cx="4896544" cy="4774201"/>
          </a:xfrm>
        </p:grpSpPr>
        <p:pic>
          <p:nvPicPr>
            <p:cNvPr id="5" name="Picture 2" descr="No Image Available!">
              <a:extLst>
                <a:ext uri="{FF2B5EF4-FFF2-40B4-BE49-F238E27FC236}">
                  <a16:creationId xmlns:a16="http://schemas.microsoft.com/office/drawing/2014/main" id="{CC7EEAE3-A6FD-4DED-B2AC-672E5BB567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6085" r="4050" b="14300"/>
            <a:stretch/>
          </p:blipFill>
          <p:spPr bwMode="auto">
            <a:xfrm>
              <a:off x="-2052736" y="1103071"/>
              <a:ext cx="4896544" cy="477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DEB0EA73-2211-4484-B014-D174B0A13C69}"/>
                </a:ext>
              </a:extLst>
            </p:cNvPr>
            <p:cNvSpPr/>
            <p:nvPr/>
          </p:nvSpPr>
          <p:spPr>
            <a:xfrm>
              <a:off x="1548264" y="2997150"/>
              <a:ext cx="1224136" cy="2880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7" name="Obrázek 1">
            <a:extLst>
              <a:ext uri="{FF2B5EF4-FFF2-40B4-BE49-F238E27FC236}">
                <a16:creationId xmlns:a16="http://schemas.microsoft.com/office/drawing/2014/main" id="{E82DFCE5-8898-429D-986A-CAE6ACCA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2970" r="22142" b="9332"/>
          <a:stretch>
            <a:fillRect/>
          </a:stretch>
        </p:blipFill>
        <p:spPr bwMode="auto">
          <a:xfrm>
            <a:off x="6563698" y="540640"/>
            <a:ext cx="5429250" cy="59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aut_sch[1]">
            <a:extLst>
              <a:ext uri="{FF2B5EF4-FFF2-40B4-BE49-F238E27FC236}">
                <a16:creationId xmlns:a16="http://schemas.microsoft.com/office/drawing/2014/main" id="{EBBCA9B3-7238-4D8F-A175-377664BB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44" y="0"/>
            <a:ext cx="222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6B6B4EE9-140D-4957-83E6-0D0A3B55B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03" y="422179"/>
            <a:ext cx="3731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TRUNCUS SYMPATICUS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FC34986F-008D-4299-8305-919712B14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71600"/>
            <a:ext cx="51593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ganglia </a:t>
            </a:r>
            <a:r>
              <a:rPr lang="cs-CZ" altLang="cs-CZ" sz="2000" b="1" dirty="0" err="1">
                <a:highlight>
                  <a:srgbClr val="FFFF00"/>
                </a:highlight>
              </a:rPr>
              <a:t>trunci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sympatici</a:t>
            </a:r>
            <a:r>
              <a:rPr lang="cs-CZ" altLang="cs-CZ" sz="2000" b="1" dirty="0">
                <a:highlight>
                  <a:srgbClr val="FFFF00"/>
                </a:highlight>
              </a:rPr>
              <a:t> (</a:t>
            </a:r>
            <a:r>
              <a:rPr lang="cs-CZ" altLang="cs-CZ" sz="2000" b="1" dirty="0" err="1">
                <a:highlight>
                  <a:srgbClr val="FFFF00"/>
                </a:highlight>
              </a:rPr>
              <a:t>paravertebral</a:t>
            </a:r>
            <a:r>
              <a:rPr lang="cs-CZ" altLang="cs-CZ" sz="2000" b="1" dirty="0">
                <a:highlight>
                  <a:srgbClr val="FFFF00"/>
                </a:highlight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cervicalia</a:t>
            </a:r>
            <a:r>
              <a:rPr lang="cs-CZ" altLang="cs-CZ" sz="2000" b="1" dirty="0"/>
              <a:t> 3 (sup., med., </a:t>
            </a:r>
            <a:r>
              <a:rPr lang="cs-CZ" altLang="cs-CZ" sz="2000" b="1" dirty="0" err="1"/>
              <a:t>inf</a:t>
            </a:r>
            <a:r>
              <a:rPr lang="cs-CZ" altLang="cs-CZ" sz="2000" b="1" dirty="0"/>
              <a:t>.)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thoracica</a:t>
            </a:r>
            <a:r>
              <a:rPr lang="cs-CZ" altLang="cs-CZ" sz="2000" b="1" dirty="0"/>
              <a:t> 10-11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lumbalia</a:t>
            </a:r>
            <a:r>
              <a:rPr lang="cs-CZ" altLang="cs-CZ" sz="2000" b="1" dirty="0"/>
              <a:t> 4-5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sacralia</a:t>
            </a:r>
            <a:r>
              <a:rPr lang="cs-CZ" altLang="cs-CZ" sz="2000" b="1" dirty="0"/>
              <a:t> 4-5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ganglion </a:t>
            </a:r>
            <a:r>
              <a:rPr lang="cs-CZ" altLang="cs-CZ" sz="2000" b="1" dirty="0" err="1"/>
              <a:t>impar</a:t>
            </a:r>
            <a:endParaRPr lang="cs-CZ" altLang="cs-CZ" sz="2000" b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rami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interganglionares</a:t>
            </a:r>
            <a:endParaRPr lang="cs-CZ" altLang="cs-CZ" sz="2000" b="1" dirty="0"/>
          </a:p>
        </p:txBody>
      </p:sp>
      <p:pic>
        <p:nvPicPr>
          <p:cNvPr id="5" name="Picture 61" descr="https://player.slideplayer.com/85/13781923/slides/slide_6.jpg">
            <a:extLst>
              <a:ext uri="{FF2B5EF4-FFF2-40B4-BE49-F238E27FC236}">
                <a16:creationId xmlns:a16="http://schemas.microsoft.com/office/drawing/2014/main" id="{324160E9-C9BE-4F1B-A7D2-8C362DB6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2141" r="28738"/>
          <a:stretch>
            <a:fillRect/>
          </a:stretch>
        </p:blipFill>
        <p:spPr bwMode="auto">
          <a:xfrm>
            <a:off x="7585075" y="50006"/>
            <a:ext cx="435610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neuro44">
            <a:extLst>
              <a:ext uri="{FF2B5EF4-FFF2-40B4-BE49-F238E27FC236}">
                <a16:creationId xmlns:a16="http://schemas.microsoft.com/office/drawing/2014/main" id="{69DD2035-1576-44E4-B5B2-DEE38046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590926"/>
            <a:ext cx="45005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10" descr="Obrázek1">
            <a:extLst>
              <a:ext uri="{FF2B5EF4-FFF2-40B4-BE49-F238E27FC236}">
                <a16:creationId xmlns:a16="http://schemas.microsoft.com/office/drawing/2014/main" id="{518A91B2-F28E-421C-86A1-864B96C8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4552" r="2785" b="3793"/>
          <a:stretch>
            <a:fillRect/>
          </a:stretch>
        </p:blipFill>
        <p:spPr bwMode="auto">
          <a:xfrm>
            <a:off x="1524001" y="620714"/>
            <a:ext cx="4811713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11">
            <a:extLst>
              <a:ext uri="{FF2B5EF4-FFF2-40B4-BE49-F238E27FC236}">
                <a16:creationId xmlns:a16="http://schemas.microsoft.com/office/drawing/2014/main" id="{80E2A4BB-03A4-4300-97F2-0B5BFC42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5888"/>
            <a:ext cx="70977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highlight>
                  <a:srgbClr val="FFFF00"/>
                </a:highlight>
              </a:rPr>
              <a:t>GANGLION TRUNCI SYMPATICI – </a:t>
            </a:r>
            <a:r>
              <a:rPr lang="cs-CZ" altLang="cs-CZ" sz="2400" b="1" dirty="0" err="1">
                <a:highlight>
                  <a:srgbClr val="FFFF00"/>
                </a:highlight>
              </a:rPr>
              <a:t>eferent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</a:rPr>
              <a:t>fibres</a:t>
            </a:r>
            <a:endParaRPr lang="cs-CZ" altLang="cs-CZ" sz="2400" b="1" dirty="0">
              <a:highlight>
                <a:srgbClr val="FFFF00"/>
              </a:highlight>
            </a:endParaRPr>
          </a:p>
        </p:txBody>
      </p:sp>
      <p:sp>
        <p:nvSpPr>
          <p:cNvPr id="70661" name="Text Box 12">
            <a:extLst>
              <a:ext uri="{FF2B5EF4-FFF2-40B4-BE49-F238E27FC236}">
                <a16:creationId xmlns:a16="http://schemas.microsoft.com/office/drawing/2014/main" id="{860BB103-86EA-4787-9566-C3D44E605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013325"/>
            <a:ext cx="3843337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rr.comm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grisei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(to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n. </a:t>
            </a:r>
            <a:r>
              <a:rPr lang="cs-CZ" altLang="cs-CZ" sz="2000" b="1" dirty="0" err="1"/>
              <a:t>spinalis</a:t>
            </a:r>
            <a:r>
              <a:rPr lang="cs-CZ" altLang="cs-CZ" sz="2000" b="1" dirty="0"/>
              <a:t> - skin)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rr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vasculares</a:t>
            </a:r>
            <a:r>
              <a:rPr lang="cs-CZ" altLang="cs-CZ" sz="2000" b="1" dirty="0"/>
              <a:t> (net </a:t>
            </a:r>
            <a:r>
              <a:rPr lang="cs-CZ" altLang="cs-CZ" sz="2000" b="1" dirty="0" err="1"/>
              <a:t>around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arteries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70662" name="Rectangle 13">
            <a:extLst>
              <a:ext uri="{FF2B5EF4-FFF2-40B4-BE49-F238E27FC236}">
                <a16:creationId xmlns:a16="http://schemas.microsoft.com/office/drawing/2014/main" id="{83CC6E81-46BA-4B25-9A62-3EDDC96F1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620713"/>
            <a:ext cx="410527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To </a:t>
            </a:r>
            <a:r>
              <a:rPr lang="cs-CZ" altLang="cs-CZ" sz="2000" b="1" u="sng" dirty="0" err="1"/>
              <a:t>the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organs</a:t>
            </a:r>
            <a:r>
              <a:rPr lang="cs-CZ" altLang="cs-CZ" sz="2000" b="1" u="sng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rr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viscerales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</a:t>
            </a:r>
            <a:r>
              <a:rPr lang="cs-CZ" altLang="cs-CZ" sz="2000" b="1" dirty="0" err="1"/>
              <a:t>postganglionic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fibres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nn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splanchnici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</a:t>
            </a:r>
            <a:r>
              <a:rPr lang="cs-CZ" altLang="cs-CZ" sz="2000" b="1" dirty="0" err="1"/>
              <a:t>praeganglionic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fibres</a:t>
            </a:r>
            <a:r>
              <a:rPr lang="cs-CZ" altLang="cs-CZ" sz="20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praevertebral</a:t>
            </a:r>
            <a:r>
              <a:rPr lang="cs-CZ" altLang="cs-CZ" sz="2000" b="1" dirty="0"/>
              <a:t> and </a:t>
            </a:r>
            <a:r>
              <a:rPr lang="cs-CZ" altLang="cs-CZ" sz="2000" b="1" dirty="0" err="1"/>
              <a:t>intramural</a:t>
            </a:r>
            <a:r>
              <a:rPr lang="cs-CZ" altLang="cs-CZ" sz="2000" b="1" dirty="0"/>
              <a:t> plexus)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Skupina 1">
            <a:extLst>
              <a:ext uri="{FF2B5EF4-FFF2-40B4-BE49-F238E27FC236}">
                <a16:creationId xmlns:a16="http://schemas.microsoft.com/office/drawing/2014/main" id="{87E41CD6-2020-4538-A086-757EC5B0A2E4}"/>
              </a:ext>
            </a:extLst>
          </p:cNvPr>
          <p:cNvGrpSpPr>
            <a:grpSpLocks/>
          </p:cNvGrpSpPr>
          <p:nvPr/>
        </p:nvGrpSpPr>
        <p:grpSpPr bwMode="auto">
          <a:xfrm>
            <a:off x="0" y="26090"/>
            <a:ext cx="7426716" cy="6351410"/>
            <a:chOff x="1369516" y="158966"/>
            <a:chExt cx="5958081" cy="5192833"/>
          </a:xfrm>
        </p:grpSpPr>
        <p:sp>
          <p:nvSpPr>
            <p:cNvPr id="22533" name="Freeform 22">
              <a:extLst>
                <a:ext uri="{FF2B5EF4-FFF2-40B4-BE49-F238E27FC236}">
                  <a16:creationId xmlns:a16="http://schemas.microsoft.com/office/drawing/2014/main" id="{E2DE09E9-3395-4C40-9A77-44B739876A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625975" y="3105150"/>
              <a:ext cx="242888" cy="865188"/>
            </a:xfrm>
            <a:custGeom>
              <a:avLst/>
              <a:gdLst>
                <a:gd name="T0" fmla="*/ 2147483646 w 204"/>
                <a:gd name="T1" fmla="*/ 0 h 726"/>
                <a:gd name="T2" fmla="*/ 2147483646 w 204"/>
                <a:gd name="T3" fmla="*/ 2147483646 h 726"/>
                <a:gd name="T4" fmla="*/ 2147483646 w 204"/>
                <a:gd name="T5" fmla="*/ 2147483646 h 726"/>
                <a:gd name="T6" fmla="*/ 2147483646 w 204"/>
                <a:gd name="T7" fmla="*/ 2147483646 h 7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" h="726">
                  <a:moveTo>
                    <a:pt x="204" y="0"/>
                  </a:moveTo>
                  <a:cubicBezTo>
                    <a:pt x="125" y="87"/>
                    <a:pt x="46" y="174"/>
                    <a:pt x="23" y="272"/>
                  </a:cubicBezTo>
                  <a:cubicBezTo>
                    <a:pt x="0" y="370"/>
                    <a:pt x="38" y="514"/>
                    <a:pt x="68" y="590"/>
                  </a:cubicBezTo>
                  <a:cubicBezTo>
                    <a:pt x="98" y="666"/>
                    <a:pt x="189" y="703"/>
                    <a:pt x="204" y="72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34" name="Oval 4">
              <a:extLst>
                <a:ext uri="{FF2B5EF4-FFF2-40B4-BE49-F238E27FC236}">
                  <a16:creationId xmlns:a16="http://schemas.microsoft.com/office/drawing/2014/main" id="{F6D6FB98-375E-4C87-973E-16912EE43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488" y="728663"/>
              <a:ext cx="379412" cy="1027112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FF00"/>
                </a:solidFill>
              </a:endParaRPr>
            </a:p>
          </p:txBody>
        </p:sp>
        <p:sp>
          <p:nvSpPr>
            <p:cNvPr id="22535" name="Text Box 5">
              <a:extLst>
                <a:ext uri="{FF2B5EF4-FFF2-40B4-BE49-F238E27FC236}">
                  <a16:creationId xmlns:a16="http://schemas.microsoft.com/office/drawing/2014/main" id="{9F103FC7-5B22-476F-BCA2-8BD0E011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338" y="2024063"/>
              <a:ext cx="1814867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r. interganglionaris</a:t>
              </a:r>
            </a:p>
          </p:txBody>
        </p:sp>
        <p:sp>
          <p:nvSpPr>
            <p:cNvPr id="22536" name="Line 6">
              <a:extLst>
                <a:ext uri="{FF2B5EF4-FFF2-40B4-BE49-F238E27FC236}">
                  <a16:creationId xmlns:a16="http://schemas.microsoft.com/office/drawing/2014/main" id="{C801374B-7B71-4537-98D3-7112C6305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5975" y="1754188"/>
              <a:ext cx="0" cy="70167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Oval 7">
              <a:extLst>
                <a:ext uri="{FF2B5EF4-FFF2-40B4-BE49-F238E27FC236}">
                  <a16:creationId xmlns:a16="http://schemas.microsoft.com/office/drawing/2014/main" id="{1C54349D-895E-459B-A64C-C5A86BAB5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038" y="2457450"/>
              <a:ext cx="269875" cy="649288"/>
            </a:xfrm>
            <a:prstGeom prst="ellipse">
              <a:avLst/>
            </a:prstGeom>
            <a:solidFill>
              <a:srgbClr val="FFFF00"/>
            </a:solidFill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FF00"/>
                </a:solidFill>
              </a:endParaRPr>
            </a:p>
          </p:txBody>
        </p:sp>
        <p:sp>
          <p:nvSpPr>
            <p:cNvPr id="8200" name="Text Box 8">
              <a:extLst>
                <a:ext uri="{FF2B5EF4-FFF2-40B4-BE49-F238E27FC236}">
                  <a16:creationId xmlns:a16="http://schemas.microsoft.com/office/drawing/2014/main" id="{E7A4401A-9254-463B-A968-D67390F8D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5303" y="709284"/>
              <a:ext cx="1253139" cy="26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5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ggl. cervicale sup.</a:t>
              </a:r>
            </a:p>
          </p:txBody>
        </p:sp>
        <p:sp>
          <p:nvSpPr>
            <p:cNvPr id="8201" name="Text Box 9">
              <a:extLst>
                <a:ext uri="{FF2B5EF4-FFF2-40B4-BE49-F238E27FC236}">
                  <a16:creationId xmlns:a16="http://schemas.microsoft.com/office/drawing/2014/main" id="{A33AF185-0E92-4071-8791-631BB5D97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1340" y="2383601"/>
              <a:ext cx="1312295" cy="26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5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ggl. cervicale med.</a:t>
              </a:r>
            </a:p>
          </p:txBody>
        </p:sp>
        <p:sp>
          <p:nvSpPr>
            <p:cNvPr id="22540" name="Line 10">
              <a:extLst>
                <a:ext uri="{FF2B5EF4-FFF2-40B4-BE49-F238E27FC236}">
                  <a16:creationId xmlns:a16="http://schemas.microsoft.com/office/drawing/2014/main" id="{BC9281FC-5C05-4923-B0AE-F4B2DB2BE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25975" y="2565400"/>
              <a:ext cx="32385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Line 11">
              <a:extLst>
                <a:ext uri="{FF2B5EF4-FFF2-40B4-BE49-F238E27FC236}">
                  <a16:creationId xmlns:a16="http://schemas.microsoft.com/office/drawing/2014/main" id="{1A9A0830-00F1-4276-BB3F-1DF0FE1208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79950" y="998538"/>
              <a:ext cx="32385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2" name="Text Box 12">
              <a:extLst>
                <a:ext uri="{FF2B5EF4-FFF2-40B4-BE49-F238E27FC236}">
                  <a16:creationId xmlns:a16="http://schemas.microsoft.com/office/drawing/2014/main" id="{194CDE01-CCCB-4E81-8BA3-9138346E7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516" y="158966"/>
              <a:ext cx="4660197" cy="3774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 dirty="0" err="1">
                  <a:solidFill>
                    <a:srgbClr val="FF0000"/>
                  </a:solidFill>
                </a:rPr>
                <a:t>Ggl</a:t>
              </a:r>
              <a:r>
                <a:rPr lang="cs-CZ" altLang="cs-CZ" sz="2400" b="1" dirty="0">
                  <a:solidFill>
                    <a:srgbClr val="FF0000"/>
                  </a:solidFill>
                </a:rPr>
                <a:t>. </a:t>
              </a:r>
              <a:r>
                <a:rPr lang="cs-CZ" altLang="cs-CZ" sz="2400" b="1" dirty="0" err="1">
                  <a:solidFill>
                    <a:srgbClr val="FF0000"/>
                  </a:solidFill>
                </a:rPr>
                <a:t>cervicale</a:t>
              </a:r>
              <a:r>
                <a:rPr lang="cs-CZ" altLang="cs-CZ" sz="2400" b="1" dirty="0">
                  <a:solidFill>
                    <a:srgbClr val="FF0000"/>
                  </a:solidFill>
                </a:rPr>
                <a:t> sup., med. et </a:t>
              </a:r>
              <a:r>
                <a:rPr lang="cs-CZ" altLang="cs-CZ" sz="2400" b="1" dirty="0" err="1">
                  <a:solidFill>
                    <a:srgbClr val="FF0000"/>
                  </a:solidFill>
                </a:rPr>
                <a:t>stellatum</a:t>
              </a:r>
              <a:endParaRPr lang="cs-CZ" altLang="cs-CZ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2543" name="Line 13">
              <a:extLst>
                <a:ext uri="{FF2B5EF4-FFF2-40B4-BE49-F238E27FC236}">
                  <a16:creationId xmlns:a16="http://schemas.microsoft.com/office/drawing/2014/main" id="{1378C154-A503-47BC-A49D-29DA3A458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6938" y="1376363"/>
              <a:ext cx="0" cy="1241425"/>
            </a:xfrm>
            <a:prstGeom prst="line">
              <a:avLst/>
            </a:prstGeom>
            <a:noFill/>
            <a:ln w="1905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4" name="Freeform 14">
              <a:extLst>
                <a:ext uri="{FF2B5EF4-FFF2-40B4-BE49-F238E27FC236}">
                  <a16:creationId xmlns:a16="http://schemas.microsoft.com/office/drawing/2014/main" id="{F7FCA850-39A9-4D27-98F1-609C25A6DC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2500" y="1917700"/>
              <a:ext cx="985838" cy="771525"/>
            </a:xfrm>
            <a:custGeom>
              <a:avLst/>
              <a:gdLst>
                <a:gd name="T0" fmla="*/ 2147483646 w 828"/>
                <a:gd name="T1" fmla="*/ 2147483646 h 648"/>
                <a:gd name="T2" fmla="*/ 2147483646 w 828"/>
                <a:gd name="T3" fmla="*/ 2147483646 h 648"/>
                <a:gd name="T4" fmla="*/ 2147483646 w 828"/>
                <a:gd name="T5" fmla="*/ 2147483646 h 648"/>
                <a:gd name="T6" fmla="*/ 2147483646 w 828"/>
                <a:gd name="T7" fmla="*/ 2147483646 h 648"/>
                <a:gd name="T8" fmla="*/ 0 w 828"/>
                <a:gd name="T9" fmla="*/ 2147483646 h 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8" h="648">
                  <a:moveTo>
                    <a:pt x="828" y="32"/>
                  </a:moveTo>
                  <a:cubicBezTo>
                    <a:pt x="738" y="32"/>
                    <a:pt x="406" y="0"/>
                    <a:pt x="276" y="32"/>
                  </a:cubicBezTo>
                  <a:cubicBezTo>
                    <a:pt x="146" y="64"/>
                    <a:pt x="89" y="132"/>
                    <a:pt x="48" y="224"/>
                  </a:cubicBezTo>
                  <a:cubicBezTo>
                    <a:pt x="7" y="316"/>
                    <a:pt x="37" y="516"/>
                    <a:pt x="29" y="582"/>
                  </a:cubicBezTo>
                  <a:cubicBezTo>
                    <a:pt x="21" y="648"/>
                    <a:pt x="6" y="612"/>
                    <a:pt x="0" y="620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5" name="Text Box 15">
              <a:extLst>
                <a:ext uri="{FF2B5EF4-FFF2-40B4-BE49-F238E27FC236}">
                  <a16:creationId xmlns:a16="http://schemas.microsoft.com/office/drawing/2014/main" id="{38E73F62-CA2D-4036-976E-154567D49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8" y="1484313"/>
              <a:ext cx="1156431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a. car. com.</a:t>
              </a:r>
            </a:p>
          </p:txBody>
        </p:sp>
        <p:sp>
          <p:nvSpPr>
            <p:cNvPr id="22546" name="Freeform 16">
              <a:extLst>
                <a:ext uri="{FF2B5EF4-FFF2-40B4-BE49-F238E27FC236}">
                  <a16:creationId xmlns:a16="http://schemas.microsoft.com/office/drawing/2014/main" id="{0D20217C-64A3-4AB7-9EF6-00548D1A8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900" y="2722563"/>
              <a:ext cx="1135063" cy="490537"/>
            </a:xfrm>
            <a:custGeom>
              <a:avLst/>
              <a:gdLst>
                <a:gd name="T0" fmla="*/ 0 w 953"/>
                <a:gd name="T1" fmla="*/ 2147483646 h 413"/>
                <a:gd name="T2" fmla="*/ 2147483646 w 953"/>
                <a:gd name="T3" fmla="*/ 2147483646 h 413"/>
                <a:gd name="T4" fmla="*/ 2147483646 w 953"/>
                <a:gd name="T5" fmla="*/ 2147483646 h 413"/>
                <a:gd name="T6" fmla="*/ 2147483646 w 953"/>
                <a:gd name="T7" fmla="*/ 2147483646 h 413"/>
                <a:gd name="T8" fmla="*/ 2147483646 w 953"/>
                <a:gd name="T9" fmla="*/ 2147483646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3" h="413">
                  <a:moveTo>
                    <a:pt x="0" y="4"/>
                  </a:moveTo>
                  <a:cubicBezTo>
                    <a:pt x="48" y="4"/>
                    <a:pt x="203" y="0"/>
                    <a:pt x="287" y="6"/>
                  </a:cubicBezTo>
                  <a:cubicBezTo>
                    <a:pt x="371" y="12"/>
                    <a:pt x="415" y="4"/>
                    <a:pt x="503" y="42"/>
                  </a:cubicBezTo>
                  <a:cubicBezTo>
                    <a:pt x="591" y="80"/>
                    <a:pt x="742" y="169"/>
                    <a:pt x="817" y="231"/>
                  </a:cubicBezTo>
                  <a:cubicBezTo>
                    <a:pt x="892" y="293"/>
                    <a:pt x="926" y="356"/>
                    <a:pt x="953" y="413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7" name="Freeform 17">
              <a:extLst>
                <a:ext uri="{FF2B5EF4-FFF2-40B4-BE49-F238E27FC236}">
                  <a16:creationId xmlns:a16="http://schemas.microsoft.com/office/drawing/2014/main" id="{A5DA739F-46BC-440C-85D8-53CBFB62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3051175"/>
              <a:ext cx="1135063" cy="490538"/>
            </a:xfrm>
            <a:custGeom>
              <a:avLst/>
              <a:gdLst>
                <a:gd name="T0" fmla="*/ 0 w 953"/>
                <a:gd name="T1" fmla="*/ 2147483646 h 413"/>
                <a:gd name="T2" fmla="*/ 2147483646 w 953"/>
                <a:gd name="T3" fmla="*/ 2147483646 h 413"/>
                <a:gd name="T4" fmla="*/ 2147483646 w 953"/>
                <a:gd name="T5" fmla="*/ 2147483646 h 413"/>
                <a:gd name="T6" fmla="*/ 2147483646 w 953"/>
                <a:gd name="T7" fmla="*/ 2147483646 h 413"/>
                <a:gd name="T8" fmla="*/ 2147483646 w 953"/>
                <a:gd name="T9" fmla="*/ 2147483646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3" h="413">
                  <a:moveTo>
                    <a:pt x="0" y="4"/>
                  </a:moveTo>
                  <a:cubicBezTo>
                    <a:pt x="48" y="4"/>
                    <a:pt x="203" y="0"/>
                    <a:pt x="287" y="6"/>
                  </a:cubicBezTo>
                  <a:cubicBezTo>
                    <a:pt x="371" y="12"/>
                    <a:pt x="415" y="4"/>
                    <a:pt x="503" y="42"/>
                  </a:cubicBezTo>
                  <a:cubicBezTo>
                    <a:pt x="591" y="80"/>
                    <a:pt x="742" y="169"/>
                    <a:pt x="817" y="231"/>
                  </a:cubicBezTo>
                  <a:cubicBezTo>
                    <a:pt x="892" y="293"/>
                    <a:pt x="926" y="356"/>
                    <a:pt x="953" y="413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8" name="Text Box 18">
              <a:extLst>
                <a:ext uri="{FF2B5EF4-FFF2-40B4-BE49-F238E27FC236}">
                  <a16:creationId xmlns:a16="http://schemas.microsoft.com/office/drawing/2014/main" id="{CEF1F14B-B523-4DDB-AD4E-549C17C5F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963" y="2943225"/>
              <a:ext cx="1094650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gl. thyroid.</a:t>
              </a:r>
            </a:p>
          </p:txBody>
        </p:sp>
        <p:sp>
          <p:nvSpPr>
            <p:cNvPr id="22549" name="Text Box 19">
              <a:extLst>
                <a:ext uri="{FF2B5EF4-FFF2-40B4-BE49-F238E27FC236}">
                  <a16:creationId xmlns:a16="http://schemas.microsoft.com/office/drawing/2014/main" id="{9D1CA1BE-69D2-4C65-9835-567E64F5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000" y="3267075"/>
              <a:ext cx="1485597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gl. parathyroid.</a:t>
              </a:r>
            </a:p>
          </p:txBody>
        </p:sp>
        <p:sp>
          <p:nvSpPr>
            <p:cNvPr id="22550" name="Freeform 20">
              <a:extLst>
                <a:ext uri="{FF2B5EF4-FFF2-40B4-BE49-F238E27FC236}">
                  <a16:creationId xmlns:a16="http://schemas.microsoft.com/office/drawing/2014/main" id="{0EA24355-1EB7-4CA0-B5C3-F28F31A7A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3195638"/>
              <a:ext cx="1123950" cy="690562"/>
            </a:xfrm>
            <a:custGeom>
              <a:avLst/>
              <a:gdLst>
                <a:gd name="T0" fmla="*/ 2147483646 w 944"/>
                <a:gd name="T1" fmla="*/ 0 h 580"/>
                <a:gd name="T2" fmla="*/ 2147483646 w 944"/>
                <a:gd name="T3" fmla="*/ 2147483646 h 580"/>
                <a:gd name="T4" fmla="*/ 2147483646 w 944"/>
                <a:gd name="T5" fmla="*/ 2147483646 h 580"/>
                <a:gd name="T6" fmla="*/ 0 w 944"/>
                <a:gd name="T7" fmla="*/ 2147483646 h 5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4" h="580">
                  <a:moveTo>
                    <a:pt x="944" y="0"/>
                  </a:moveTo>
                  <a:lnTo>
                    <a:pt x="384" y="148"/>
                  </a:lnTo>
                  <a:lnTo>
                    <a:pt x="132" y="280"/>
                  </a:lnTo>
                  <a:lnTo>
                    <a:pt x="0" y="580"/>
                  </a:lnTo>
                </a:path>
              </a:pathLst>
            </a:custGeom>
            <a:noFill/>
            <a:ln w="190500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1" name="Freeform 21">
              <a:extLst>
                <a:ext uri="{FF2B5EF4-FFF2-40B4-BE49-F238E27FC236}">
                  <a16:creationId xmlns:a16="http://schemas.microsoft.com/office/drawing/2014/main" id="{8DD30481-2AEA-49C0-80CE-7E708723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3105150"/>
              <a:ext cx="242887" cy="865188"/>
            </a:xfrm>
            <a:custGeom>
              <a:avLst/>
              <a:gdLst>
                <a:gd name="T0" fmla="*/ 2147483646 w 204"/>
                <a:gd name="T1" fmla="*/ 0 h 726"/>
                <a:gd name="T2" fmla="*/ 2147483646 w 204"/>
                <a:gd name="T3" fmla="*/ 2147483646 h 726"/>
                <a:gd name="T4" fmla="*/ 2147483646 w 204"/>
                <a:gd name="T5" fmla="*/ 2147483646 h 726"/>
                <a:gd name="T6" fmla="*/ 2147483646 w 204"/>
                <a:gd name="T7" fmla="*/ 2147483646 h 7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" h="726">
                  <a:moveTo>
                    <a:pt x="204" y="0"/>
                  </a:moveTo>
                  <a:cubicBezTo>
                    <a:pt x="125" y="87"/>
                    <a:pt x="46" y="174"/>
                    <a:pt x="23" y="272"/>
                  </a:cubicBezTo>
                  <a:cubicBezTo>
                    <a:pt x="0" y="370"/>
                    <a:pt x="38" y="514"/>
                    <a:pt x="68" y="590"/>
                  </a:cubicBezTo>
                  <a:cubicBezTo>
                    <a:pt x="98" y="666"/>
                    <a:pt x="189" y="703"/>
                    <a:pt x="204" y="72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2" name="Oval 24">
              <a:extLst>
                <a:ext uri="{FF2B5EF4-FFF2-40B4-BE49-F238E27FC236}">
                  <a16:creationId xmlns:a16="http://schemas.microsoft.com/office/drawing/2014/main" id="{1481AC0D-96BB-4AA7-80B3-953A96D5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125" y="3970338"/>
              <a:ext cx="647700" cy="647700"/>
            </a:xfrm>
            <a:prstGeom prst="ellipse">
              <a:avLst/>
            </a:prstGeom>
            <a:solidFill>
              <a:srgbClr val="FFFF00"/>
            </a:solidFill>
            <a:ln w="762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FF00"/>
                </a:solidFill>
              </a:endParaRPr>
            </a:p>
          </p:txBody>
        </p:sp>
        <p:sp>
          <p:nvSpPr>
            <p:cNvPr id="8217" name="Text Box 25">
              <a:extLst>
                <a:ext uri="{FF2B5EF4-FFF2-40B4-BE49-F238E27FC236}">
                  <a16:creationId xmlns:a16="http://schemas.microsoft.com/office/drawing/2014/main" id="{24339671-F3D0-4072-924A-44DFB4797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0063" y="3895678"/>
              <a:ext cx="1293673" cy="452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500" dirty="0" err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ggl</a:t>
              </a:r>
              <a:r>
                <a:rPr lang="cs-CZ" altLang="cs-CZ" sz="15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. </a:t>
              </a:r>
              <a:r>
                <a:rPr lang="cs-CZ" altLang="cs-CZ" sz="1500" dirty="0" err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cervicothorac</a:t>
              </a:r>
              <a:r>
                <a:rPr lang="cs-CZ" altLang="cs-CZ" sz="15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.</a:t>
              </a:r>
            </a:p>
            <a:p>
              <a:pPr>
                <a:defRPr/>
              </a:pPr>
              <a:r>
                <a:rPr lang="cs-CZ" altLang="cs-CZ" sz="15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</a:t>
              </a:r>
              <a:r>
                <a:rPr lang="cs-CZ" altLang="cs-CZ" sz="1500" dirty="0" err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stellatum</a:t>
              </a:r>
              <a:r>
                <a:rPr lang="cs-CZ" altLang="cs-CZ" sz="15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ACD2B515-033A-4788-BC75-0E95591E74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1875" y="4238625"/>
              <a:ext cx="32385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5" name="Freeform 27">
              <a:extLst>
                <a:ext uri="{FF2B5EF4-FFF2-40B4-BE49-F238E27FC236}">
                  <a16:creationId xmlns:a16="http://schemas.microsoft.com/office/drawing/2014/main" id="{466B534F-172D-470D-950E-F7B6042A5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781300"/>
              <a:ext cx="1306513" cy="1133475"/>
            </a:xfrm>
            <a:custGeom>
              <a:avLst/>
              <a:gdLst>
                <a:gd name="T0" fmla="*/ 2147483646 w 1097"/>
                <a:gd name="T1" fmla="*/ 2147483646 h 952"/>
                <a:gd name="T2" fmla="*/ 2147483646 w 1097"/>
                <a:gd name="T3" fmla="*/ 2147483646 h 952"/>
                <a:gd name="T4" fmla="*/ 2147483646 w 1097"/>
                <a:gd name="T5" fmla="*/ 2147483646 h 952"/>
                <a:gd name="T6" fmla="*/ 2147483646 w 1097"/>
                <a:gd name="T7" fmla="*/ 2147483646 h 952"/>
                <a:gd name="T8" fmla="*/ 0 w 1097"/>
                <a:gd name="T9" fmla="*/ 2147483646 h 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7" h="952">
                  <a:moveTo>
                    <a:pt x="1097" y="32"/>
                  </a:moveTo>
                  <a:cubicBezTo>
                    <a:pt x="1007" y="32"/>
                    <a:pt x="675" y="0"/>
                    <a:pt x="545" y="32"/>
                  </a:cubicBezTo>
                  <a:cubicBezTo>
                    <a:pt x="415" y="64"/>
                    <a:pt x="394" y="113"/>
                    <a:pt x="317" y="224"/>
                  </a:cubicBezTo>
                  <a:cubicBezTo>
                    <a:pt x="240" y="335"/>
                    <a:pt x="137" y="579"/>
                    <a:pt x="84" y="700"/>
                  </a:cubicBezTo>
                  <a:cubicBezTo>
                    <a:pt x="31" y="821"/>
                    <a:pt x="17" y="900"/>
                    <a:pt x="0" y="952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6" name="Text Box 28">
              <a:extLst>
                <a:ext uri="{FF2B5EF4-FFF2-40B4-BE49-F238E27FC236}">
                  <a16:creationId xmlns:a16="http://schemas.microsoft.com/office/drawing/2014/main" id="{EEF9A192-E3D7-46DA-9DF5-8C4FEB5F1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3588" y="2835275"/>
              <a:ext cx="1759929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n. card. cerv. med.</a:t>
              </a:r>
            </a:p>
          </p:txBody>
        </p:sp>
        <p:sp>
          <p:nvSpPr>
            <p:cNvPr id="22557" name="Freeform 29">
              <a:extLst>
                <a:ext uri="{FF2B5EF4-FFF2-40B4-BE49-F238E27FC236}">
                  <a16:creationId xmlns:a16="http://schemas.microsoft.com/office/drawing/2014/main" id="{2BD251AD-A50F-4BB5-AC5D-F8C31CD5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3600450"/>
              <a:ext cx="398462" cy="584200"/>
            </a:xfrm>
            <a:custGeom>
              <a:avLst/>
              <a:gdLst>
                <a:gd name="T0" fmla="*/ 2147483646 w 335"/>
                <a:gd name="T1" fmla="*/ 2147483646 h 491"/>
                <a:gd name="T2" fmla="*/ 2147483646 w 335"/>
                <a:gd name="T3" fmla="*/ 2147483646 h 491"/>
                <a:gd name="T4" fmla="*/ 2147483646 w 335"/>
                <a:gd name="T5" fmla="*/ 2147483646 h 491"/>
                <a:gd name="T6" fmla="*/ 0 w 335"/>
                <a:gd name="T7" fmla="*/ 2147483646 h 4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5" h="491">
                  <a:moveTo>
                    <a:pt x="335" y="491"/>
                  </a:moveTo>
                  <a:cubicBezTo>
                    <a:pt x="319" y="419"/>
                    <a:pt x="288" y="120"/>
                    <a:pt x="240" y="60"/>
                  </a:cubicBezTo>
                  <a:cubicBezTo>
                    <a:pt x="192" y="0"/>
                    <a:pt x="88" y="86"/>
                    <a:pt x="48" y="132"/>
                  </a:cubicBezTo>
                  <a:cubicBezTo>
                    <a:pt x="8" y="178"/>
                    <a:pt x="10" y="294"/>
                    <a:pt x="0" y="336"/>
                  </a:cubicBez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8" name="Text Box 30">
              <a:extLst>
                <a:ext uri="{FF2B5EF4-FFF2-40B4-BE49-F238E27FC236}">
                  <a16:creationId xmlns:a16="http://schemas.microsoft.com/office/drawing/2014/main" id="{D2883800-ED95-419E-827C-6FB3524D4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5850" y="3590925"/>
              <a:ext cx="1348406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 dirty="0" err="1">
                  <a:solidFill>
                    <a:schemeClr val="bg2"/>
                  </a:solidFill>
                </a:rPr>
                <a:t>ansa</a:t>
              </a:r>
              <a:r>
                <a:rPr lang="cs-CZ" altLang="cs-CZ" sz="1800" b="1" dirty="0">
                  <a:solidFill>
                    <a:schemeClr val="bg2"/>
                  </a:solidFill>
                </a:rPr>
                <a:t> </a:t>
              </a:r>
              <a:r>
                <a:rPr lang="cs-CZ" altLang="cs-CZ" sz="1800" b="1" dirty="0" err="1">
                  <a:solidFill>
                    <a:schemeClr val="bg2"/>
                  </a:solidFill>
                </a:rPr>
                <a:t>subclav</a:t>
              </a:r>
              <a:r>
                <a:rPr lang="cs-CZ" altLang="cs-CZ" sz="1800" b="1" dirty="0">
                  <a:solidFill>
                    <a:schemeClr val="bg2"/>
                  </a:solidFill>
                </a:rPr>
                <a:t>.</a:t>
              </a:r>
            </a:p>
          </p:txBody>
        </p:sp>
        <p:sp>
          <p:nvSpPr>
            <p:cNvPr id="22559" name="Text Box 31">
              <a:extLst>
                <a:ext uri="{FF2B5EF4-FFF2-40B4-BE49-F238E27FC236}">
                  <a16:creationId xmlns:a16="http://schemas.microsoft.com/office/drawing/2014/main" id="{0592BBC6-523B-42FF-BB7B-5CC505F32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95858">
              <a:off x="3370334" y="3199096"/>
              <a:ext cx="1101582" cy="296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a. subclav.</a:t>
              </a:r>
            </a:p>
          </p:txBody>
        </p:sp>
        <p:sp>
          <p:nvSpPr>
            <p:cNvPr id="22560" name="Freeform 32">
              <a:extLst>
                <a:ext uri="{FF2B5EF4-FFF2-40B4-BE49-F238E27FC236}">
                  <a16:creationId xmlns:a16="http://schemas.microsoft.com/office/drawing/2014/main" id="{CB5F9C3C-6B65-45D9-9A3B-4BBC545F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0" y="4238625"/>
              <a:ext cx="803275" cy="600075"/>
            </a:xfrm>
            <a:custGeom>
              <a:avLst/>
              <a:gdLst>
                <a:gd name="T0" fmla="*/ 2147483646 w 675"/>
                <a:gd name="T1" fmla="*/ 2147483646 h 504"/>
                <a:gd name="T2" fmla="*/ 2147483646 w 675"/>
                <a:gd name="T3" fmla="*/ 2147483646 h 504"/>
                <a:gd name="T4" fmla="*/ 2147483646 w 675"/>
                <a:gd name="T5" fmla="*/ 2147483646 h 504"/>
                <a:gd name="T6" fmla="*/ 2147483646 w 675"/>
                <a:gd name="T7" fmla="*/ 2147483646 h 504"/>
                <a:gd name="T8" fmla="*/ 2147483646 w 675"/>
                <a:gd name="T9" fmla="*/ 2147483646 h 504"/>
                <a:gd name="T10" fmla="*/ 2147483646 w 675"/>
                <a:gd name="T11" fmla="*/ 2147483646 h 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5" h="504">
                  <a:moveTo>
                    <a:pt x="675" y="5"/>
                  </a:moveTo>
                  <a:cubicBezTo>
                    <a:pt x="625" y="5"/>
                    <a:pt x="455" y="0"/>
                    <a:pt x="374" y="5"/>
                  </a:cubicBezTo>
                  <a:cubicBezTo>
                    <a:pt x="293" y="10"/>
                    <a:pt x="243" y="7"/>
                    <a:pt x="186" y="38"/>
                  </a:cubicBezTo>
                  <a:cubicBezTo>
                    <a:pt x="129" y="69"/>
                    <a:pt x="60" y="128"/>
                    <a:pt x="30" y="194"/>
                  </a:cubicBezTo>
                  <a:cubicBezTo>
                    <a:pt x="0" y="260"/>
                    <a:pt x="10" y="382"/>
                    <a:pt x="6" y="434"/>
                  </a:cubicBezTo>
                  <a:cubicBezTo>
                    <a:pt x="2" y="486"/>
                    <a:pt x="9" y="490"/>
                    <a:pt x="9" y="504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61" name="Text Box 33">
              <a:extLst>
                <a:ext uri="{FF2B5EF4-FFF2-40B4-BE49-F238E27FC236}">
                  <a16:creationId xmlns:a16="http://schemas.microsoft.com/office/drawing/2014/main" id="{070B46CE-67E4-46BE-907C-9A1F92CED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1038" y="4779963"/>
              <a:ext cx="1454785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plexus vertebr.</a:t>
              </a:r>
            </a:p>
          </p:txBody>
        </p:sp>
        <p:sp>
          <p:nvSpPr>
            <p:cNvPr id="22562" name="Freeform 34">
              <a:extLst>
                <a:ext uri="{FF2B5EF4-FFF2-40B4-BE49-F238E27FC236}">
                  <a16:creationId xmlns:a16="http://schemas.microsoft.com/office/drawing/2014/main" id="{01415392-3ACD-4361-91E1-B3A60C32A0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41875" y="4456113"/>
              <a:ext cx="804863" cy="600075"/>
            </a:xfrm>
            <a:custGeom>
              <a:avLst/>
              <a:gdLst>
                <a:gd name="T0" fmla="*/ 2147483646 w 675"/>
                <a:gd name="T1" fmla="*/ 2147483646 h 504"/>
                <a:gd name="T2" fmla="*/ 2147483646 w 675"/>
                <a:gd name="T3" fmla="*/ 2147483646 h 504"/>
                <a:gd name="T4" fmla="*/ 2147483646 w 675"/>
                <a:gd name="T5" fmla="*/ 2147483646 h 504"/>
                <a:gd name="T6" fmla="*/ 2147483646 w 675"/>
                <a:gd name="T7" fmla="*/ 2147483646 h 504"/>
                <a:gd name="T8" fmla="*/ 2147483646 w 675"/>
                <a:gd name="T9" fmla="*/ 2147483646 h 504"/>
                <a:gd name="T10" fmla="*/ 2147483646 w 675"/>
                <a:gd name="T11" fmla="*/ 2147483646 h 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5" h="504">
                  <a:moveTo>
                    <a:pt x="675" y="5"/>
                  </a:moveTo>
                  <a:cubicBezTo>
                    <a:pt x="625" y="5"/>
                    <a:pt x="455" y="0"/>
                    <a:pt x="374" y="5"/>
                  </a:cubicBezTo>
                  <a:cubicBezTo>
                    <a:pt x="293" y="10"/>
                    <a:pt x="243" y="7"/>
                    <a:pt x="186" y="38"/>
                  </a:cubicBezTo>
                  <a:cubicBezTo>
                    <a:pt x="129" y="69"/>
                    <a:pt x="60" y="128"/>
                    <a:pt x="30" y="194"/>
                  </a:cubicBezTo>
                  <a:cubicBezTo>
                    <a:pt x="0" y="260"/>
                    <a:pt x="10" y="382"/>
                    <a:pt x="6" y="434"/>
                  </a:cubicBezTo>
                  <a:cubicBezTo>
                    <a:pt x="2" y="486"/>
                    <a:pt x="9" y="490"/>
                    <a:pt x="9" y="504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2B8CC8DF-3AF5-4482-A7CA-93635D361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5049838"/>
              <a:ext cx="1605608" cy="30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</a:rPr>
                <a:t>n. card. cerv. inf.</a:t>
              </a:r>
            </a:p>
          </p:txBody>
        </p:sp>
      </p:grpSp>
      <p:pic>
        <p:nvPicPr>
          <p:cNvPr id="22531" name="Obrázek 1">
            <a:extLst>
              <a:ext uri="{FF2B5EF4-FFF2-40B4-BE49-F238E27FC236}">
                <a16:creationId xmlns:a16="http://schemas.microsoft.com/office/drawing/2014/main" id="{C6934115-C231-4984-A822-CA844DE6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90" y="485889"/>
            <a:ext cx="4848022" cy="63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64DCDF9-1230-46CB-9249-3B9CE908DB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115889"/>
            <a:ext cx="8893175" cy="2206625"/>
          </a:xfrm>
        </p:spPr>
        <p:txBody>
          <a:bodyPr/>
          <a:lstStyle/>
          <a:p>
            <a:pPr algn="l" eaLnBrk="1" hangingPunct="1"/>
            <a:br>
              <a:rPr lang="cs-CZ" altLang="cs-CZ" sz="4000" u="sng"/>
            </a:br>
            <a:br>
              <a:rPr lang="cs-CZ" altLang="cs-CZ" i="1"/>
            </a:br>
            <a:endParaRPr lang="cs-CZ" altLang="cs-CZ" i="1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E501030-D545-4C85-9AD9-99385119D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41663"/>
            <a:ext cx="91440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800"/>
              <a:t> </a:t>
            </a:r>
            <a:endParaRPr lang="cs-CZ" altLang="cs-CZ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cs-CZ" altLang="cs-CZ" sz="2800" i="1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2D3CCEA8-1A6B-483A-89D8-5BF2C8C4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4" y="0"/>
            <a:ext cx="2902076" cy="461665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Ganglia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thoracica</a:t>
            </a:r>
            <a:endParaRPr lang="cs-CZ" alt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Obrázek 2">
            <a:extLst>
              <a:ext uri="{FF2B5EF4-FFF2-40B4-BE49-F238E27FC236}">
                <a16:creationId xmlns:a16="http://schemas.microsoft.com/office/drawing/2014/main" id="{BAC43ACD-55A6-43FA-9BE8-7F9E1FF1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404814"/>
            <a:ext cx="599122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>
            <a:extLst>
              <a:ext uri="{FF2B5EF4-FFF2-40B4-BE49-F238E27FC236}">
                <a16:creationId xmlns:a16="http://schemas.microsoft.com/office/drawing/2014/main" id="{B25F7E14-43D3-405F-8422-51744849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3" t="9810" r="35199" b="4953"/>
          <a:stretch>
            <a:fillRect/>
          </a:stretch>
        </p:blipFill>
        <p:spPr bwMode="auto">
          <a:xfrm>
            <a:off x="7569199" y="-2394"/>
            <a:ext cx="3098800" cy="686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>
            <a:extLst>
              <a:ext uri="{FF2B5EF4-FFF2-40B4-BE49-F238E27FC236}">
                <a16:creationId xmlns:a16="http://schemas.microsoft.com/office/drawing/2014/main" id="{07FD976A-1E72-489E-90C5-574B09C5F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142" r="6471" b="4472"/>
          <a:stretch>
            <a:fillRect/>
          </a:stretch>
        </p:blipFill>
        <p:spPr bwMode="auto">
          <a:xfrm>
            <a:off x="6672264" y="-19050"/>
            <a:ext cx="400843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bdélník 2">
            <a:extLst>
              <a:ext uri="{FF2B5EF4-FFF2-40B4-BE49-F238E27FC236}">
                <a16:creationId xmlns:a16="http://schemas.microsoft.com/office/drawing/2014/main" id="{F3DD9037-8D60-4793-BFE2-8EA7C80D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67" y="115888"/>
            <a:ext cx="610309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Ganglia lumbalia et sacralia + ggl.impar</a:t>
            </a:r>
          </a:p>
        </p:txBody>
      </p:sp>
      <p:pic>
        <p:nvPicPr>
          <p:cNvPr id="26628" name="Obrázek 1">
            <a:extLst>
              <a:ext uri="{FF2B5EF4-FFF2-40B4-BE49-F238E27FC236}">
                <a16:creationId xmlns:a16="http://schemas.microsoft.com/office/drawing/2014/main" id="{74176439-583C-40CA-B218-D9F7C0C2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6310" r="13272" b="5721"/>
          <a:stretch>
            <a:fillRect/>
          </a:stretch>
        </p:blipFill>
        <p:spPr bwMode="auto">
          <a:xfrm>
            <a:off x="2063751" y="765176"/>
            <a:ext cx="4608513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A705F64A-4167-42C5-8276-31BACFC52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12714"/>
            <a:ext cx="4392612" cy="671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13F0A7AC-AC80-443C-B44B-06B8BCD3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70" y="112714"/>
            <a:ext cx="273344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Paraympathicus 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9" name="Text Box 79">
            <a:extLst>
              <a:ext uri="{FF2B5EF4-FFF2-40B4-BE49-F238E27FC236}">
                <a16:creationId xmlns:a16="http://schemas.microsoft.com/office/drawing/2014/main" id="{CC9DC5EC-001A-42CD-80EC-3349B8113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-27991"/>
            <a:ext cx="63372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PARASYMPATICUS (</a:t>
            </a:r>
            <a:r>
              <a:rPr lang="cs-CZ" altLang="cs-CZ" sz="2400" b="1" u="sng" dirty="0" err="1">
                <a:highlight>
                  <a:srgbClr val="FFFF00"/>
                </a:highlight>
                <a:latin typeface="Arial" charset="0"/>
              </a:rPr>
              <a:t>cranio-sacral</a:t>
            </a: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  <a:latin typeface="Arial" charset="0"/>
              </a:rPr>
              <a:t>system</a:t>
            </a: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)</a:t>
            </a:r>
          </a:p>
        </p:txBody>
      </p:sp>
      <p:pic>
        <p:nvPicPr>
          <p:cNvPr id="67587" name="Picture 80" descr="kmentJadra">
            <a:extLst>
              <a:ext uri="{FF2B5EF4-FFF2-40B4-BE49-F238E27FC236}">
                <a16:creationId xmlns:a16="http://schemas.microsoft.com/office/drawing/2014/main" id="{0546A486-8968-4413-8F13-E1F51DC4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0" y="74645"/>
            <a:ext cx="2897187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81">
            <a:extLst>
              <a:ext uri="{FF2B5EF4-FFF2-40B4-BE49-F238E27FC236}">
                <a16:creationId xmlns:a16="http://schemas.microsoft.com/office/drawing/2014/main" id="{6EFD7751-389C-4B9F-B89B-876BD9C5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392" y="767509"/>
            <a:ext cx="7674429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parasympaticus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n. III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  <a:r>
              <a:rPr lang="cs-CZ" altLang="cs-CZ" sz="1600" b="1" dirty="0"/>
              <a:t>(</a:t>
            </a:r>
            <a:r>
              <a:rPr lang="cs-CZ" altLang="cs-CZ" sz="1600" b="1" dirty="0" err="1"/>
              <a:t>ggl</a:t>
            </a:r>
            <a:r>
              <a:rPr lang="cs-CZ" altLang="cs-CZ" sz="1600" b="1" dirty="0"/>
              <a:t>. </a:t>
            </a:r>
            <a:r>
              <a:rPr lang="cs-CZ" altLang="cs-CZ" sz="1600" b="1" dirty="0" err="1"/>
              <a:t>ciliare</a:t>
            </a:r>
            <a:r>
              <a:rPr lang="cs-CZ" altLang="cs-CZ" sz="16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400" b="1" dirty="0" err="1">
                <a:highlight>
                  <a:srgbClr val="FFFF00"/>
                </a:highlight>
              </a:rPr>
              <a:t>parasympaticus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n. VII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(</a:t>
            </a:r>
            <a:r>
              <a:rPr lang="cs-CZ" altLang="cs-CZ" sz="1600" b="1" dirty="0" err="1"/>
              <a:t>ggl</a:t>
            </a:r>
            <a:r>
              <a:rPr lang="cs-CZ" altLang="cs-CZ" sz="1600" b="1" dirty="0"/>
              <a:t>. </a:t>
            </a:r>
            <a:r>
              <a:rPr lang="cs-CZ" altLang="cs-CZ" sz="1600" b="1" dirty="0" err="1"/>
              <a:t>pterygopalatinum</a:t>
            </a:r>
            <a:r>
              <a:rPr lang="cs-CZ" altLang="cs-CZ" sz="1600" b="1" dirty="0"/>
              <a:t>, </a:t>
            </a:r>
            <a:r>
              <a:rPr lang="cs-CZ" altLang="cs-CZ" sz="1600" b="1" dirty="0" err="1"/>
              <a:t>ggl.submandibulare</a:t>
            </a:r>
            <a:r>
              <a:rPr lang="cs-CZ" altLang="cs-CZ" sz="16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400" b="1" dirty="0" err="1">
                <a:highlight>
                  <a:srgbClr val="FFFF00"/>
                </a:highlight>
              </a:rPr>
              <a:t>parasympaticus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n. 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(</a:t>
            </a:r>
            <a:r>
              <a:rPr lang="cs-CZ" altLang="cs-CZ" sz="1600" b="1" dirty="0" err="1"/>
              <a:t>ggl</a:t>
            </a:r>
            <a:r>
              <a:rPr lang="cs-CZ" altLang="cs-CZ" sz="1600" b="1" dirty="0"/>
              <a:t>. </a:t>
            </a:r>
            <a:r>
              <a:rPr lang="cs-CZ" altLang="cs-CZ" sz="1600" b="1" dirty="0" err="1"/>
              <a:t>oticum</a:t>
            </a:r>
            <a:r>
              <a:rPr lang="cs-CZ" altLang="cs-CZ" sz="16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400" b="1" dirty="0" err="1">
                <a:highlight>
                  <a:srgbClr val="FFFF00"/>
                </a:highlight>
              </a:rPr>
              <a:t>parasympaticus</a:t>
            </a:r>
            <a:r>
              <a:rPr lang="cs-CZ" altLang="cs-CZ" sz="24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n.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(</a:t>
            </a:r>
            <a:r>
              <a:rPr lang="cs-CZ" altLang="cs-CZ" sz="1600" b="1" dirty="0" err="1"/>
              <a:t>organs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of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neck</a:t>
            </a:r>
            <a:r>
              <a:rPr lang="cs-CZ" altLang="cs-CZ" sz="1600" b="1" dirty="0"/>
              <a:t>, </a:t>
            </a:r>
            <a:r>
              <a:rPr lang="cs-CZ" altLang="cs-CZ" sz="1600" b="1" dirty="0" err="1"/>
              <a:t>thorax</a:t>
            </a:r>
            <a:r>
              <a:rPr lang="cs-CZ" altLang="cs-CZ" sz="1600" b="1" dirty="0"/>
              <a:t>, </a:t>
            </a:r>
            <a:r>
              <a:rPr lang="cs-CZ" altLang="cs-CZ" sz="1600" b="1" dirty="0" err="1"/>
              <a:t>abdominal</a:t>
            </a:r>
            <a:r>
              <a:rPr lang="cs-CZ" altLang="cs-CZ" sz="1600" b="1" dirty="0"/>
              <a:t> – </a:t>
            </a:r>
            <a:r>
              <a:rPr lang="cs-CZ" altLang="cs-CZ" sz="1600" b="1" dirty="0" err="1"/>
              <a:t>until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flexura</a:t>
            </a:r>
            <a:r>
              <a:rPr lang="cs-CZ" altLang="cs-CZ" sz="1600" b="1" dirty="0"/>
              <a:t> coli </a:t>
            </a:r>
            <a:r>
              <a:rPr lang="cs-CZ" altLang="cs-CZ" sz="1600" b="1" dirty="0" err="1"/>
              <a:t>sinistra</a:t>
            </a:r>
            <a:r>
              <a:rPr lang="cs-CZ" altLang="cs-CZ" sz="1600" b="1" dirty="0"/>
              <a:t>!!!, </a:t>
            </a:r>
            <a:r>
              <a:rPr lang="cs-CZ" altLang="cs-CZ" sz="1600" b="1" dirty="0" err="1"/>
              <a:t>genital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glands</a:t>
            </a:r>
            <a:r>
              <a:rPr lang="cs-CZ" altLang="cs-CZ" sz="16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Sacral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segments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of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spinal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cord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(S2-4), </a:t>
            </a: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ncl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intermediolateralis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  <a:r>
              <a:rPr lang="cs-CZ" altLang="cs-CZ" sz="1600" b="1" dirty="0"/>
              <a:t>(</a:t>
            </a:r>
            <a:r>
              <a:rPr lang="cs-CZ" altLang="cs-CZ" sz="1600" b="1" dirty="0" err="1"/>
              <a:t>organs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of</a:t>
            </a:r>
            <a:r>
              <a:rPr lang="cs-CZ" altLang="cs-CZ" sz="1600" b="1" dirty="0"/>
              <a:t> pelvis </a:t>
            </a:r>
            <a:r>
              <a:rPr lang="cs-CZ" altLang="cs-CZ" sz="1600" b="1" dirty="0" err="1"/>
              <a:t>except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of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genital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glands</a:t>
            </a:r>
            <a:r>
              <a:rPr lang="cs-CZ" altLang="cs-CZ" sz="1600" b="1" dirty="0"/>
              <a:t>)</a:t>
            </a:r>
          </a:p>
        </p:txBody>
      </p:sp>
      <p:grpSp>
        <p:nvGrpSpPr>
          <p:cNvPr id="67589" name="Group 82">
            <a:extLst>
              <a:ext uri="{FF2B5EF4-FFF2-40B4-BE49-F238E27FC236}">
                <a16:creationId xmlns:a16="http://schemas.microsoft.com/office/drawing/2014/main" id="{89BAB127-320C-4EB5-83BE-DC78A905EDA5}"/>
              </a:ext>
            </a:extLst>
          </p:cNvPr>
          <p:cNvGrpSpPr>
            <a:grpSpLocks/>
          </p:cNvGrpSpPr>
          <p:nvPr/>
        </p:nvGrpSpPr>
        <p:grpSpPr bwMode="auto">
          <a:xfrm>
            <a:off x="602264" y="4076701"/>
            <a:ext cx="2198687" cy="2519363"/>
            <a:chOff x="204" y="799"/>
            <a:chExt cx="2524" cy="2931"/>
          </a:xfrm>
        </p:grpSpPr>
        <p:pic>
          <p:nvPicPr>
            <p:cNvPr id="67592" name="Picture 83" descr="fig1Uprav">
              <a:extLst>
                <a:ext uri="{FF2B5EF4-FFF2-40B4-BE49-F238E27FC236}">
                  <a16:creationId xmlns:a16="http://schemas.microsoft.com/office/drawing/2014/main" id="{677617F6-8837-4B09-80E0-BBE53972E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99"/>
              <a:ext cx="2524" cy="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3" name="AutoShape 84">
              <a:extLst>
                <a:ext uri="{FF2B5EF4-FFF2-40B4-BE49-F238E27FC236}">
                  <a16:creationId xmlns:a16="http://schemas.microsoft.com/office/drawing/2014/main" id="{B04ABD20-EBA7-4A22-BFD2-FD8389614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2568"/>
              <a:ext cx="136" cy="136"/>
            </a:xfrm>
            <a:prstGeom prst="flowChartConnector">
              <a:avLst/>
            </a:prstGeom>
            <a:solidFill>
              <a:srgbClr val="EC1F1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>
            <a:extLst>
              <a:ext uri="{FF2B5EF4-FFF2-40B4-BE49-F238E27FC236}">
                <a16:creationId xmlns:a16="http://schemas.microsoft.com/office/drawing/2014/main" id="{9676560B-0F96-440C-A45B-5CBBF281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77"/>
          <a:stretch>
            <a:fillRect/>
          </a:stretch>
        </p:blipFill>
        <p:spPr bwMode="auto">
          <a:xfrm>
            <a:off x="1774826" y="11113"/>
            <a:ext cx="87852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2">
            <a:extLst>
              <a:ext uri="{FF2B5EF4-FFF2-40B4-BE49-F238E27FC236}">
                <a16:creationId xmlns:a16="http://schemas.microsoft.com/office/drawing/2014/main" id="{0C8ADD8C-D493-4DB2-9043-8C5AD8DC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10909"/>
          <a:stretch>
            <a:fillRect/>
          </a:stretch>
        </p:blipFill>
        <p:spPr bwMode="auto">
          <a:xfrm>
            <a:off x="1676400" y="3141663"/>
            <a:ext cx="89916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64651FE4-990F-4B87-98B6-0ED96B9D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11722"/>
          <a:stretch>
            <a:fillRect/>
          </a:stretch>
        </p:blipFill>
        <p:spPr bwMode="auto">
          <a:xfrm>
            <a:off x="1524000" y="333375"/>
            <a:ext cx="91440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2">
            <a:extLst>
              <a:ext uri="{FF2B5EF4-FFF2-40B4-BE49-F238E27FC236}">
                <a16:creationId xmlns:a16="http://schemas.microsoft.com/office/drawing/2014/main" id="{2ACD8CA0-ACE6-4FAE-AF09-CCEDE7028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b="10211"/>
          <a:stretch>
            <a:fillRect/>
          </a:stretch>
        </p:blipFill>
        <p:spPr bwMode="auto">
          <a:xfrm>
            <a:off x="1631950" y="3573464"/>
            <a:ext cx="89281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>
            <a:extLst>
              <a:ext uri="{FF2B5EF4-FFF2-40B4-BE49-F238E27FC236}">
                <a16:creationId xmlns:a16="http://schemas.microsoft.com/office/drawing/2014/main" id="{7DC827DE-FA69-40D4-A32C-993F80CF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67500" b="55800"/>
          <a:stretch>
            <a:fillRect/>
          </a:stretch>
        </p:blipFill>
        <p:spPr bwMode="auto">
          <a:xfrm>
            <a:off x="1847851" y="1989139"/>
            <a:ext cx="4162425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5">
            <a:extLst>
              <a:ext uri="{FF2B5EF4-FFF2-40B4-BE49-F238E27FC236}">
                <a16:creationId xmlns:a16="http://schemas.microsoft.com/office/drawing/2014/main" id="{0C5392E8-3132-40C5-A475-AA06D551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69749" b="55800"/>
          <a:stretch>
            <a:fillRect/>
          </a:stretch>
        </p:blipFill>
        <p:spPr bwMode="auto">
          <a:xfrm>
            <a:off x="6527801" y="1989139"/>
            <a:ext cx="372427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8">
            <a:extLst>
              <a:ext uri="{FF2B5EF4-FFF2-40B4-BE49-F238E27FC236}">
                <a16:creationId xmlns:a16="http://schemas.microsoft.com/office/drawing/2014/main" id="{4F7FC642-A3DE-4979-BC03-7A24E080B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765176"/>
            <a:ext cx="3482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cardiacus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spf</a:t>
            </a:r>
            <a:r>
              <a:rPr lang="cs-CZ" altLang="cs-CZ" sz="2000" b="1" dirty="0">
                <a:highlight>
                  <a:srgbClr val="FFFF00"/>
                </a:highlight>
              </a:rPr>
              <a:t>.,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pulmonalis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  <p:sp>
        <p:nvSpPr>
          <p:cNvPr id="71685" name="Text Box 9">
            <a:extLst>
              <a:ext uri="{FF2B5EF4-FFF2-40B4-BE49-F238E27FC236}">
                <a16:creationId xmlns:a16="http://schemas.microsoft.com/office/drawing/2014/main" id="{4C1ADA03-10DE-456E-94E6-42B949FD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1" y="687389"/>
            <a:ext cx="3414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aorticus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thoracicus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oesophageus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09759F3-757E-4281-883A-24B5A4B1A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44450"/>
            <a:ext cx="78009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PRAEVERTEBRAL PLEXUSES – THORACIC CAVITY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preavertebrální svaly">
            <a:extLst>
              <a:ext uri="{FF2B5EF4-FFF2-40B4-BE49-F238E27FC236}">
                <a16:creationId xmlns:a16="http://schemas.microsoft.com/office/drawing/2014/main" id="{39A88860-3FBF-4EDD-AC5D-BF66728A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3405" r="20483" b="4732"/>
          <a:stretch>
            <a:fillRect/>
          </a:stretch>
        </p:blipFill>
        <p:spPr bwMode="auto">
          <a:xfrm>
            <a:off x="5411755" y="0"/>
            <a:ext cx="5980922" cy="68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>
            <a:extLst>
              <a:ext uri="{FF2B5EF4-FFF2-40B4-BE49-F238E27FC236}">
                <a16:creationId xmlns:a16="http://schemas.microsoft.com/office/drawing/2014/main" id="{F61E3D30-FEB4-45C8-9476-E52F6329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369" y="836614"/>
            <a:ext cx="344517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highlight>
                  <a:srgbClr val="FFFF00"/>
                </a:highlight>
              </a:rPr>
              <a:t>Motor </a:t>
            </a:r>
            <a:r>
              <a:rPr lang="cs-CZ" altLang="cs-CZ" sz="2400" b="1" u="sng" dirty="0" err="1">
                <a:highlight>
                  <a:srgbClr val="FFFF00"/>
                </a:highlight>
              </a:rPr>
              <a:t>branches</a:t>
            </a:r>
            <a:r>
              <a:rPr lang="cs-CZ" altLang="cs-CZ" sz="2400" b="1" u="sng" dirty="0">
                <a:highlight>
                  <a:srgbClr val="FFFF00"/>
                </a:highlight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</a:rPr>
              <a:t>Rami </a:t>
            </a:r>
            <a:r>
              <a:rPr lang="cs-CZ" altLang="cs-CZ" sz="2000" dirty="0" err="1">
                <a:highlight>
                  <a:srgbClr val="FFFF00"/>
                </a:highlight>
              </a:rPr>
              <a:t>musculares</a:t>
            </a:r>
            <a:endParaRPr lang="cs-CZ" altLang="cs-CZ" sz="2000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 mm. </a:t>
            </a:r>
            <a:r>
              <a:rPr lang="cs-CZ" altLang="cs-CZ" sz="2000" dirty="0" err="1"/>
              <a:t>praevertebrales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 mm. </a:t>
            </a:r>
            <a:r>
              <a:rPr lang="cs-CZ" altLang="cs-CZ" sz="2000" dirty="0" err="1"/>
              <a:t>intervertebrales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 mm. </a:t>
            </a:r>
            <a:r>
              <a:rPr lang="cs-CZ" altLang="cs-CZ" sz="2000" dirty="0" err="1"/>
              <a:t>scaleni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ONLY PARTLY: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m. sternocleidomastoideus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m. </a:t>
            </a:r>
            <a:r>
              <a:rPr lang="cs-CZ" altLang="cs-CZ" sz="2000" dirty="0" err="1"/>
              <a:t>trapezius</a:t>
            </a:r>
            <a:endParaRPr lang="cs-CZ" altLang="cs-CZ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>
            <a:extLst>
              <a:ext uri="{FF2B5EF4-FFF2-40B4-BE49-F238E27FC236}">
                <a16:creationId xmlns:a16="http://schemas.microsoft.com/office/drawing/2014/main" id="{EE645BBE-8B7B-44AA-9C57-68D17DB4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9000" r="69749" b="55800"/>
          <a:stretch>
            <a:fillRect/>
          </a:stretch>
        </p:blipFill>
        <p:spPr bwMode="auto">
          <a:xfrm>
            <a:off x="1631951" y="549276"/>
            <a:ext cx="4659313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6">
            <a:extLst>
              <a:ext uri="{FF2B5EF4-FFF2-40B4-BE49-F238E27FC236}">
                <a16:creationId xmlns:a16="http://schemas.microsoft.com/office/drawing/2014/main" id="{0618A584-3AAC-4192-A417-4A8573C04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04814"/>
            <a:ext cx="4014788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aorticus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abdominalis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coeliacus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 (</a:t>
            </a:r>
            <a:r>
              <a:rPr lang="cs-CZ" altLang="cs-CZ" sz="2000" b="1" dirty="0" err="1">
                <a:highlight>
                  <a:srgbClr val="FFFF00"/>
                </a:highlight>
              </a:rPr>
              <a:t>ggl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coeliacum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dx</a:t>
            </a:r>
            <a:r>
              <a:rPr lang="cs-CZ" altLang="cs-CZ" sz="2000" b="1" dirty="0">
                <a:highlight>
                  <a:srgbClr val="FFFF00"/>
                </a:highlight>
              </a:rPr>
              <a:t>. sin.)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gastrici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lienalis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hepaticus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duodenalis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pancreaticus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mesentericus</a:t>
            </a:r>
            <a:r>
              <a:rPr lang="cs-CZ" altLang="cs-CZ" sz="2000" b="1" dirty="0">
                <a:highlight>
                  <a:srgbClr val="FFFF00"/>
                </a:highlight>
              </a:rPr>
              <a:t> superior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mesentericus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inferior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renalis</a:t>
            </a:r>
            <a:r>
              <a:rPr lang="cs-CZ" altLang="cs-CZ" sz="2000" b="1" dirty="0">
                <a:highlight>
                  <a:srgbClr val="FFFF00"/>
                </a:highlight>
              </a:rPr>
              <a:t> et </a:t>
            </a:r>
            <a:r>
              <a:rPr lang="cs-CZ" altLang="cs-CZ" sz="2000" b="1" dirty="0" err="1">
                <a:highlight>
                  <a:srgbClr val="FFFF00"/>
                </a:highlight>
              </a:rPr>
              <a:t>suprarenalis</a:t>
            </a: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(plexus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uretericus</a:t>
            </a:r>
            <a:r>
              <a:rPr lang="cs-CZ" altLang="cs-CZ" sz="2000" b="1" dirty="0">
                <a:highlight>
                  <a:srgbClr val="FFFF00"/>
                </a:highlight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testicularis</a:t>
            </a:r>
            <a:r>
              <a:rPr lang="cs-CZ" altLang="cs-CZ" sz="2000" b="1" dirty="0">
                <a:highlight>
                  <a:srgbClr val="FFFF00"/>
                </a:highlight>
              </a:rPr>
              <a:t> (</a:t>
            </a:r>
            <a:r>
              <a:rPr lang="cs-CZ" altLang="cs-CZ" sz="2000" b="1" dirty="0" err="1">
                <a:highlight>
                  <a:srgbClr val="FFFF00"/>
                </a:highlight>
              </a:rPr>
              <a:t>ovaricus</a:t>
            </a:r>
            <a:r>
              <a:rPr lang="cs-CZ" altLang="cs-CZ" sz="2000" b="1" dirty="0">
                <a:highlight>
                  <a:srgbClr val="FFFF00"/>
                </a:highlight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 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iliaci</a:t>
            </a:r>
            <a:r>
              <a:rPr lang="cs-CZ" altLang="cs-CZ" sz="2000" b="1" dirty="0">
                <a:highlight>
                  <a:srgbClr val="FFFF00"/>
                </a:highlight>
              </a:rPr>
              <a:t> (plexus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femoralis</a:t>
            </a:r>
            <a:r>
              <a:rPr lang="cs-CZ" altLang="cs-CZ" sz="2000" b="1" dirty="0">
                <a:highlight>
                  <a:srgbClr val="FFFF00"/>
                </a:highlight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6F669B7-C9E0-428A-9188-AB0E1E9DF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4450"/>
            <a:ext cx="804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PRAEVERTEBRAL PLEXUSES – ABDOMINAL CAVITY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>
            <a:extLst>
              <a:ext uri="{FF2B5EF4-FFF2-40B4-BE49-F238E27FC236}">
                <a16:creationId xmlns:a16="http://schemas.microsoft.com/office/drawing/2014/main" id="{DFC23399-65BC-4A2B-BC1F-5657F4315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0"/>
            <a:ext cx="6055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PRAEVERTEBRAL PLEXUSES – PELVIS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95A0A5CE-23C4-467C-A085-59AC3889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69749" b="55800"/>
          <a:stretch>
            <a:fillRect/>
          </a:stretch>
        </p:blipFill>
        <p:spPr bwMode="auto">
          <a:xfrm>
            <a:off x="1774826" y="620714"/>
            <a:ext cx="456882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 Box 8">
            <a:extLst>
              <a:ext uri="{FF2B5EF4-FFF2-40B4-BE49-F238E27FC236}">
                <a16:creationId xmlns:a16="http://schemas.microsoft.com/office/drawing/2014/main" id="{AB431243-05F1-4771-B2AC-E5F78132C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836614"/>
            <a:ext cx="39639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hypogastricus</a:t>
            </a:r>
            <a:r>
              <a:rPr lang="cs-CZ" altLang="cs-CZ" sz="2000" b="1" dirty="0">
                <a:highlight>
                  <a:srgbClr val="FFFF00"/>
                </a:highlight>
              </a:rPr>
              <a:t> superior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 (n. </a:t>
            </a:r>
            <a:r>
              <a:rPr lang="cs-CZ" altLang="cs-CZ" sz="2000" b="1" dirty="0" err="1">
                <a:highlight>
                  <a:srgbClr val="FFFF00"/>
                </a:highlight>
              </a:rPr>
              <a:t>praesacralis</a:t>
            </a:r>
            <a:r>
              <a:rPr lang="cs-CZ" altLang="cs-CZ" sz="2000" b="1" dirty="0">
                <a:highlight>
                  <a:srgbClr val="FFFF00"/>
                </a:highlight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hypogastricus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dx</a:t>
            </a:r>
            <a:r>
              <a:rPr lang="cs-CZ" altLang="cs-CZ" sz="2000" b="1" dirty="0">
                <a:highlight>
                  <a:srgbClr val="FFFF00"/>
                </a:highlight>
              </a:rPr>
              <a:t>. a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Plexus </a:t>
            </a:r>
            <a:r>
              <a:rPr lang="cs-CZ" altLang="cs-CZ" sz="2000" b="1" dirty="0" err="1">
                <a:highlight>
                  <a:srgbClr val="FFFF00"/>
                </a:highlight>
              </a:rPr>
              <a:t>hypogastricus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inf</a:t>
            </a:r>
            <a:r>
              <a:rPr lang="cs-CZ" altLang="cs-CZ" sz="2000" b="1" dirty="0">
                <a:highlight>
                  <a:srgbClr val="FFFF00"/>
                </a:highlight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40DF7447-EFA1-4A99-9C72-BD775CDD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95"/>
          <a:stretch/>
        </p:blipFill>
        <p:spPr bwMode="auto">
          <a:xfrm>
            <a:off x="6032500" y="0"/>
            <a:ext cx="4622800" cy="68580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27651" name="Obrázek 3">
            <a:extLst>
              <a:ext uri="{FF2B5EF4-FFF2-40B4-BE49-F238E27FC236}">
                <a16:creationId xmlns:a16="http://schemas.microsoft.com/office/drawing/2014/main" id="{67CD651F-3F24-4829-BDC6-DDBD4868C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4"/>
            <a:ext cx="4427538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C57E343-3FF8-48F7-A7D0-C5D44A099A8D}"/>
              </a:ext>
            </a:extLst>
          </p:cNvPr>
          <p:cNvSpPr/>
          <p:nvPr/>
        </p:nvSpPr>
        <p:spPr>
          <a:xfrm>
            <a:off x="10417176" y="908051"/>
            <a:ext cx="250825" cy="50482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C3E3677-2403-4745-A9A2-A87955DA6C34}"/>
              </a:ext>
            </a:extLst>
          </p:cNvPr>
          <p:cNvSpPr/>
          <p:nvPr/>
        </p:nvSpPr>
        <p:spPr>
          <a:xfrm>
            <a:off x="10417176" y="1989138"/>
            <a:ext cx="238125" cy="431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873C549-E302-4300-ADF5-4D8093EDA52B}"/>
              </a:ext>
            </a:extLst>
          </p:cNvPr>
          <p:cNvSpPr/>
          <p:nvPr/>
        </p:nvSpPr>
        <p:spPr>
          <a:xfrm>
            <a:off x="10560050" y="3429001"/>
            <a:ext cx="95250" cy="14446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3D087A8-F154-4295-987A-DF16BD392435}"/>
              </a:ext>
            </a:extLst>
          </p:cNvPr>
          <p:cNvSpPr/>
          <p:nvPr/>
        </p:nvSpPr>
        <p:spPr>
          <a:xfrm>
            <a:off x="10417176" y="5732463"/>
            <a:ext cx="250825" cy="10096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84BE537-DBCF-4E94-860E-5278BFA76181}"/>
              </a:ext>
            </a:extLst>
          </p:cNvPr>
          <p:cNvSpPr/>
          <p:nvPr/>
        </p:nvSpPr>
        <p:spPr>
          <a:xfrm>
            <a:off x="10510838" y="2924176"/>
            <a:ext cx="144462" cy="28892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29D42B8-7EEC-4203-AD34-0115E02B19A0}"/>
              </a:ext>
            </a:extLst>
          </p:cNvPr>
          <p:cNvSpPr/>
          <p:nvPr/>
        </p:nvSpPr>
        <p:spPr>
          <a:xfrm>
            <a:off x="10429876" y="4941889"/>
            <a:ext cx="238125" cy="1428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BED9240-F467-4260-8CAD-7B87D636FF55}"/>
              </a:ext>
            </a:extLst>
          </p:cNvPr>
          <p:cNvSpPr/>
          <p:nvPr/>
        </p:nvSpPr>
        <p:spPr>
          <a:xfrm>
            <a:off x="10442576" y="4149725"/>
            <a:ext cx="225425" cy="28733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659" name="TextovéPole 10">
            <a:extLst>
              <a:ext uri="{FF2B5EF4-FFF2-40B4-BE49-F238E27FC236}">
                <a16:creationId xmlns:a16="http://schemas.microsoft.com/office/drawing/2014/main" id="{CB7FA6E0-73CB-4381-9A1A-86CE2578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4763"/>
            <a:ext cx="340029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Praevertebral</a:t>
            </a:r>
            <a:r>
              <a:rPr lang="cs-CZ" altLang="cs-CZ" sz="2400" b="1" dirty="0">
                <a:solidFill>
                  <a:srgbClr val="FF0000"/>
                </a:solidFill>
              </a:rPr>
              <a:t> ganglia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igure 21.4">
            <a:extLst>
              <a:ext uri="{FF2B5EF4-FFF2-40B4-BE49-F238E27FC236}">
                <a16:creationId xmlns:a16="http://schemas.microsoft.com/office/drawing/2014/main" id="{6B064FD8-9164-47EB-9696-F8875516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77788"/>
            <a:ext cx="4032250" cy="61261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5" name="Skupina 125">
            <a:extLst>
              <a:ext uri="{FF2B5EF4-FFF2-40B4-BE49-F238E27FC236}">
                <a16:creationId xmlns:a16="http://schemas.microsoft.com/office/drawing/2014/main" id="{D45D8BF6-55D7-4438-AEC7-99FD2C0A3D0F}"/>
              </a:ext>
            </a:extLst>
          </p:cNvPr>
          <p:cNvGrpSpPr>
            <a:grpSpLocks/>
          </p:cNvGrpSpPr>
          <p:nvPr/>
        </p:nvGrpSpPr>
        <p:grpSpPr bwMode="auto">
          <a:xfrm>
            <a:off x="5586414" y="-171450"/>
            <a:ext cx="5595937" cy="6623050"/>
            <a:chOff x="1547813" y="-3175"/>
            <a:chExt cx="5595937" cy="6623050"/>
          </a:xfrm>
        </p:grpSpPr>
        <p:grpSp>
          <p:nvGrpSpPr>
            <p:cNvPr id="33797" name="Group 2">
              <a:extLst>
                <a:ext uri="{FF2B5EF4-FFF2-40B4-BE49-F238E27FC236}">
                  <a16:creationId xmlns:a16="http://schemas.microsoft.com/office/drawing/2014/main" id="{0FE6C5C3-0B11-4614-B411-2599D7611D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4500" y="2279650"/>
              <a:ext cx="2327275" cy="2859088"/>
              <a:chOff x="827" y="1822"/>
              <a:chExt cx="1954" cy="2462"/>
            </a:xfrm>
          </p:grpSpPr>
          <p:sp>
            <p:nvSpPr>
              <p:cNvPr id="33909" name="Line 3">
                <a:extLst>
                  <a:ext uri="{FF2B5EF4-FFF2-40B4-BE49-F238E27FC236}">
                    <a16:creationId xmlns:a16="http://schemas.microsoft.com/office/drawing/2014/main" id="{06B89C33-6B4F-48EB-B842-0D4B870D5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" y="1858"/>
                <a:ext cx="1882" cy="1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0" name="Freeform 4">
                <a:extLst>
                  <a:ext uri="{FF2B5EF4-FFF2-40B4-BE49-F238E27FC236}">
                    <a16:creationId xmlns:a16="http://schemas.microsoft.com/office/drawing/2014/main" id="{0EA05133-1DE3-46E8-AA55-383EC7732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1822"/>
                <a:ext cx="72" cy="36"/>
              </a:xfrm>
              <a:custGeom>
                <a:avLst/>
                <a:gdLst>
                  <a:gd name="T0" fmla="*/ 0 w 142"/>
                  <a:gd name="T1" fmla="*/ 1 h 71"/>
                  <a:gd name="T2" fmla="*/ 1 w 142"/>
                  <a:gd name="T3" fmla="*/ 0 h 71"/>
                  <a:gd name="T4" fmla="*/ 1 w 142"/>
                  <a:gd name="T5" fmla="*/ 1 h 71"/>
                  <a:gd name="T6" fmla="*/ 0 w 142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1">
                    <a:moveTo>
                      <a:pt x="0" y="71"/>
                    </a:moveTo>
                    <a:lnTo>
                      <a:pt x="142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1" name="Freeform 5">
                <a:extLst>
                  <a:ext uri="{FF2B5EF4-FFF2-40B4-BE49-F238E27FC236}">
                    <a16:creationId xmlns:a16="http://schemas.microsoft.com/office/drawing/2014/main" id="{AD1D3835-1C0A-4B3C-8F8A-615510E0E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1858"/>
                <a:ext cx="72" cy="35"/>
              </a:xfrm>
              <a:custGeom>
                <a:avLst/>
                <a:gdLst>
                  <a:gd name="T0" fmla="*/ 0 w 142"/>
                  <a:gd name="T1" fmla="*/ 0 h 72"/>
                  <a:gd name="T2" fmla="*/ 1 w 142"/>
                  <a:gd name="T3" fmla="*/ 0 h 72"/>
                  <a:gd name="T4" fmla="*/ 1 w 142"/>
                  <a:gd name="T5" fmla="*/ 0 h 72"/>
                  <a:gd name="T6" fmla="*/ 0 w 142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2">
                    <a:moveTo>
                      <a:pt x="0" y="0"/>
                    </a:moveTo>
                    <a:lnTo>
                      <a:pt x="142" y="72"/>
                    </a:lnTo>
                    <a:lnTo>
                      <a:pt x="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2" name="Line 6">
                <a:extLst>
                  <a:ext uri="{FF2B5EF4-FFF2-40B4-BE49-F238E27FC236}">
                    <a16:creationId xmlns:a16="http://schemas.microsoft.com/office/drawing/2014/main" id="{15E64D40-90ED-4438-B0A0-9961864A8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" y="2999"/>
                <a:ext cx="999" cy="1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3" name="Freeform 7">
                <a:extLst>
                  <a:ext uri="{FF2B5EF4-FFF2-40B4-BE49-F238E27FC236}">
                    <a16:creationId xmlns:a16="http://schemas.microsoft.com/office/drawing/2014/main" id="{C3B658AC-6E8D-419F-9437-1DDA74E2A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963"/>
                <a:ext cx="71" cy="36"/>
              </a:xfrm>
              <a:custGeom>
                <a:avLst/>
                <a:gdLst>
                  <a:gd name="T0" fmla="*/ 0 w 143"/>
                  <a:gd name="T1" fmla="*/ 1 h 71"/>
                  <a:gd name="T2" fmla="*/ 0 w 143"/>
                  <a:gd name="T3" fmla="*/ 0 h 71"/>
                  <a:gd name="T4" fmla="*/ 0 w 143"/>
                  <a:gd name="T5" fmla="*/ 1 h 71"/>
                  <a:gd name="T6" fmla="*/ 0 w 143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71"/>
                    </a:moveTo>
                    <a:lnTo>
                      <a:pt x="143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4" name="Freeform 8">
                <a:extLst>
                  <a:ext uri="{FF2B5EF4-FFF2-40B4-BE49-F238E27FC236}">
                    <a16:creationId xmlns:a16="http://schemas.microsoft.com/office/drawing/2014/main" id="{158FE1A2-4D88-4A52-98AA-E0B538B6A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999"/>
                <a:ext cx="71" cy="36"/>
              </a:xfrm>
              <a:custGeom>
                <a:avLst/>
                <a:gdLst>
                  <a:gd name="T0" fmla="*/ 0 w 143"/>
                  <a:gd name="T1" fmla="*/ 0 h 71"/>
                  <a:gd name="T2" fmla="*/ 0 w 143"/>
                  <a:gd name="T3" fmla="*/ 1 h 71"/>
                  <a:gd name="T4" fmla="*/ 0 w 143"/>
                  <a:gd name="T5" fmla="*/ 0 h 71"/>
                  <a:gd name="T6" fmla="*/ 0 w 143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0"/>
                    </a:moveTo>
                    <a:lnTo>
                      <a:pt x="143" y="71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5" name="Line 9">
                <a:extLst>
                  <a:ext uri="{FF2B5EF4-FFF2-40B4-BE49-F238E27FC236}">
                    <a16:creationId xmlns:a16="http://schemas.microsoft.com/office/drawing/2014/main" id="{41CB340D-DB5A-43B9-9202-845F6D6E8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" y="4249"/>
                <a:ext cx="1028" cy="1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6" name="Freeform 10">
                <a:extLst>
                  <a:ext uri="{FF2B5EF4-FFF2-40B4-BE49-F238E27FC236}">
                    <a16:creationId xmlns:a16="http://schemas.microsoft.com/office/drawing/2014/main" id="{7FDFDCEF-0E97-4F97-80EE-EF6BA6EF5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4213"/>
                <a:ext cx="71" cy="36"/>
              </a:xfrm>
              <a:custGeom>
                <a:avLst/>
                <a:gdLst>
                  <a:gd name="T0" fmla="*/ 0 w 143"/>
                  <a:gd name="T1" fmla="*/ 1 h 71"/>
                  <a:gd name="T2" fmla="*/ 0 w 143"/>
                  <a:gd name="T3" fmla="*/ 0 h 71"/>
                  <a:gd name="T4" fmla="*/ 0 w 143"/>
                  <a:gd name="T5" fmla="*/ 1 h 71"/>
                  <a:gd name="T6" fmla="*/ 0 w 143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71"/>
                    </a:moveTo>
                    <a:lnTo>
                      <a:pt x="143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17" name="Freeform 11">
                <a:extLst>
                  <a:ext uri="{FF2B5EF4-FFF2-40B4-BE49-F238E27FC236}">
                    <a16:creationId xmlns:a16="http://schemas.microsoft.com/office/drawing/2014/main" id="{2666D92E-59F8-4260-A8BE-475172DD2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4249"/>
                <a:ext cx="71" cy="35"/>
              </a:xfrm>
              <a:custGeom>
                <a:avLst/>
                <a:gdLst>
                  <a:gd name="T0" fmla="*/ 0 w 143"/>
                  <a:gd name="T1" fmla="*/ 0 h 71"/>
                  <a:gd name="T2" fmla="*/ 0 w 143"/>
                  <a:gd name="T3" fmla="*/ 0 h 71"/>
                  <a:gd name="T4" fmla="*/ 0 w 143"/>
                  <a:gd name="T5" fmla="*/ 0 h 71"/>
                  <a:gd name="T6" fmla="*/ 0 w 143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0"/>
                    </a:moveTo>
                    <a:lnTo>
                      <a:pt x="143" y="71"/>
                    </a:lnTo>
                    <a:lnTo>
                      <a:pt x="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798" name="Rectangle 12" descr="Plné kosočtverce">
              <a:extLst>
                <a:ext uri="{FF2B5EF4-FFF2-40B4-BE49-F238E27FC236}">
                  <a16:creationId xmlns:a16="http://schemas.microsoft.com/office/drawing/2014/main" id="{F58F75D0-10EB-47F4-BF7C-12C19F976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1222375"/>
              <a:ext cx="509588" cy="397986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FF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799" name="Rectangle 13" descr="20%">
              <a:extLst>
                <a:ext uri="{FF2B5EF4-FFF2-40B4-BE49-F238E27FC236}">
                  <a16:creationId xmlns:a16="http://schemas.microsoft.com/office/drawing/2014/main" id="{92CFB383-D4B3-40A5-BB5E-342AE2609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1222375"/>
              <a:ext cx="628650" cy="3979863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FF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0" name="Rectangle 14">
              <a:extLst>
                <a:ext uri="{FF2B5EF4-FFF2-40B4-BE49-F238E27FC236}">
                  <a16:creationId xmlns:a16="http://schemas.microsoft.com/office/drawing/2014/main" id="{2985576D-C1F6-40BC-8B11-07C8F7D9E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1285875"/>
              <a:ext cx="11113" cy="3916363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1" name="Rectangle 15">
              <a:extLst>
                <a:ext uri="{FF2B5EF4-FFF2-40B4-BE49-F238E27FC236}">
                  <a16:creationId xmlns:a16="http://schemas.microsoft.com/office/drawing/2014/main" id="{A04C45D0-5B84-4E2F-84C4-25236E515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1285875"/>
              <a:ext cx="11113" cy="3916363"/>
            </a:xfrm>
            <a:prstGeom prst="rect">
              <a:avLst/>
            </a:prstGeom>
            <a:noFill/>
            <a:ln w="476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2" name="Rectangle 16">
              <a:extLst>
                <a:ext uri="{FF2B5EF4-FFF2-40B4-BE49-F238E27FC236}">
                  <a16:creationId xmlns:a16="http://schemas.microsoft.com/office/drawing/2014/main" id="{17834A16-7AEB-4359-AE69-D046823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413" y="1285875"/>
              <a:ext cx="41275" cy="3916363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3" name="Rectangle 17">
              <a:extLst>
                <a:ext uri="{FF2B5EF4-FFF2-40B4-BE49-F238E27FC236}">
                  <a16:creationId xmlns:a16="http://schemas.microsoft.com/office/drawing/2014/main" id="{D0A8B8FE-0156-4F3B-B7F3-739E41CC7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2875" y="1303338"/>
              <a:ext cx="6350" cy="3881437"/>
            </a:xfrm>
            <a:prstGeom prst="rect">
              <a:avLst/>
            </a:prstGeom>
            <a:noFill/>
            <a:ln w="476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4" name="Rectangle 18" descr="Tmavý svislý">
              <a:extLst>
                <a:ext uri="{FF2B5EF4-FFF2-40B4-BE49-F238E27FC236}">
                  <a16:creationId xmlns:a16="http://schemas.microsoft.com/office/drawing/2014/main" id="{25A2F41E-7E46-446A-AD18-BDB45A493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750" y="1222375"/>
              <a:ext cx="414338" cy="3979863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rgbClr val="FF66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3805" name="Freeform 19">
              <a:extLst>
                <a:ext uri="{FF2B5EF4-FFF2-40B4-BE49-F238E27FC236}">
                  <a16:creationId xmlns:a16="http://schemas.microsoft.com/office/drawing/2014/main" id="{C7B1EC8E-4280-4979-A2E7-60A0B18A1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1533525"/>
              <a:ext cx="149225" cy="352425"/>
            </a:xfrm>
            <a:custGeom>
              <a:avLst/>
              <a:gdLst>
                <a:gd name="T0" fmla="*/ 0 w 249"/>
                <a:gd name="T1" fmla="*/ 2147483646 h 607"/>
                <a:gd name="T2" fmla="*/ 2147483646 w 249"/>
                <a:gd name="T3" fmla="*/ 2147483646 h 607"/>
                <a:gd name="T4" fmla="*/ 2147483646 w 249"/>
                <a:gd name="T5" fmla="*/ 2147483646 h 607"/>
                <a:gd name="T6" fmla="*/ 2147483646 w 249"/>
                <a:gd name="T7" fmla="*/ 2147483646 h 607"/>
                <a:gd name="T8" fmla="*/ 2147483646 w 249"/>
                <a:gd name="T9" fmla="*/ 2147483646 h 607"/>
                <a:gd name="T10" fmla="*/ 2147483646 w 249"/>
                <a:gd name="T11" fmla="*/ 2147483646 h 607"/>
                <a:gd name="T12" fmla="*/ 2147483646 w 249"/>
                <a:gd name="T13" fmla="*/ 2147483646 h 607"/>
                <a:gd name="T14" fmla="*/ 2147483646 w 249"/>
                <a:gd name="T15" fmla="*/ 2147483646 h 607"/>
                <a:gd name="T16" fmla="*/ 2147483646 w 249"/>
                <a:gd name="T17" fmla="*/ 2147483646 h 607"/>
                <a:gd name="T18" fmla="*/ 2147483646 w 249"/>
                <a:gd name="T19" fmla="*/ 2147483646 h 607"/>
                <a:gd name="T20" fmla="*/ 2147483646 w 249"/>
                <a:gd name="T21" fmla="*/ 2147483646 h 607"/>
                <a:gd name="T22" fmla="*/ 2147483646 w 249"/>
                <a:gd name="T23" fmla="*/ 2147483646 h 607"/>
                <a:gd name="T24" fmla="*/ 2147483646 w 249"/>
                <a:gd name="T25" fmla="*/ 0 h 607"/>
                <a:gd name="T26" fmla="*/ 2147483646 w 249"/>
                <a:gd name="T27" fmla="*/ 2147483646 h 607"/>
                <a:gd name="T28" fmla="*/ 2147483646 w 249"/>
                <a:gd name="T29" fmla="*/ 2147483646 h 607"/>
                <a:gd name="T30" fmla="*/ 2147483646 w 249"/>
                <a:gd name="T31" fmla="*/ 2147483646 h 607"/>
                <a:gd name="T32" fmla="*/ 2147483646 w 249"/>
                <a:gd name="T33" fmla="*/ 2147483646 h 607"/>
                <a:gd name="T34" fmla="*/ 2147483646 w 249"/>
                <a:gd name="T35" fmla="*/ 2147483646 h 607"/>
                <a:gd name="T36" fmla="*/ 2147483646 w 249"/>
                <a:gd name="T37" fmla="*/ 2147483646 h 607"/>
                <a:gd name="T38" fmla="*/ 2147483646 w 249"/>
                <a:gd name="T39" fmla="*/ 2147483646 h 607"/>
                <a:gd name="T40" fmla="*/ 2147483646 w 249"/>
                <a:gd name="T41" fmla="*/ 2147483646 h 607"/>
                <a:gd name="T42" fmla="*/ 2147483646 w 249"/>
                <a:gd name="T43" fmla="*/ 2147483646 h 607"/>
                <a:gd name="T44" fmla="*/ 2147483646 w 249"/>
                <a:gd name="T45" fmla="*/ 2147483646 h 607"/>
                <a:gd name="T46" fmla="*/ 2147483646 w 249"/>
                <a:gd name="T47" fmla="*/ 2147483646 h 607"/>
                <a:gd name="T48" fmla="*/ 2147483646 w 249"/>
                <a:gd name="T49" fmla="*/ 2147483646 h 607"/>
                <a:gd name="T50" fmla="*/ 2147483646 w 249"/>
                <a:gd name="T51" fmla="*/ 2147483646 h 607"/>
                <a:gd name="T52" fmla="*/ 2147483646 w 249"/>
                <a:gd name="T53" fmla="*/ 2147483646 h 607"/>
                <a:gd name="T54" fmla="*/ 2147483646 w 249"/>
                <a:gd name="T55" fmla="*/ 2147483646 h 607"/>
                <a:gd name="T56" fmla="*/ 2147483646 w 249"/>
                <a:gd name="T57" fmla="*/ 2147483646 h 607"/>
                <a:gd name="T58" fmla="*/ 2147483646 w 249"/>
                <a:gd name="T59" fmla="*/ 2147483646 h 607"/>
                <a:gd name="T60" fmla="*/ 2147483646 w 249"/>
                <a:gd name="T61" fmla="*/ 2147483646 h 607"/>
                <a:gd name="T62" fmla="*/ 2147483646 w 249"/>
                <a:gd name="T63" fmla="*/ 2147483646 h 607"/>
                <a:gd name="T64" fmla="*/ 2147483646 w 249"/>
                <a:gd name="T65" fmla="*/ 2147483646 h 607"/>
                <a:gd name="T66" fmla="*/ 2147483646 w 249"/>
                <a:gd name="T67" fmla="*/ 2147483646 h 607"/>
                <a:gd name="T68" fmla="*/ 2147483646 w 249"/>
                <a:gd name="T69" fmla="*/ 2147483646 h 607"/>
                <a:gd name="T70" fmla="*/ 2147483646 w 249"/>
                <a:gd name="T71" fmla="*/ 2147483646 h 607"/>
                <a:gd name="T72" fmla="*/ 2147483646 w 249"/>
                <a:gd name="T73" fmla="*/ 2147483646 h 607"/>
                <a:gd name="T74" fmla="*/ 2147483646 w 249"/>
                <a:gd name="T75" fmla="*/ 2147483646 h 607"/>
                <a:gd name="T76" fmla="*/ 2147483646 w 249"/>
                <a:gd name="T77" fmla="*/ 2147483646 h 607"/>
                <a:gd name="T78" fmla="*/ 2147483646 w 249"/>
                <a:gd name="T79" fmla="*/ 2147483646 h 607"/>
                <a:gd name="T80" fmla="*/ 2147483646 w 249"/>
                <a:gd name="T81" fmla="*/ 2147483646 h 607"/>
                <a:gd name="T82" fmla="*/ 2147483646 w 249"/>
                <a:gd name="T83" fmla="*/ 2147483646 h 607"/>
                <a:gd name="T84" fmla="*/ 2147483646 w 249"/>
                <a:gd name="T85" fmla="*/ 2147483646 h 607"/>
                <a:gd name="T86" fmla="*/ 2147483646 w 249"/>
                <a:gd name="T87" fmla="*/ 2147483646 h 607"/>
                <a:gd name="T88" fmla="*/ 2147483646 w 249"/>
                <a:gd name="T89" fmla="*/ 2147483646 h 607"/>
                <a:gd name="T90" fmla="*/ 2147483646 w 249"/>
                <a:gd name="T91" fmla="*/ 2147483646 h 607"/>
                <a:gd name="T92" fmla="*/ 2147483646 w 249"/>
                <a:gd name="T93" fmla="*/ 2147483646 h 607"/>
                <a:gd name="T94" fmla="*/ 2147483646 w 249"/>
                <a:gd name="T95" fmla="*/ 2147483646 h 607"/>
                <a:gd name="T96" fmla="*/ 2147483646 w 249"/>
                <a:gd name="T97" fmla="*/ 2147483646 h 607"/>
                <a:gd name="T98" fmla="*/ 2147483646 w 249"/>
                <a:gd name="T99" fmla="*/ 2147483646 h 607"/>
                <a:gd name="T100" fmla="*/ 0 w 249"/>
                <a:gd name="T101" fmla="*/ 2147483646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" h="607">
                  <a:moveTo>
                    <a:pt x="0" y="304"/>
                  </a:moveTo>
                  <a:lnTo>
                    <a:pt x="0" y="294"/>
                  </a:lnTo>
                  <a:lnTo>
                    <a:pt x="0" y="285"/>
                  </a:lnTo>
                  <a:lnTo>
                    <a:pt x="0" y="275"/>
                  </a:lnTo>
                  <a:lnTo>
                    <a:pt x="0" y="264"/>
                  </a:lnTo>
                  <a:lnTo>
                    <a:pt x="0" y="254"/>
                  </a:lnTo>
                  <a:lnTo>
                    <a:pt x="1" y="244"/>
                  </a:lnTo>
                  <a:lnTo>
                    <a:pt x="1" y="235"/>
                  </a:lnTo>
                  <a:lnTo>
                    <a:pt x="2" y="225"/>
                  </a:lnTo>
                  <a:lnTo>
                    <a:pt x="3" y="216"/>
                  </a:lnTo>
                  <a:lnTo>
                    <a:pt x="4" y="206"/>
                  </a:lnTo>
                  <a:lnTo>
                    <a:pt x="5" y="197"/>
                  </a:lnTo>
                  <a:lnTo>
                    <a:pt x="8" y="187"/>
                  </a:lnTo>
                  <a:lnTo>
                    <a:pt x="9" y="179"/>
                  </a:lnTo>
                  <a:lnTo>
                    <a:pt x="10" y="170"/>
                  </a:lnTo>
                  <a:lnTo>
                    <a:pt x="11" y="162"/>
                  </a:lnTo>
                  <a:lnTo>
                    <a:pt x="14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1" y="128"/>
                  </a:lnTo>
                  <a:lnTo>
                    <a:pt x="23" y="120"/>
                  </a:lnTo>
                  <a:lnTo>
                    <a:pt x="26" y="113"/>
                  </a:lnTo>
                  <a:lnTo>
                    <a:pt x="28" y="105"/>
                  </a:lnTo>
                  <a:lnTo>
                    <a:pt x="32" y="97"/>
                  </a:lnTo>
                  <a:lnTo>
                    <a:pt x="35" y="89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2" y="72"/>
                  </a:lnTo>
                  <a:lnTo>
                    <a:pt x="45" y="66"/>
                  </a:lnTo>
                  <a:lnTo>
                    <a:pt x="48" y="60"/>
                  </a:lnTo>
                  <a:lnTo>
                    <a:pt x="52" y="54"/>
                  </a:lnTo>
                  <a:lnTo>
                    <a:pt x="55" y="49"/>
                  </a:lnTo>
                  <a:lnTo>
                    <a:pt x="59" y="44"/>
                  </a:lnTo>
                  <a:lnTo>
                    <a:pt x="63" y="40"/>
                  </a:lnTo>
                  <a:lnTo>
                    <a:pt x="66" y="35"/>
                  </a:lnTo>
                  <a:lnTo>
                    <a:pt x="70" y="30"/>
                  </a:lnTo>
                  <a:lnTo>
                    <a:pt x="74" y="25"/>
                  </a:lnTo>
                  <a:lnTo>
                    <a:pt x="78" y="22"/>
                  </a:lnTo>
                  <a:lnTo>
                    <a:pt x="82" y="19"/>
                  </a:lnTo>
                  <a:lnTo>
                    <a:pt x="85" y="17"/>
                  </a:lnTo>
                  <a:lnTo>
                    <a:pt x="89" y="13"/>
                  </a:lnTo>
                  <a:lnTo>
                    <a:pt x="94" y="10"/>
                  </a:lnTo>
                  <a:lnTo>
                    <a:pt x="98" y="7"/>
                  </a:lnTo>
                  <a:lnTo>
                    <a:pt x="102" y="5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5" y="1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0" y="1"/>
                  </a:lnTo>
                  <a:lnTo>
                    <a:pt x="145" y="3"/>
                  </a:lnTo>
                  <a:lnTo>
                    <a:pt x="148" y="5"/>
                  </a:lnTo>
                  <a:lnTo>
                    <a:pt x="152" y="7"/>
                  </a:lnTo>
                  <a:lnTo>
                    <a:pt x="155" y="10"/>
                  </a:lnTo>
                  <a:lnTo>
                    <a:pt x="159" y="12"/>
                  </a:lnTo>
                  <a:lnTo>
                    <a:pt x="164" y="16"/>
                  </a:lnTo>
                  <a:lnTo>
                    <a:pt x="168" y="19"/>
                  </a:lnTo>
                  <a:lnTo>
                    <a:pt x="172" y="23"/>
                  </a:lnTo>
                  <a:lnTo>
                    <a:pt x="176" y="26"/>
                  </a:lnTo>
                  <a:lnTo>
                    <a:pt x="179" y="30"/>
                  </a:lnTo>
                  <a:lnTo>
                    <a:pt x="182" y="35"/>
                  </a:lnTo>
                  <a:lnTo>
                    <a:pt x="185" y="40"/>
                  </a:lnTo>
                  <a:lnTo>
                    <a:pt x="189" y="44"/>
                  </a:lnTo>
                  <a:lnTo>
                    <a:pt x="192" y="50"/>
                  </a:lnTo>
                  <a:lnTo>
                    <a:pt x="196" y="55"/>
                  </a:lnTo>
                  <a:lnTo>
                    <a:pt x="199" y="61"/>
                  </a:lnTo>
                  <a:lnTo>
                    <a:pt x="202" y="67"/>
                  </a:lnTo>
                  <a:lnTo>
                    <a:pt x="205" y="74"/>
                  </a:lnTo>
                  <a:lnTo>
                    <a:pt x="209" y="81"/>
                  </a:lnTo>
                  <a:lnTo>
                    <a:pt x="212" y="88"/>
                  </a:lnTo>
                  <a:lnTo>
                    <a:pt x="215" y="94"/>
                  </a:lnTo>
                  <a:lnTo>
                    <a:pt x="217" y="101"/>
                  </a:lnTo>
                  <a:lnTo>
                    <a:pt x="220" y="109"/>
                  </a:lnTo>
                  <a:lnTo>
                    <a:pt x="222" y="116"/>
                  </a:lnTo>
                  <a:lnTo>
                    <a:pt x="224" y="123"/>
                  </a:lnTo>
                  <a:lnTo>
                    <a:pt x="227" y="131"/>
                  </a:lnTo>
                  <a:lnTo>
                    <a:pt x="229" y="139"/>
                  </a:lnTo>
                  <a:lnTo>
                    <a:pt x="230" y="148"/>
                  </a:lnTo>
                  <a:lnTo>
                    <a:pt x="231" y="156"/>
                  </a:lnTo>
                  <a:lnTo>
                    <a:pt x="234" y="164"/>
                  </a:lnTo>
                  <a:lnTo>
                    <a:pt x="236" y="174"/>
                  </a:lnTo>
                  <a:lnTo>
                    <a:pt x="239" y="183"/>
                  </a:lnTo>
                  <a:lnTo>
                    <a:pt x="240" y="192"/>
                  </a:lnTo>
                  <a:lnTo>
                    <a:pt x="241" y="201"/>
                  </a:lnTo>
                  <a:lnTo>
                    <a:pt x="242" y="211"/>
                  </a:lnTo>
                  <a:lnTo>
                    <a:pt x="243" y="220"/>
                  </a:lnTo>
                  <a:lnTo>
                    <a:pt x="245" y="230"/>
                  </a:lnTo>
                  <a:lnTo>
                    <a:pt x="246" y="241"/>
                  </a:lnTo>
                  <a:lnTo>
                    <a:pt x="247" y="250"/>
                  </a:lnTo>
                  <a:lnTo>
                    <a:pt x="247" y="261"/>
                  </a:lnTo>
                  <a:lnTo>
                    <a:pt x="247" y="271"/>
                  </a:lnTo>
                  <a:lnTo>
                    <a:pt x="248" y="282"/>
                  </a:lnTo>
                  <a:lnTo>
                    <a:pt x="249" y="293"/>
                  </a:lnTo>
                  <a:lnTo>
                    <a:pt x="249" y="304"/>
                  </a:lnTo>
                  <a:lnTo>
                    <a:pt x="249" y="313"/>
                  </a:lnTo>
                  <a:lnTo>
                    <a:pt x="249" y="323"/>
                  </a:lnTo>
                  <a:lnTo>
                    <a:pt x="249" y="332"/>
                  </a:lnTo>
                  <a:lnTo>
                    <a:pt x="249" y="343"/>
                  </a:lnTo>
                  <a:lnTo>
                    <a:pt x="249" y="354"/>
                  </a:lnTo>
                  <a:lnTo>
                    <a:pt x="248" y="363"/>
                  </a:lnTo>
                  <a:lnTo>
                    <a:pt x="248" y="373"/>
                  </a:lnTo>
                  <a:lnTo>
                    <a:pt x="247" y="382"/>
                  </a:lnTo>
                  <a:lnTo>
                    <a:pt x="246" y="392"/>
                  </a:lnTo>
                  <a:lnTo>
                    <a:pt x="245" y="401"/>
                  </a:lnTo>
                  <a:lnTo>
                    <a:pt x="243" y="411"/>
                  </a:lnTo>
                  <a:lnTo>
                    <a:pt x="241" y="420"/>
                  </a:lnTo>
                  <a:lnTo>
                    <a:pt x="240" y="428"/>
                  </a:lnTo>
                  <a:lnTo>
                    <a:pt x="239" y="437"/>
                  </a:lnTo>
                  <a:lnTo>
                    <a:pt x="237" y="445"/>
                  </a:lnTo>
                  <a:lnTo>
                    <a:pt x="235" y="455"/>
                  </a:lnTo>
                  <a:lnTo>
                    <a:pt x="233" y="463"/>
                  </a:lnTo>
                  <a:lnTo>
                    <a:pt x="230" y="471"/>
                  </a:lnTo>
                  <a:lnTo>
                    <a:pt x="228" y="480"/>
                  </a:lnTo>
                  <a:lnTo>
                    <a:pt x="226" y="487"/>
                  </a:lnTo>
                  <a:lnTo>
                    <a:pt x="223" y="494"/>
                  </a:lnTo>
                  <a:lnTo>
                    <a:pt x="221" y="502"/>
                  </a:lnTo>
                  <a:lnTo>
                    <a:pt x="217" y="511"/>
                  </a:lnTo>
                  <a:lnTo>
                    <a:pt x="214" y="518"/>
                  </a:lnTo>
                  <a:lnTo>
                    <a:pt x="211" y="524"/>
                  </a:lnTo>
                  <a:lnTo>
                    <a:pt x="209" y="530"/>
                  </a:lnTo>
                  <a:lnTo>
                    <a:pt x="207" y="536"/>
                  </a:lnTo>
                  <a:lnTo>
                    <a:pt x="204" y="541"/>
                  </a:lnTo>
                  <a:lnTo>
                    <a:pt x="201" y="547"/>
                  </a:lnTo>
                  <a:lnTo>
                    <a:pt x="197" y="553"/>
                  </a:lnTo>
                  <a:lnTo>
                    <a:pt x="193" y="558"/>
                  </a:lnTo>
                  <a:lnTo>
                    <a:pt x="190" y="563"/>
                  </a:lnTo>
                  <a:lnTo>
                    <a:pt x="186" y="568"/>
                  </a:lnTo>
                  <a:lnTo>
                    <a:pt x="183" y="572"/>
                  </a:lnTo>
                  <a:lnTo>
                    <a:pt x="179" y="577"/>
                  </a:lnTo>
                  <a:lnTo>
                    <a:pt x="174" y="582"/>
                  </a:lnTo>
                  <a:lnTo>
                    <a:pt x="171" y="586"/>
                  </a:lnTo>
                  <a:lnTo>
                    <a:pt x="167" y="588"/>
                  </a:lnTo>
                  <a:lnTo>
                    <a:pt x="164" y="590"/>
                  </a:lnTo>
                  <a:lnTo>
                    <a:pt x="160" y="594"/>
                  </a:lnTo>
                  <a:lnTo>
                    <a:pt x="155" y="597"/>
                  </a:lnTo>
                  <a:lnTo>
                    <a:pt x="151" y="600"/>
                  </a:lnTo>
                  <a:lnTo>
                    <a:pt x="147" y="602"/>
                  </a:lnTo>
                  <a:lnTo>
                    <a:pt x="143" y="603"/>
                  </a:lnTo>
                  <a:lnTo>
                    <a:pt x="139" y="605"/>
                  </a:lnTo>
                  <a:lnTo>
                    <a:pt x="134" y="606"/>
                  </a:lnTo>
                  <a:lnTo>
                    <a:pt x="129" y="607"/>
                  </a:lnTo>
                  <a:lnTo>
                    <a:pt x="124" y="607"/>
                  </a:lnTo>
                  <a:lnTo>
                    <a:pt x="121" y="607"/>
                  </a:lnTo>
                  <a:lnTo>
                    <a:pt x="117" y="607"/>
                  </a:lnTo>
                  <a:lnTo>
                    <a:pt x="114" y="607"/>
                  </a:lnTo>
                  <a:lnTo>
                    <a:pt x="109" y="606"/>
                  </a:lnTo>
                  <a:lnTo>
                    <a:pt x="104" y="605"/>
                  </a:lnTo>
                  <a:lnTo>
                    <a:pt x="101" y="602"/>
                  </a:lnTo>
                  <a:lnTo>
                    <a:pt x="97" y="600"/>
                  </a:lnTo>
                  <a:lnTo>
                    <a:pt x="94" y="597"/>
                  </a:lnTo>
                  <a:lnTo>
                    <a:pt x="90" y="595"/>
                  </a:lnTo>
                  <a:lnTo>
                    <a:pt x="85" y="591"/>
                  </a:lnTo>
                  <a:lnTo>
                    <a:pt x="80" y="588"/>
                  </a:lnTo>
                  <a:lnTo>
                    <a:pt x="77" y="584"/>
                  </a:lnTo>
                  <a:lnTo>
                    <a:pt x="73" y="581"/>
                  </a:lnTo>
                  <a:lnTo>
                    <a:pt x="70" y="577"/>
                  </a:lnTo>
                  <a:lnTo>
                    <a:pt x="67" y="572"/>
                  </a:lnTo>
                  <a:lnTo>
                    <a:pt x="64" y="568"/>
                  </a:lnTo>
                  <a:lnTo>
                    <a:pt x="60" y="563"/>
                  </a:lnTo>
                  <a:lnTo>
                    <a:pt x="57" y="557"/>
                  </a:lnTo>
                  <a:lnTo>
                    <a:pt x="53" y="552"/>
                  </a:lnTo>
                  <a:lnTo>
                    <a:pt x="49" y="546"/>
                  </a:lnTo>
                  <a:lnTo>
                    <a:pt x="47" y="540"/>
                  </a:lnTo>
                  <a:lnTo>
                    <a:pt x="44" y="533"/>
                  </a:lnTo>
                  <a:lnTo>
                    <a:pt x="40" y="526"/>
                  </a:lnTo>
                  <a:lnTo>
                    <a:pt x="36" y="519"/>
                  </a:lnTo>
                  <a:lnTo>
                    <a:pt x="34" y="513"/>
                  </a:lnTo>
                  <a:lnTo>
                    <a:pt x="32" y="506"/>
                  </a:lnTo>
                  <a:lnTo>
                    <a:pt x="29" y="499"/>
                  </a:lnTo>
                  <a:lnTo>
                    <a:pt x="27" y="492"/>
                  </a:lnTo>
                  <a:lnTo>
                    <a:pt x="25" y="484"/>
                  </a:lnTo>
                  <a:lnTo>
                    <a:pt x="22" y="476"/>
                  </a:lnTo>
                  <a:lnTo>
                    <a:pt x="20" y="468"/>
                  </a:lnTo>
                  <a:lnTo>
                    <a:pt x="19" y="459"/>
                  </a:lnTo>
                  <a:lnTo>
                    <a:pt x="17" y="451"/>
                  </a:lnTo>
                  <a:lnTo>
                    <a:pt x="15" y="443"/>
                  </a:lnTo>
                  <a:lnTo>
                    <a:pt x="13" y="433"/>
                  </a:lnTo>
                  <a:lnTo>
                    <a:pt x="10" y="424"/>
                  </a:lnTo>
                  <a:lnTo>
                    <a:pt x="9" y="415"/>
                  </a:lnTo>
                  <a:lnTo>
                    <a:pt x="8" y="406"/>
                  </a:lnTo>
                  <a:lnTo>
                    <a:pt x="7" y="396"/>
                  </a:lnTo>
                  <a:lnTo>
                    <a:pt x="5" y="387"/>
                  </a:lnTo>
                  <a:lnTo>
                    <a:pt x="4" y="377"/>
                  </a:lnTo>
                  <a:lnTo>
                    <a:pt x="3" y="367"/>
                  </a:lnTo>
                  <a:lnTo>
                    <a:pt x="2" y="357"/>
                  </a:lnTo>
                  <a:lnTo>
                    <a:pt x="2" y="346"/>
                  </a:lnTo>
                  <a:lnTo>
                    <a:pt x="2" y="336"/>
                  </a:lnTo>
                  <a:lnTo>
                    <a:pt x="1" y="325"/>
                  </a:lnTo>
                  <a:lnTo>
                    <a:pt x="0" y="314"/>
                  </a:lnTo>
                  <a:lnTo>
                    <a:pt x="0" y="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806" name="Freeform 20">
              <a:extLst>
                <a:ext uri="{FF2B5EF4-FFF2-40B4-BE49-F238E27FC236}">
                  <a16:creationId xmlns:a16="http://schemas.microsoft.com/office/drawing/2014/main" id="{2F2E4C87-0457-4705-965A-664709EF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216150"/>
              <a:ext cx="192087" cy="219075"/>
            </a:xfrm>
            <a:custGeom>
              <a:avLst/>
              <a:gdLst>
                <a:gd name="T0" fmla="*/ 0 w 321"/>
                <a:gd name="T1" fmla="*/ 2147483646 h 375"/>
                <a:gd name="T2" fmla="*/ 2147483646 w 321"/>
                <a:gd name="T3" fmla="*/ 2147483646 h 375"/>
                <a:gd name="T4" fmla="*/ 2147483646 w 321"/>
                <a:gd name="T5" fmla="*/ 2147483646 h 375"/>
                <a:gd name="T6" fmla="*/ 2147483646 w 321"/>
                <a:gd name="T7" fmla="*/ 2147483646 h 375"/>
                <a:gd name="T8" fmla="*/ 2147483646 w 321"/>
                <a:gd name="T9" fmla="*/ 2147483646 h 375"/>
                <a:gd name="T10" fmla="*/ 2147483646 w 321"/>
                <a:gd name="T11" fmla="*/ 2147483646 h 375"/>
                <a:gd name="T12" fmla="*/ 2147483646 w 321"/>
                <a:gd name="T13" fmla="*/ 2147483646 h 375"/>
                <a:gd name="T14" fmla="*/ 2147483646 w 321"/>
                <a:gd name="T15" fmla="*/ 2147483646 h 375"/>
                <a:gd name="T16" fmla="*/ 2147483646 w 321"/>
                <a:gd name="T17" fmla="*/ 2147483646 h 375"/>
                <a:gd name="T18" fmla="*/ 2147483646 w 321"/>
                <a:gd name="T19" fmla="*/ 2147483646 h 375"/>
                <a:gd name="T20" fmla="*/ 2147483646 w 321"/>
                <a:gd name="T21" fmla="*/ 2147483646 h 375"/>
                <a:gd name="T22" fmla="*/ 2147483646 w 321"/>
                <a:gd name="T23" fmla="*/ 2147483646 h 375"/>
                <a:gd name="T24" fmla="*/ 2147483646 w 321"/>
                <a:gd name="T25" fmla="*/ 0 h 375"/>
                <a:gd name="T26" fmla="*/ 2147483646 w 321"/>
                <a:gd name="T27" fmla="*/ 0 h 375"/>
                <a:gd name="T28" fmla="*/ 2147483646 w 321"/>
                <a:gd name="T29" fmla="*/ 2147483646 h 375"/>
                <a:gd name="T30" fmla="*/ 2147483646 w 321"/>
                <a:gd name="T31" fmla="*/ 2147483646 h 375"/>
                <a:gd name="T32" fmla="*/ 2147483646 w 321"/>
                <a:gd name="T33" fmla="*/ 2147483646 h 375"/>
                <a:gd name="T34" fmla="*/ 2147483646 w 321"/>
                <a:gd name="T35" fmla="*/ 2147483646 h 375"/>
                <a:gd name="T36" fmla="*/ 2147483646 w 321"/>
                <a:gd name="T37" fmla="*/ 2147483646 h 375"/>
                <a:gd name="T38" fmla="*/ 2147483646 w 321"/>
                <a:gd name="T39" fmla="*/ 2147483646 h 375"/>
                <a:gd name="T40" fmla="*/ 2147483646 w 321"/>
                <a:gd name="T41" fmla="*/ 2147483646 h 375"/>
                <a:gd name="T42" fmla="*/ 2147483646 w 321"/>
                <a:gd name="T43" fmla="*/ 2147483646 h 375"/>
                <a:gd name="T44" fmla="*/ 2147483646 w 321"/>
                <a:gd name="T45" fmla="*/ 2147483646 h 375"/>
                <a:gd name="T46" fmla="*/ 2147483646 w 321"/>
                <a:gd name="T47" fmla="*/ 2147483646 h 375"/>
                <a:gd name="T48" fmla="*/ 2147483646 w 321"/>
                <a:gd name="T49" fmla="*/ 2147483646 h 375"/>
                <a:gd name="T50" fmla="*/ 2147483646 w 321"/>
                <a:gd name="T51" fmla="*/ 2147483646 h 375"/>
                <a:gd name="T52" fmla="*/ 2147483646 w 321"/>
                <a:gd name="T53" fmla="*/ 2147483646 h 375"/>
                <a:gd name="T54" fmla="*/ 2147483646 w 321"/>
                <a:gd name="T55" fmla="*/ 2147483646 h 375"/>
                <a:gd name="T56" fmla="*/ 2147483646 w 321"/>
                <a:gd name="T57" fmla="*/ 2147483646 h 375"/>
                <a:gd name="T58" fmla="*/ 2147483646 w 321"/>
                <a:gd name="T59" fmla="*/ 2147483646 h 375"/>
                <a:gd name="T60" fmla="*/ 2147483646 w 321"/>
                <a:gd name="T61" fmla="*/ 2147483646 h 375"/>
                <a:gd name="T62" fmla="*/ 2147483646 w 321"/>
                <a:gd name="T63" fmla="*/ 2147483646 h 375"/>
                <a:gd name="T64" fmla="*/ 2147483646 w 321"/>
                <a:gd name="T65" fmla="*/ 2147483646 h 375"/>
                <a:gd name="T66" fmla="*/ 2147483646 w 321"/>
                <a:gd name="T67" fmla="*/ 2147483646 h 375"/>
                <a:gd name="T68" fmla="*/ 2147483646 w 321"/>
                <a:gd name="T69" fmla="*/ 2147483646 h 375"/>
                <a:gd name="T70" fmla="*/ 2147483646 w 321"/>
                <a:gd name="T71" fmla="*/ 2147483646 h 375"/>
                <a:gd name="T72" fmla="*/ 2147483646 w 321"/>
                <a:gd name="T73" fmla="*/ 2147483646 h 375"/>
                <a:gd name="T74" fmla="*/ 2147483646 w 321"/>
                <a:gd name="T75" fmla="*/ 2147483646 h 375"/>
                <a:gd name="T76" fmla="*/ 2147483646 w 321"/>
                <a:gd name="T77" fmla="*/ 2147483646 h 375"/>
                <a:gd name="T78" fmla="*/ 2147483646 w 321"/>
                <a:gd name="T79" fmla="*/ 2147483646 h 375"/>
                <a:gd name="T80" fmla="*/ 2147483646 w 321"/>
                <a:gd name="T81" fmla="*/ 2147483646 h 375"/>
                <a:gd name="T82" fmla="*/ 2147483646 w 321"/>
                <a:gd name="T83" fmla="*/ 2147483646 h 375"/>
                <a:gd name="T84" fmla="*/ 2147483646 w 321"/>
                <a:gd name="T85" fmla="*/ 2147483646 h 375"/>
                <a:gd name="T86" fmla="*/ 2147483646 w 321"/>
                <a:gd name="T87" fmla="*/ 2147483646 h 375"/>
                <a:gd name="T88" fmla="*/ 2147483646 w 321"/>
                <a:gd name="T89" fmla="*/ 2147483646 h 375"/>
                <a:gd name="T90" fmla="*/ 2147483646 w 321"/>
                <a:gd name="T91" fmla="*/ 2147483646 h 375"/>
                <a:gd name="T92" fmla="*/ 2147483646 w 321"/>
                <a:gd name="T93" fmla="*/ 2147483646 h 375"/>
                <a:gd name="T94" fmla="*/ 2147483646 w 321"/>
                <a:gd name="T95" fmla="*/ 2147483646 h 375"/>
                <a:gd name="T96" fmla="*/ 2147483646 w 321"/>
                <a:gd name="T97" fmla="*/ 2147483646 h 375"/>
                <a:gd name="T98" fmla="*/ 2147483646 w 321"/>
                <a:gd name="T99" fmla="*/ 2147483646 h 375"/>
                <a:gd name="T100" fmla="*/ 0 w 321"/>
                <a:gd name="T101" fmla="*/ 2147483646 h 3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1" h="375">
                  <a:moveTo>
                    <a:pt x="0" y="187"/>
                  </a:moveTo>
                  <a:lnTo>
                    <a:pt x="0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0" y="157"/>
                  </a:lnTo>
                  <a:lnTo>
                    <a:pt x="1" y="151"/>
                  </a:lnTo>
                  <a:lnTo>
                    <a:pt x="2" y="145"/>
                  </a:lnTo>
                  <a:lnTo>
                    <a:pt x="3" y="139"/>
                  </a:lnTo>
                  <a:lnTo>
                    <a:pt x="4" y="133"/>
                  </a:lnTo>
                  <a:lnTo>
                    <a:pt x="7" y="127"/>
                  </a:lnTo>
                  <a:lnTo>
                    <a:pt x="9" y="121"/>
                  </a:lnTo>
                  <a:lnTo>
                    <a:pt x="11" y="115"/>
                  </a:lnTo>
                  <a:lnTo>
                    <a:pt x="13" y="110"/>
                  </a:lnTo>
                  <a:lnTo>
                    <a:pt x="15" y="106"/>
                  </a:lnTo>
                  <a:lnTo>
                    <a:pt x="17" y="101"/>
                  </a:lnTo>
                  <a:lnTo>
                    <a:pt x="20" y="95"/>
                  </a:lnTo>
                  <a:lnTo>
                    <a:pt x="22" y="89"/>
                  </a:lnTo>
                  <a:lnTo>
                    <a:pt x="26" y="84"/>
                  </a:lnTo>
                  <a:lnTo>
                    <a:pt x="28" y="80"/>
                  </a:lnTo>
                  <a:lnTo>
                    <a:pt x="32" y="75"/>
                  </a:lnTo>
                  <a:lnTo>
                    <a:pt x="35" y="70"/>
                  </a:lnTo>
                  <a:lnTo>
                    <a:pt x="39" y="65"/>
                  </a:lnTo>
                  <a:lnTo>
                    <a:pt x="42" y="61"/>
                  </a:lnTo>
                  <a:lnTo>
                    <a:pt x="46" y="56"/>
                  </a:lnTo>
                  <a:lnTo>
                    <a:pt x="49" y="52"/>
                  </a:lnTo>
                  <a:lnTo>
                    <a:pt x="53" y="49"/>
                  </a:lnTo>
                  <a:lnTo>
                    <a:pt x="57" y="45"/>
                  </a:lnTo>
                  <a:lnTo>
                    <a:pt x="60" y="40"/>
                  </a:lnTo>
                  <a:lnTo>
                    <a:pt x="64" y="37"/>
                  </a:lnTo>
                  <a:lnTo>
                    <a:pt x="69" y="33"/>
                  </a:lnTo>
                  <a:lnTo>
                    <a:pt x="72" y="30"/>
                  </a:lnTo>
                  <a:lnTo>
                    <a:pt x="77" y="27"/>
                  </a:lnTo>
                  <a:lnTo>
                    <a:pt x="82" y="25"/>
                  </a:lnTo>
                  <a:lnTo>
                    <a:pt x="86" y="21"/>
                  </a:lnTo>
                  <a:lnTo>
                    <a:pt x="91" y="18"/>
                  </a:lnTo>
                  <a:lnTo>
                    <a:pt x="96" y="15"/>
                  </a:lnTo>
                  <a:lnTo>
                    <a:pt x="101" y="13"/>
                  </a:lnTo>
                  <a:lnTo>
                    <a:pt x="105" y="12"/>
                  </a:lnTo>
                  <a:lnTo>
                    <a:pt x="110" y="11"/>
                  </a:lnTo>
                  <a:lnTo>
                    <a:pt x="115" y="8"/>
                  </a:lnTo>
                  <a:lnTo>
                    <a:pt x="121" y="6"/>
                  </a:lnTo>
                  <a:lnTo>
                    <a:pt x="127" y="5"/>
                  </a:lnTo>
                  <a:lnTo>
                    <a:pt x="132" y="3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48" y="1"/>
                  </a:lnTo>
                  <a:lnTo>
                    <a:pt x="154" y="0"/>
                  </a:lnTo>
                  <a:lnTo>
                    <a:pt x="160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1"/>
                  </a:lnTo>
                  <a:lnTo>
                    <a:pt x="191" y="2"/>
                  </a:lnTo>
                  <a:lnTo>
                    <a:pt x="196" y="3"/>
                  </a:lnTo>
                  <a:lnTo>
                    <a:pt x="201" y="5"/>
                  </a:lnTo>
                  <a:lnTo>
                    <a:pt x="205" y="6"/>
                  </a:lnTo>
                  <a:lnTo>
                    <a:pt x="211" y="8"/>
                  </a:lnTo>
                  <a:lnTo>
                    <a:pt x="217" y="11"/>
                  </a:lnTo>
                  <a:lnTo>
                    <a:pt x="222" y="13"/>
                  </a:lnTo>
                  <a:lnTo>
                    <a:pt x="227" y="15"/>
                  </a:lnTo>
                  <a:lnTo>
                    <a:pt x="230" y="18"/>
                  </a:lnTo>
                  <a:lnTo>
                    <a:pt x="234" y="20"/>
                  </a:lnTo>
                  <a:lnTo>
                    <a:pt x="239" y="22"/>
                  </a:lnTo>
                  <a:lnTo>
                    <a:pt x="243" y="26"/>
                  </a:lnTo>
                  <a:lnTo>
                    <a:pt x="248" y="30"/>
                  </a:lnTo>
                  <a:lnTo>
                    <a:pt x="253" y="33"/>
                  </a:lnTo>
                  <a:lnTo>
                    <a:pt x="256" y="37"/>
                  </a:lnTo>
                  <a:lnTo>
                    <a:pt x="260" y="40"/>
                  </a:lnTo>
                  <a:lnTo>
                    <a:pt x="265" y="44"/>
                  </a:lnTo>
                  <a:lnTo>
                    <a:pt x="270" y="49"/>
                  </a:lnTo>
                  <a:lnTo>
                    <a:pt x="273" y="53"/>
                  </a:lnTo>
                  <a:lnTo>
                    <a:pt x="277" y="57"/>
                  </a:lnTo>
                  <a:lnTo>
                    <a:pt x="279" y="61"/>
                  </a:lnTo>
                  <a:lnTo>
                    <a:pt x="281" y="65"/>
                  </a:lnTo>
                  <a:lnTo>
                    <a:pt x="285" y="70"/>
                  </a:lnTo>
                  <a:lnTo>
                    <a:pt x="289" y="75"/>
                  </a:lnTo>
                  <a:lnTo>
                    <a:pt x="292" y="80"/>
                  </a:lnTo>
                  <a:lnTo>
                    <a:pt x="295" y="84"/>
                  </a:lnTo>
                  <a:lnTo>
                    <a:pt x="297" y="89"/>
                  </a:lnTo>
                  <a:lnTo>
                    <a:pt x="299" y="95"/>
                  </a:lnTo>
                  <a:lnTo>
                    <a:pt x="303" y="101"/>
                  </a:lnTo>
                  <a:lnTo>
                    <a:pt x="305" y="107"/>
                  </a:lnTo>
                  <a:lnTo>
                    <a:pt x="308" y="113"/>
                  </a:lnTo>
                  <a:lnTo>
                    <a:pt x="309" y="118"/>
                  </a:lnTo>
                  <a:lnTo>
                    <a:pt x="310" y="124"/>
                  </a:lnTo>
                  <a:lnTo>
                    <a:pt x="311" y="130"/>
                  </a:lnTo>
                  <a:lnTo>
                    <a:pt x="314" y="135"/>
                  </a:lnTo>
                  <a:lnTo>
                    <a:pt x="316" y="141"/>
                  </a:lnTo>
                  <a:lnTo>
                    <a:pt x="317" y="147"/>
                  </a:lnTo>
                  <a:lnTo>
                    <a:pt x="318" y="153"/>
                  </a:lnTo>
                  <a:lnTo>
                    <a:pt x="318" y="159"/>
                  </a:lnTo>
                  <a:lnTo>
                    <a:pt x="318" y="165"/>
                  </a:lnTo>
                  <a:lnTo>
                    <a:pt x="320" y="172"/>
                  </a:lnTo>
                  <a:lnTo>
                    <a:pt x="321" y="179"/>
                  </a:lnTo>
                  <a:lnTo>
                    <a:pt x="321" y="187"/>
                  </a:lnTo>
                  <a:lnTo>
                    <a:pt x="321" y="193"/>
                  </a:lnTo>
                  <a:lnTo>
                    <a:pt x="321" y="199"/>
                  </a:lnTo>
                  <a:lnTo>
                    <a:pt x="321" y="204"/>
                  </a:lnTo>
                  <a:lnTo>
                    <a:pt x="321" y="212"/>
                  </a:lnTo>
                  <a:lnTo>
                    <a:pt x="321" y="218"/>
                  </a:lnTo>
                  <a:lnTo>
                    <a:pt x="320" y="223"/>
                  </a:lnTo>
                  <a:lnTo>
                    <a:pt x="318" y="229"/>
                  </a:lnTo>
                  <a:lnTo>
                    <a:pt x="317" y="235"/>
                  </a:lnTo>
                  <a:lnTo>
                    <a:pt x="316" y="241"/>
                  </a:lnTo>
                  <a:lnTo>
                    <a:pt x="314" y="247"/>
                  </a:lnTo>
                  <a:lnTo>
                    <a:pt x="311" y="253"/>
                  </a:lnTo>
                  <a:lnTo>
                    <a:pt x="309" y="259"/>
                  </a:lnTo>
                  <a:lnTo>
                    <a:pt x="308" y="264"/>
                  </a:lnTo>
                  <a:lnTo>
                    <a:pt x="305" y="269"/>
                  </a:lnTo>
                  <a:lnTo>
                    <a:pt x="303" y="273"/>
                  </a:lnTo>
                  <a:lnTo>
                    <a:pt x="300" y="279"/>
                  </a:lnTo>
                  <a:lnTo>
                    <a:pt x="298" y="285"/>
                  </a:lnTo>
                  <a:lnTo>
                    <a:pt x="295" y="290"/>
                  </a:lnTo>
                  <a:lnTo>
                    <a:pt x="292" y="295"/>
                  </a:lnTo>
                  <a:lnTo>
                    <a:pt x="289" y="300"/>
                  </a:lnTo>
                  <a:lnTo>
                    <a:pt x="285" y="304"/>
                  </a:lnTo>
                  <a:lnTo>
                    <a:pt x="281" y="309"/>
                  </a:lnTo>
                  <a:lnTo>
                    <a:pt x="278" y="314"/>
                  </a:lnTo>
                  <a:lnTo>
                    <a:pt x="274" y="319"/>
                  </a:lnTo>
                  <a:lnTo>
                    <a:pt x="271" y="322"/>
                  </a:lnTo>
                  <a:lnTo>
                    <a:pt x="267" y="326"/>
                  </a:lnTo>
                  <a:lnTo>
                    <a:pt x="264" y="329"/>
                  </a:lnTo>
                  <a:lnTo>
                    <a:pt x="260" y="334"/>
                  </a:lnTo>
                  <a:lnTo>
                    <a:pt x="256" y="338"/>
                  </a:lnTo>
                  <a:lnTo>
                    <a:pt x="252" y="341"/>
                  </a:lnTo>
                  <a:lnTo>
                    <a:pt x="248" y="345"/>
                  </a:lnTo>
                  <a:lnTo>
                    <a:pt x="243" y="347"/>
                  </a:lnTo>
                  <a:lnTo>
                    <a:pt x="239" y="350"/>
                  </a:lnTo>
                  <a:lnTo>
                    <a:pt x="234" y="353"/>
                  </a:lnTo>
                  <a:lnTo>
                    <a:pt x="229" y="357"/>
                  </a:lnTo>
                  <a:lnTo>
                    <a:pt x="224" y="359"/>
                  </a:lnTo>
                  <a:lnTo>
                    <a:pt x="220" y="361"/>
                  </a:lnTo>
                  <a:lnTo>
                    <a:pt x="215" y="363"/>
                  </a:lnTo>
                  <a:lnTo>
                    <a:pt x="210" y="364"/>
                  </a:lnTo>
                  <a:lnTo>
                    <a:pt x="205" y="366"/>
                  </a:lnTo>
                  <a:lnTo>
                    <a:pt x="199" y="369"/>
                  </a:lnTo>
                  <a:lnTo>
                    <a:pt x="193" y="370"/>
                  </a:lnTo>
                  <a:lnTo>
                    <a:pt x="189" y="371"/>
                  </a:lnTo>
                  <a:lnTo>
                    <a:pt x="184" y="372"/>
                  </a:lnTo>
                  <a:lnTo>
                    <a:pt x="178" y="372"/>
                  </a:lnTo>
                  <a:lnTo>
                    <a:pt x="172" y="373"/>
                  </a:lnTo>
                  <a:lnTo>
                    <a:pt x="166" y="375"/>
                  </a:lnTo>
                  <a:lnTo>
                    <a:pt x="160" y="375"/>
                  </a:lnTo>
                  <a:lnTo>
                    <a:pt x="155" y="375"/>
                  </a:lnTo>
                  <a:lnTo>
                    <a:pt x="151" y="375"/>
                  </a:lnTo>
                  <a:lnTo>
                    <a:pt x="146" y="375"/>
                  </a:lnTo>
                  <a:lnTo>
                    <a:pt x="140" y="375"/>
                  </a:lnTo>
                  <a:lnTo>
                    <a:pt x="134" y="373"/>
                  </a:lnTo>
                  <a:lnTo>
                    <a:pt x="129" y="372"/>
                  </a:lnTo>
                  <a:lnTo>
                    <a:pt x="124" y="371"/>
                  </a:lnTo>
                  <a:lnTo>
                    <a:pt x="120" y="370"/>
                  </a:lnTo>
                  <a:lnTo>
                    <a:pt x="115" y="369"/>
                  </a:lnTo>
                  <a:lnTo>
                    <a:pt x="109" y="366"/>
                  </a:lnTo>
                  <a:lnTo>
                    <a:pt x="103" y="364"/>
                  </a:lnTo>
                  <a:lnTo>
                    <a:pt x="98" y="361"/>
                  </a:lnTo>
                  <a:lnTo>
                    <a:pt x="94" y="359"/>
                  </a:lnTo>
                  <a:lnTo>
                    <a:pt x="90" y="357"/>
                  </a:lnTo>
                  <a:lnTo>
                    <a:pt x="86" y="354"/>
                  </a:lnTo>
                  <a:lnTo>
                    <a:pt x="82" y="352"/>
                  </a:lnTo>
                  <a:lnTo>
                    <a:pt x="77" y="348"/>
                  </a:lnTo>
                  <a:lnTo>
                    <a:pt x="72" y="345"/>
                  </a:lnTo>
                  <a:lnTo>
                    <a:pt x="67" y="341"/>
                  </a:lnTo>
                  <a:lnTo>
                    <a:pt x="64" y="338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1" y="326"/>
                  </a:lnTo>
                  <a:lnTo>
                    <a:pt x="47" y="321"/>
                  </a:lnTo>
                  <a:lnTo>
                    <a:pt x="44" y="317"/>
                  </a:lnTo>
                  <a:lnTo>
                    <a:pt x="41" y="314"/>
                  </a:lnTo>
                  <a:lnTo>
                    <a:pt x="39" y="309"/>
                  </a:lnTo>
                  <a:lnTo>
                    <a:pt x="35" y="304"/>
                  </a:lnTo>
                  <a:lnTo>
                    <a:pt x="32" y="300"/>
                  </a:lnTo>
                  <a:lnTo>
                    <a:pt x="28" y="295"/>
                  </a:lnTo>
                  <a:lnTo>
                    <a:pt x="26" y="290"/>
                  </a:lnTo>
                  <a:lnTo>
                    <a:pt x="23" y="285"/>
                  </a:lnTo>
                  <a:lnTo>
                    <a:pt x="21" y="279"/>
                  </a:lnTo>
                  <a:lnTo>
                    <a:pt x="17" y="273"/>
                  </a:lnTo>
                  <a:lnTo>
                    <a:pt x="15" y="268"/>
                  </a:lnTo>
                  <a:lnTo>
                    <a:pt x="13" y="262"/>
                  </a:lnTo>
                  <a:lnTo>
                    <a:pt x="11" y="256"/>
                  </a:lnTo>
                  <a:lnTo>
                    <a:pt x="10" y="250"/>
                  </a:lnTo>
                  <a:lnTo>
                    <a:pt x="9" y="244"/>
                  </a:lnTo>
                  <a:lnTo>
                    <a:pt x="7" y="238"/>
                  </a:lnTo>
                  <a:lnTo>
                    <a:pt x="4" y="232"/>
                  </a:lnTo>
                  <a:lnTo>
                    <a:pt x="3" y="226"/>
                  </a:lnTo>
                  <a:lnTo>
                    <a:pt x="2" y="220"/>
                  </a:lnTo>
                  <a:lnTo>
                    <a:pt x="2" y="214"/>
                  </a:lnTo>
                  <a:lnTo>
                    <a:pt x="2" y="208"/>
                  </a:lnTo>
                  <a:lnTo>
                    <a:pt x="1" y="201"/>
                  </a:lnTo>
                  <a:lnTo>
                    <a:pt x="0" y="194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07" name="Group 21">
              <a:extLst>
                <a:ext uri="{FF2B5EF4-FFF2-40B4-BE49-F238E27FC236}">
                  <a16:creationId xmlns:a16="http://schemas.microsoft.com/office/drawing/2014/main" id="{B055734D-3118-4EC8-B5D1-C85A26733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3688" y="2216150"/>
              <a:ext cx="692150" cy="219075"/>
              <a:chOff x="2834" y="1768"/>
              <a:chExt cx="580" cy="188"/>
            </a:xfrm>
          </p:grpSpPr>
          <p:sp>
            <p:nvSpPr>
              <p:cNvPr id="33905" name="Freeform 22">
                <a:extLst>
                  <a:ext uri="{FF2B5EF4-FFF2-40B4-BE49-F238E27FC236}">
                    <a16:creationId xmlns:a16="http://schemas.microsoft.com/office/drawing/2014/main" id="{C34F9A6A-6AFA-4413-955F-27F2AA00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768"/>
                <a:ext cx="161" cy="188"/>
              </a:xfrm>
              <a:custGeom>
                <a:avLst/>
                <a:gdLst>
                  <a:gd name="T0" fmla="*/ 0 w 321"/>
                  <a:gd name="T1" fmla="*/ 1 h 375"/>
                  <a:gd name="T2" fmla="*/ 1 w 321"/>
                  <a:gd name="T3" fmla="*/ 1 h 375"/>
                  <a:gd name="T4" fmla="*/ 1 w 321"/>
                  <a:gd name="T5" fmla="*/ 1 h 375"/>
                  <a:gd name="T6" fmla="*/ 1 w 321"/>
                  <a:gd name="T7" fmla="*/ 1 h 375"/>
                  <a:gd name="T8" fmla="*/ 1 w 321"/>
                  <a:gd name="T9" fmla="*/ 1 h 375"/>
                  <a:gd name="T10" fmla="*/ 1 w 321"/>
                  <a:gd name="T11" fmla="*/ 1 h 375"/>
                  <a:gd name="T12" fmla="*/ 1 w 321"/>
                  <a:gd name="T13" fmla="*/ 1 h 375"/>
                  <a:gd name="T14" fmla="*/ 1 w 321"/>
                  <a:gd name="T15" fmla="*/ 1 h 375"/>
                  <a:gd name="T16" fmla="*/ 1 w 321"/>
                  <a:gd name="T17" fmla="*/ 1 h 375"/>
                  <a:gd name="T18" fmla="*/ 1 w 321"/>
                  <a:gd name="T19" fmla="*/ 1 h 375"/>
                  <a:gd name="T20" fmla="*/ 1 w 321"/>
                  <a:gd name="T21" fmla="*/ 1 h 375"/>
                  <a:gd name="T22" fmla="*/ 1 w 321"/>
                  <a:gd name="T23" fmla="*/ 1 h 375"/>
                  <a:gd name="T24" fmla="*/ 1 w 321"/>
                  <a:gd name="T25" fmla="*/ 0 h 375"/>
                  <a:gd name="T26" fmla="*/ 1 w 321"/>
                  <a:gd name="T27" fmla="*/ 0 h 375"/>
                  <a:gd name="T28" fmla="*/ 1 w 321"/>
                  <a:gd name="T29" fmla="*/ 1 h 375"/>
                  <a:gd name="T30" fmla="*/ 1 w 321"/>
                  <a:gd name="T31" fmla="*/ 1 h 375"/>
                  <a:gd name="T32" fmla="*/ 1 w 321"/>
                  <a:gd name="T33" fmla="*/ 1 h 375"/>
                  <a:gd name="T34" fmla="*/ 1 w 321"/>
                  <a:gd name="T35" fmla="*/ 1 h 375"/>
                  <a:gd name="T36" fmla="*/ 1 w 321"/>
                  <a:gd name="T37" fmla="*/ 1 h 375"/>
                  <a:gd name="T38" fmla="*/ 1 w 321"/>
                  <a:gd name="T39" fmla="*/ 1 h 375"/>
                  <a:gd name="T40" fmla="*/ 1 w 321"/>
                  <a:gd name="T41" fmla="*/ 1 h 375"/>
                  <a:gd name="T42" fmla="*/ 1 w 321"/>
                  <a:gd name="T43" fmla="*/ 1 h 375"/>
                  <a:gd name="T44" fmla="*/ 1 w 321"/>
                  <a:gd name="T45" fmla="*/ 1 h 375"/>
                  <a:gd name="T46" fmla="*/ 1 w 321"/>
                  <a:gd name="T47" fmla="*/ 1 h 375"/>
                  <a:gd name="T48" fmla="*/ 1 w 321"/>
                  <a:gd name="T49" fmla="*/ 1 h 375"/>
                  <a:gd name="T50" fmla="*/ 1 w 321"/>
                  <a:gd name="T51" fmla="*/ 1 h 375"/>
                  <a:gd name="T52" fmla="*/ 1 w 321"/>
                  <a:gd name="T53" fmla="*/ 1 h 375"/>
                  <a:gd name="T54" fmla="*/ 1 w 321"/>
                  <a:gd name="T55" fmla="*/ 1 h 375"/>
                  <a:gd name="T56" fmla="*/ 1 w 321"/>
                  <a:gd name="T57" fmla="*/ 1 h 375"/>
                  <a:gd name="T58" fmla="*/ 1 w 321"/>
                  <a:gd name="T59" fmla="*/ 1 h 375"/>
                  <a:gd name="T60" fmla="*/ 1 w 321"/>
                  <a:gd name="T61" fmla="*/ 1 h 375"/>
                  <a:gd name="T62" fmla="*/ 1 w 321"/>
                  <a:gd name="T63" fmla="*/ 1 h 375"/>
                  <a:gd name="T64" fmla="*/ 1 w 321"/>
                  <a:gd name="T65" fmla="*/ 1 h 375"/>
                  <a:gd name="T66" fmla="*/ 1 w 321"/>
                  <a:gd name="T67" fmla="*/ 1 h 375"/>
                  <a:gd name="T68" fmla="*/ 1 w 321"/>
                  <a:gd name="T69" fmla="*/ 1 h 375"/>
                  <a:gd name="T70" fmla="*/ 1 w 321"/>
                  <a:gd name="T71" fmla="*/ 1 h 375"/>
                  <a:gd name="T72" fmla="*/ 1 w 321"/>
                  <a:gd name="T73" fmla="*/ 1 h 375"/>
                  <a:gd name="T74" fmla="*/ 1 w 321"/>
                  <a:gd name="T75" fmla="*/ 1 h 375"/>
                  <a:gd name="T76" fmla="*/ 1 w 321"/>
                  <a:gd name="T77" fmla="*/ 1 h 375"/>
                  <a:gd name="T78" fmla="*/ 1 w 321"/>
                  <a:gd name="T79" fmla="*/ 1 h 375"/>
                  <a:gd name="T80" fmla="*/ 1 w 321"/>
                  <a:gd name="T81" fmla="*/ 1 h 375"/>
                  <a:gd name="T82" fmla="*/ 1 w 321"/>
                  <a:gd name="T83" fmla="*/ 1 h 375"/>
                  <a:gd name="T84" fmla="*/ 1 w 321"/>
                  <a:gd name="T85" fmla="*/ 1 h 375"/>
                  <a:gd name="T86" fmla="*/ 1 w 321"/>
                  <a:gd name="T87" fmla="*/ 1 h 375"/>
                  <a:gd name="T88" fmla="*/ 1 w 321"/>
                  <a:gd name="T89" fmla="*/ 1 h 375"/>
                  <a:gd name="T90" fmla="*/ 1 w 321"/>
                  <a:gd name="T91" fmla="*/ 1 h 375"/>
                  <a:gd name="T92" fmla="*/ 1 w 321"/>
                  <a:gd name="T93" fmla="*/ 1 h 375"/>
                  <a:gd name="T94" fmla="*/ 1 w 321"/>
                  <a:gd name="T95" fmla="*/ 1 h 375"/>
                  <a:gd name="T96" fmla="*/ 1 w 321"/>
                  <a:gd name="T97" fmla="*/ 1 h 375"/>
                  <a:gd name="T98" fmla="*/ 1 w 321"/>
                  <a:gd name="T99" fmla="*/ 1 h 375"/>
                  <a:gd name="T100" fmla="*/ 0 w 321"/>
                  <a:gd name="T101" fmla="*/ 1 h 3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1" h="375">
                    <a:moveTo>
                      <a:pt x="0" y="187"/>
                    </a:moveTo>
                    <a:lnTo>
                      <a:pt x="0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3"/>
                    </a:lnTo>
                    <a:lnTo>
                      <a:pt x="0" y="157"/>
                    </a:lnTo>
                    <a:lnTo>
                      <a:pt x="1" y="151"/>
                    </a:lnTo>
                    <a:lnTo>
                      <a:pt x="2" y="145"/>
                    </a:lnTo>
                    <a:lnTo>
                      <a:pt x="3" y="139"/>
                    </a:lnTo>
                    <a:lnTo>
                      <a:pt x="4" y="133"/>
                    </a:lnTo>
                    <a:lnTo>
                      <a:pt x="7" y="127"/>
                    </a:lnTo>
                    <a:lnTo>
                      <a:pt x="9" y="121"/>
                    </a:lnTo>
                    <a:lnTo>
                      <a:pt x="11" y="115"/>
                    </a:lnTo>
                    <a:lnTo>
                      <a:pt x="13" y="110"/>
                    </a:lnTo>
                    <a:lnTo>
                      <a:pt x="15" y="106"/>
                    </a:lnTo>
                    <a:lnTo>
                      <a:pt x="17" y="101"/>
                    </a:lnTo>
                    <a:lnTo>
                      <a:pt x="20" y="95"/>
                    </a:lnTo>
                    <a:lnTo>
                      <a:pt x="22" y="89"/>
                    </a:lnTo>
                    <a:lnTo>
                      <a:pt x="26" y="84"/>
                    </a:lnTo>
                    <a:lnTo>
                      <a:pt x="28" y="80"/>
                    </a:lnTo>
                    <a:lnTo>
                      <a:pt x="32" y="75"/>
                    </a:lnTo>
                    <a:lnTo>
                      <a:pt x="35" y="70"/>
                    </a:lnTo>
                    <a:lnTo>
                      <a:pt x="39" y="65"/>
                    </a:lnTo>
                    <a:lnTo>
                      <a:pt x="42" y="61"/>
                    </a:lnTo>
                    <a:lnTo>
                      <a:pt x="46" y="56"/>
                    </a:lnTo>
                    <a:lnTo>
                      <a:pt x="49" y="52"/>
                    </a:lnTo>
                    <a:lnTo>
                      <a:pt x="53" y="49"/>
                    </a:lnTo>
                    <a:lnTo>
                      <a:pt x="57" y="45"/>
                    </a:lnTo>
                    <a:lnTo>
                      <a:pt x="60" y="40"/>
                    </a:lnTo>
                    <a:lnTo>
                      <a:pt x="64" y="37"/>
                    </a:lnTo>
                    <a:lnTo>
                      <a:pt x="69" y="33"/>
                    </a:lnTo>
                    <a:lnTo>
                      <a:pt x="72" y="30"/>
                    </a:lnTo>
                    <a:lnTo>
                      <a:pt x="77" y="27"/>
                    </a:lnTo>
                    <a:lnTo>
                      <a:pt x="82" y="25"/>
                    </a:lnTo>
                    <a:lnTo>
                      <a:pt x="86" y="21"/>
                    </a:lnTo>
                    <a:lnTo>
                      <a:pt x="91" y="18"/>
                    </a:lnTo>
                    <a:lnTo>
                      <a:pt x="96" y="15"/>
                    </a:lnTo>
                    <a:lnTo>
                      <a:pt x="101" y="13"/>
                    </a:lnTo>
                    <a:lnTo>
                      <a:pt x="105" y="12"/>
                    </a:lnTo>
                    <a:lnTo>
                      <a:pt x="110" y="11"/>
                    </a:lnTo>
                    <a:lnTo>
                      <a:pt x="115" y="8"/>
                    </a:lnTo>
                    <a:lnTo>
                      <a:pt x="121" y="6"/>
                    </a:lnTo>
                    <a:lnTo>
                      <a:pt x="127" y="5"/>
                    </a:lnTo>
                    <a:lnTo>
                      <a:pt x="132" y="3"/>
                    </a:lnTo>
                    <a:lnTo>
                      <a:pt x="136" y="2"/>
                    </a:lnTo>
                    <a:lnTo>
                      <a:pt x="142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60" y="0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1" y="2"/>
                    </a:lnTo>
                    <a:lnTo>
                      <a:pt x="196" y="3"/>
                    </a:lnTo>
                    <a:lnTo>
                      <a:pt x="201" y="5"/>
                    </a:lnTo>
                    <a:lnTo>
                      <a:pt x="205" y="6"/>
                    </a:lnTo>
                    <a:lnTo>
                      <a:pt x="211" y="8"/>
                    </a:lnTo>
                    <a:lnTo>
                      <a:pt x="217" y="11"/>
                    </a:lnTo>
                    <a:lnTo>
                      <a:pt x="222" y="13"/>
                    </a:lnTo>
                    <a:lnTo>
                      <a:pt x="227" y="15"/>
                    </a:lnTo>
                    <a:lnTo>
                      <a:pt x="230" y="18"/>
                    </a:lnTo>
                    <a:lnTo>
                      <a:pt x="234" y="20"/>
                    </a:lnTo>
                    <a:lnTo>
                      <a:pt x="239" y="22"/>
                    </a:lnTo>
                    <a:lnTo>
                      <a:pt x="243" y="26"/>
                    </a:lnTo>
                    <a:lnTo>
                      <a:pt x="248" y="30"/>
                    </a:lnTo>
                    <a:lnTo>
                      <a:pt x="253" y="33"/>
                    </a:lnTo>
                    <a:lnTo>
                      <a:pt x="256" y="37"/>
                    </a:lnTo>
                    <a:lnTo>
                      <a:pt x="260" y="40"/>
                    </a:lnTo>
                    <a:lnTo>
                      <a:pt x="265" y="44"/>
                    </a:lnTo>
                    <a:lnTo>
                      <a:pt x="270" y="49"/>
                    </a:lnTo>
                    <a:lnTo>
                      <a:pt x="273" y="53"/>
                    </a:lnTo>
                    <a:lnTo>
                      <a:pt x="277" y="57"/>
                    </a:lnTo>
                    <a:lnTo>
                      <a:pt x="279" y="61"/>
                    </a:lnTo>
                    <a:lnTo>
                      <a:pt x="281" y="65"/>
                    </a:lnTo>
                    <a:lnTo>
                      <a:pt x="285" y="70"/>
                    </a:lnTo>
                    <a:lnTo>
                      <a:pt x="289" y="75"/>
                    </a:lnTo>
                    <a:lnTo>
                      <a:pt x="292" y="80"/>
                    </a:lnTo>
                    <a:lnTo>
                      <a:pt x="295" y="84"/>
                    </a:lnTo>
                    <a:lnTo>
                      <a:pt x="297" y="89"/>
                    </a:lnTo>
                    <a:lnTo>
                      <a:pt x="299" y="95"/>
                    </a:lnTo>
                    <a:lnTo>
                      <a:pt x="303" y="101"/>
                    </a:lnTo>
                    <a:lnTo>
                      <a:pt x="305" y="107"/>
                    </a:lnTo>
                    <a:lnTo>
                      <a:pt x="308" y="113"/>
                    </a:lnTo>
                    <a:lnTo>
                      <a:pt x="309" y="118"/>
                    </a:lnTo>
                    <a:lnTo>
                      <a:pt x="310" y="124"/>
                    </a:lnTo>
                    <a:lnTo>
                      <a:pt x="311" y="130"/>
                    </a:lnTo>
                    <a:lnTo>
                      <a:pt x="314" y="135"/>
                    </a:lnTo>
                    <a:lnTo>
                      <a:pt x="316" y="141"/>
                    </a:lnTo>
                    <a:lnTo>
                      <a:pt x="317" y="147"/>
                    </a:lnTo>
                    <a:lnTo>
                      <a:pt x="318" y="153"/>
                    </a:lnTo>
                    <a:lnTo>
                      <a:pt x="318" y="159"/>
                    </a:lnTo>
                    <a:lnTo>
                      <a:pt x="318" y="165"/>
                    </a:lnTo>
                    <a:lnTo>
                      <a:pt x="320" y="172"/>
                    </a:lnTo>
                    <a:lnTo>
                      <a:pt x="321" y="179"/>
                    </a:lnTo>
                    <a:lnTo>
                      <a:pt x="321" y="187"/>
                    </a:lnTo>
                    <a:lnTo>
                      <a:pt x="321" y="193"/>
                    </a:lnTo>
                    <a:lnTo>
                      <a:pt x="321" y="199"/>
                    </a:lnTo>
                    <a:lnTo>
                      <a:pt x="321" y="204"/>
                    </a:lnTo>
                    <a:lnTo>
                      <a:pt x="321" y="212"/>
                    </a:lnTo>
                    <a:lnTo>
                      <a:pt x="321" y="218"/>
                    </a:lnTo>
                    <a:lnTo>
                      <a:pt x="320" y="223"/>
                    </a:lnTo>
                    <a:lnTo>
                      <a:pt x="318" y="229"/>
                    </a:lnTo>
                    <a:lnTo>
                      <a:pt x="317" y="235"/>
                    </a:lnTo>
                    <a:lnTo>
                      <a:pt x="316" y="241"/>
                    </a:lnTo>
                    <a:lnTo>
                      <a:pt x="314" y="247"/>
                    </a:lnTo>
                    <a:lnTo>
                      <a:pt x="311" y="253"/>
                    </a:lnTo>
                    <a:lnTo>
                      <a:pt x="309" y="259"/>
                    </a:lnTo>
                    <a:lnTo>
                      <a:pt x="308" y="264"/>
                    </a:lnTo>
                    <a:lnTo>
                      <a:pt x="305" y="269"/>
                    </a:lnTo>
                    <a:lnTo>
                      <a:pt x="303" y="273"/>
                    </a:lnTo>
                    <a:lnTo>
                      <a:pt x="300" y="279"/>
                    </a:lnTo>
                    <a:lnTo>
                      <a:pt x="298" y="285"/>
                    </a:lnTo>
                    <a:lnTo>
                      <a:pt x="295" y="290"/>
                    </a:lnTo>
                    <a:lnTo>
                      <a:pt x="292" y="295"/>
                    </a:lnTo>
                    <a:lnTo>
                      <a:pt x="289" y="300"/>
                    </a:lnTo>
                    <a:lnTo>
                      <a:pt x="285" y="304"/>
                    </a:lnTo>
                    <a:lnTo>
                      <a:pt x="281" y="309"/>
                    </a:lnTo>
                    <a:lnTo>
                      <a:pt x="278" y="314"/>
                    </a:lnTo>
                    <a:lnTo>
                      <a:pt x="274" y="319"/>
                    </a:lnTo>
                    <a:lnTo>
                      <a:pt x="271" y="322"/>
                    </a:lnTo>
                    <a:lnTo>
                      <a:pt x="267" y="326"/>
                    </a:lnTo>
                    <a:lnTo>
                      <a:pt x="264" y="329"/>
                    </a:lnTo>
                    <a:lnTo>
                      <a:pt x="260" y="334"/>
                    </a:lnTo>
                    <a:lnTo>
                      <a:pt x="256" y="338"/>
                    </a:lnTo>
                    <a:lnTo>
                      <a:pt x="252" y="341"/>
                    </a:lnTo>
                    <a:lnTo>
                      <a:pt x="248" y="345"/>
                    </a:lnTo>
                    <a:lnTo>
                      <a:pt x="243" y="347"/>
                    </a:lnTo>
                    <a:lnTo>
                      <a:pt x="239" y="350"/>
                    </a:lnTo>
                    <a:lnTo>
                      <a:pt x="234" y="353"/>
                    </a:lnTo>
                    <a:lnTo>
                      <a:pt x="229" y="357"/>
                    </a:lnTo>
                    <a:lnTo>
                      <a:pt x="224" y="359"/>
                    </a:lnTo>
                    <a:lnTo>
                      <a:pt x="220" y="361"/>
                    </a:lnTo>
                    <a:lnTo>
                      <a:pt x="215" y="363"/>
                    </a:lnTo>
                    <a:lnTo>
                      <a:pt x="210" y="364"/>
                    </a:lnTo>
                    <a:lnTo>
                      <a:pt x="205" y="366"/>
                    </a:lnTo>
                    <a:lnTo>
                      <a:pt x="199" y="369"/>
                    </a:lnTo>
                    <a:lnTo>
                      <a:pt x="193" y="370"/>
                    </a:lnTo>
                    <a:lnTo>
                      <a:pt x="189" y="371"/>
                    </a:lnTo>
                    <a:lnTo>
                      <a:pt x="184" y="372"/>
                    </a:lnTo>
                    <a:lnTo>
                      <a:pt x="178" y="372"/>
                    </a:lnTo>
                    <a:lnTo>
                      <a:pt x="172" y="373"/>
                    </a:lnTo>
                    <a:lnTo>
                      <a:pt x="166" y="375"/>
                    </a:lnTo>
                    <a:lnTo>
                      <a:pt x="160" y="375"/>
                    </a:lnTo>
                    <a:lnTo>
                      <a:pt x="155" y="375"/>
                    </a:lnTo>
                    <a:lnTo>
                      <a:pt x="151" y="375"/>
                    </a:lnTo>
                    <a:lnTo>
                      <a:pt x="146" y="375"/>
                    </a:lnTo>
                    <a:lnTo>
                      <a:pt x="140" y="375"/>
                    </a:lnTo>
                    <a:lnTo>
                      <a:pt x="134" y="373"/>
                    </a:lnTo>
                    <a:lnTo>
                      <a:pt x="129" y="372"/>
                    </a:lnTo>
                    <a:lnTo>
                      <a:pt x="124" y="371"/>
                    </a:lnTo>
                    <a:lnTo>
                      <a:pt x="120" y="370"/>
                    </a:lnTo>
                    <a:lnTo>
                      <a:pt x="115" y="369"/>
                    </a:lnTo>
                    <a:lnTo>
                      <a:pt x="109" y="366"/>
                    </a:lnTo>
                    <a:lnTo>
                      <a:pt x="103" y="364"/>
                    </a:lnTo>
                    <a:lnTo>
                      <a:pt x="98" y="361"/>
                    </a:lnTo>
                    <a:lnTo>
                      <a:pt x="94" y="359"/>
                    </a:lnTo>
                    <a:lnTo>
                      <a:pt x="90" y="357"/>
                    </a:lnTo>
                    <a:lnTo>
                      <a:pt x="86" y="354"/>
                    </a:lnTo>
                    <a:lnTo>
                      <a:pt x="82" y="352"/>
                    </a:lnTo>
                    <a:lnTo>
                      <a:pt x="77" y="348"/>
                    </a:lnTo>
                    <a:lnTo>
                      <a:pt x="72" y="345"/>
                    </a:lnTo>
                    <a:lnTo>
                      <a:pt x="67" y="341"/>
                    </a:lnTo>
                    <a:lnTo>
                      <a:pt x="64" y="338"/>
                    </a:lnTo>
                    <a:lnTo>
                      <a:pt x="60" y="334"/>
                    </a:lnTo>
                    <a:lnTo>
                      <a:pt x="55" y="331"/>
                    </a:lnTo>
                    <a:lnTo>
                      <a:pt x="51" y="326"/>
                    </a:lnTo>
                    <a:lnTo>
                      <a:pt x="47" y="321"/>
                    </a:lnTo>
                    <a:lnTo>
                      <a:pt x="44" y="317"/>
                    </a:lnTo>
                    <a:lnTo>
                      <a:pt x="41" y="314"/>
                    </a:lnTo>
                    <a:lnTo>
                      <a:pt x="39" y="309"/>
                    </a:lnTo>
                    <a:lnTo>
                      <a:pt x="35" y="304"/>
                    </a:lnTo>
                    <a:lnTo>
                      <a:pt x="32" y="300"/>
                    </a:lnTo>
                    <a:lnTo>
                      <a:pt x="28" y="295"/>
                    </a:lnTo>
                    <a:lnTo>
                      <a:pt x="26" y="290"/>
                    </a:lnTo>
                    <a:lnTo>
                      <a:pt x="23" y="285"/>
                    </a:lnTo>
                    <a:lnTo>
                      <a:pt x="21" y="279"/>
                    </a:lnTo>
                    <a:lnTo>
                      <a:pt x="17" y="273"/>
                    </a:lnTo>
                    <a:lnTo>
                      <a:pt x="15" y="268"/>
                    </a:lnTo>
                    <a:lnTo>
                      <a:pt x="13" y="262"/>
                    </a:lnTo>
                    <a:lnTo>
                      <a:pt x="11" y="256"/>
                    </a:lnTo>
                    <a:lnTo>
                      <a:pt x="10" y="250"/>
                    </a:lnTo>
                    <a:lnTo>
                      <a:pt x="9" y="244"/>
                    </a:lnTo>
                    <a:lnTo>
                      <a:pt x="7" y="238"/>
                    </a:lnTo>
                    <a:lnTo>
                      <a:pt x="4" y="232"/>
                    </a:lnTo>
                    <a:lnTo>
                      <a:pt x="3" y="226"/>
                    </a:lnTo>
                    <a:lnTo>
                      <a:pt x="2" y="220"/>
                    </a:lnTo>
                    <a:lnTo>
                      <a:pt x="2" y="214"/>
                    </a:lnTo>
                    <a:lnTo>
                      <a:pt x="2" y="208"/>
                    </a:lnTo>
                    <a:lnTo>
                      <a:pt x="1" y="201"/>
                    </a:lnTo>
                    <a:lnTo>
                      <a:pt x="0" y="194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6" name="Line 23">
                <a:extLst>
                  <a:ext uri="{FF2B5EF4-FFF2-40B4-BE49-F238E27FC236}">
                    <a16:creationId xmlns:a16="http://schemas.microsoft.com/office/drawing/2014/main" id="{025BF861-DF73-4A07-9D27-97429E93F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" y="1866"/>
                <a:ext cx="330" cy="1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7" name="Freeform 24">
                <a:extLst>
                  <a:ext uri="{FF2B5EF4-FFF2-40B4-BE49-F238E27FC236}">
                    <a16:creationId xmlns:a16="http://schemas.microsoft.com/office/drawing/2014/main" id="{C83DEAB1-D694-412A-A165-81765C4A1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831"/>
                <a:ext cx="71" cy="36"/>
              </a:xfrm>
              <a:custGeom>
                <a:avLst/>
                <a:gdLst>
                  <a:gd name="T0" fmla="*/ 0 w 142"/>
                  <a:gd name="T1" fmla="*/ 1 h 71"/>
                  <a:gd name="T2" fmla="*/ 1 w 142"/>
                  <a:gd name="T3" fmla="*/ 0 h 71"/>
                  <a:gd name="T4" fmla="*/ 1 w 142"/>
                  <a:gd name="T5" fmla="*/ 1 h 71"/>
                  <a:gd name="T6" fmla="*/ 0 w 142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1">
                    <a:moveTo>
                      <a:pt x="0" y="71"/>
                    </a:moveTo>
                    <a:lnTo>
                      <a:pt x="142" y="0"/>
                    </a:lnTo>
                    <a:lnTo>
                      <a:pt x="142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8" name="Freeform 25">
                <a:extLst>
                  <a:ext uri="{FF2B5EF4-FFF2-40B4-BE49-F238E27FC236}">
                    <a16:creationId xmlns:a16="http://schemas.microsoft.com/office/drawing/2014/main" id="{A4DF1117-4B80-4CD1-A62B-38B30B062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867"/>
                <a:ext cx="71" cy="36"/>
              </a:xfrm>
              <a:custGeom>
                <a:avLst/>
                <a:gdLst>
                  <a:gd name="T0" fmla="*/ 0 w 142"/>
                  <a:gd name="T1" fmla="*/ 0 h 72"/>
                  <a:gd name="T2" fmla="*/ 1 w 142"/>
                  <a:gd name="T3" fmla="*/ 1 h 72"/>
                  <a:gd name="T4" fmla="*/ 1 w 142"/>
                  <a:gd name="T5" fmla="*/ 0 h 72"/>
                  <a:gd name="T6" fmla="*/ 0 w 142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2">
                    <a:moveTo>
                      <a:pt x="0" y="0"/>
                    </a:moveTo>
                    <a:lnTo>
                      <a:pt x="142" y="72"/>
                    </a:lnTo>
                    <a:lnTo>
                      <a:pt x="1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3808" name="Group 26">
              <a:extLst>
                <a:ext uri="{FF2B5EF4-FFF2-40B4-BE49-F238E27FC236}">
                  <a16:creationId xmlns:a16="http://schemas.microsoft.com/office/drawing/2014/main" id="{2103A6F9-8B67-4D0C-983F-962661115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5275" y="1533525"/>
              <a:ext cx="1082675" cy="611188"/>
              <a:chOff x="2834" y="1180"/>
              <a:chExt cx="910" cy="526"/>
            </a:xfrm>
          </p:grpSpPr>
          <p:sp>
            <p:nvSpPr>
              <p:cNvPr id="33900" name="Freeform 27">
                <a:extLst>
                  <a:ext uri="{FF2B5EF4-FFF2-40B4-BE49-F238E27FC236}">
                    <a16:creationId xmlns:a16="http://schemas.microsoft.com/office/drawing/2014/main" id="{35AD0D64-3AB5-46B2-80B5-8DD38EA26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180"/>
                <a:ext cx="125" cy="303"/>
              </a:xfrm>
              <a:custGeom>
                <a:avLst/>
                <a:gdLst>
                  <a:gd name="T0" fmla="*/ 0 w 249"/>
                  <a:gd name="T1" fmla="*/ 0 h 607"/>
                  <a:gd name="T2" fmla="*/ 1 w 249"/>
                  <a:gd name="T3" fmla="*/ 0 h 607"/>
                  <a:gd name="T4" fmla="*/ 1 w 249"/>
                  <a:gd name="T5" fmla="*/ 0 h 607"/>
                  <a:gd name="T6" fmla="*/ 1 w 249"/>
                  <a:gd name="T7" fmla="*/ 0 h 607"/>
                  <a:gd name="T8" fmla="*/ 1 w 249"/>
                  <a:gd name="T9" fmla="*/ 0 h 607"/>
                  <a:gd name="T10" fmla="*/ 1 w 249"/>
                  <a:gd name="T11" fmla="*/ 0 h 607"/>
                  <a:gd name="T12" fmla="*/ 1 w 249"/>
                  <a:gd name="T13" fmla="*/ 0 h 607"/>
                  <a:gd name="T14" fmla="*/ 1 w 249"/>
                  <a:gd name="T15" fmla="*/ 0 h 607"/>
                  <a:gd name="T16" fmla="*/ 1 w 249"/>
                  <a:gd name="T17" fmla="*/ 0 h 607"/>
                  <a:gd name="T18" fmla="*/ 1 w 249"/>
                  <a:gd name="T19" fmla="*/ 0 h 607"/>
                  <a:gd name="T20" fmla="*/ 1 w 249"/>
                  <a:gd name="T21" fmla="*/ 0 h 607"/>
                  <a:gd name="T22" fmla="*/ 1 w 249"/>
                  <a:gd name="T23" fmla="*/ 0 h 607"/>
                  <a:gd name="T24" fmla="*/ 1 w 249"/>
                  <a:gd name="T25" fmla="*/ 0 h 607"/>
                  <a:gd name="T26" fmla="*/ 1 w 249"/>
                  <a:gd name="T27" fmla="*/ 0 h 607"/>
                  <a:gd name="T28" fmla="*/ 1 w 249"/>
                  <a:gd name="T29" fmla="*/ 0 h 607"/>
                  <a:gd name="T30" fmla="*/ 1 w 249"/>
                  <a:gd name="T31" fmla="*/ 0 h 607"/>
                  <a:gd name="T32" fmla="*/ 1 w 249"/>
                  <a:gd name="T33" fmla="*/ 0 h 607"/>
                  <a:gd name="T34" fmla="*/ 1 w 249"/>
                  <a:gd name="T35" fmla="*/ 0 h 607"/>
                  <a:gd name="T36" fmla="*/ 1 w 249"/>
                  <a:gd name="T37" fmla="*/ 0 h 607"/>
                  <a:gd name="T38" fmla="*/ 1 w 249"/>
                  <a:gd name="T39" fmla="*/ 0 h 607"/>
                  <a:gd name="T40" fmla="*/ 1 w 249"/>
                  <a:gd name="T41" fmla="*/ 0 h 607"/>
                  <a:gd name="T42" fmla="*/ 1 w 249"/>
                  <a:gd name="T43" fmla="*/ 0 h 607"/>
                  <a:gd name="T44" fmla="*/ 1 w 249"/>
                  <a:gd name="T45" fmla="*/ 0 h 607"/>
                  <a:gd name="T46" fmla="*/ 1 w 249"/>
                  <a:gd name="T47" fmla="*/ 0 h 607"/>
                  <a:gd name="T48" fmla="*/ 1 w 249"/>
                  <a:gd name="T49" fmla="*/ 0 h 607"/>
                  <a:gd name="T50" fmla="*/ 1 w 249"/>
                  <a:gd name="T51" fmla="*/ 0 h 607"/>
                  <a:gd name="T52" fmla="*/ 1 w 249"/>
                  <a:gd name="T53" fmla="*/ 0 h 607"/>
                  <a:gd name="T54" fmla="*/ 1 w 249"/>
                  <a:gd name="T55" fmla="*/ 0 h 607"/>
                  <a:gd name="T56" fmla="*/ 1 w 249"/>
                  <a:gd name="T57" fmla="*/ 0 h 607"/>
                  <a:gd name="T58" fmla="*/ 1 w 249"/>
                  <a:gd name="T59" fmla="*/ 0 h 607"/>
                  <a:gd name="T60" fmla="*/ 1 w 249"/>
                  <a:gd name="T61" fmla="*/ 0 h 607"/>
                  <a:gd name="T62" fmla="*/ 1 w 249"/>
                  <a:gd name="T63" fmla="*/ 1 h 607"/>
                  <a:gd name="T64" fmla="*/ 1 w 249"/>
                  <a:gd name="T65" fmla="*/ 1 h 607"/>
                  <a:gd name="T66" fmla="*/ 1 w 249"/>
                  <a:gd name="T67" fmla="*/ 1 h 607"/>
                  <a:gd name="T68" fmla="*/ 1 w 249"/>
                  <a:gd name="T69" fmla="*/ 1 h 607"/>
                  <a:gd name="T70" fmla="*/ 1 w 249"/>
                  <a:gd name="T71" fmla="*/ 1 h 607"/>
                  <a:gd name="T72" fmla="*/ 1 w 249"/>
                  <a:gd name="T73" fmla="*/ 1 h 607"/>
                  <a:gd name="T74" fmla="*/ 1 w 249"/>
                  <a:gd name="T75" fmla="*/ 1 h 607"/>
                  <a:gd name="T76" fmla="*/ 1 w 249"/>
                  <a:gd name="T77" fmla="*/ 1 h 607"/>
                  <a:gd name="T78" fmla="*/ 1 w 249"/>
                  <a:gd name="T79" fmla="*/ 1 h 607"/>
                  <a:gd name="T80" fmla="*/ 1 w 249"/>
                  <a:gd name="T81" fmla="*/ 1 h 607"/>
                  <a:gd name="T82" fmla="*/ 1 w 249"/>
                  <a:gd name="T83" fmla="*/ 1 h 607"/>
                  <a:gd name="T84" fmla="*/ 1 w 249"/>
                  <a:gd name="T85" fmla="*/ 1 h 607"/>
                  <a:gd name="T86" fmla="*/ 1 w 249"/>
                  <a:gd name="T87" fmla="*/ 1 h 607"/>
                  <a:gd name="T88" fmla="*/ 1 w 249"/>
                  <a:gd name="T89" fmla="*/ 1 h 607"/>
                  <a:gd name="T90" fmla="*/ 1 w 249"/>
                  <a:gd name="T91" fmla="*/ 0 h 607"/>
                  <a:gd name="T92" fmla="*/ 1 w 249"/>
                  <a:gd name="T93" fmla="*/ 0 h 607"/>
                  <a:gd name="T94" fmla="*/ 1 w 249"/>
                  <a:gd name="T95" fmla="*/ 0 h 607"/>
                  <a:gd name="T96" fmla="*/ 1 w 249"/>
                  <a:gd name="T97" fmla="*/ 0 h 607"/>
                  <a:gd name="T98" fmla="*/ 1 w 249"/>
                  <a:gd name="T99" fmla="*/ 0 h 607"/>
                  <a:gd name="T100" fmla="*/ 0 w 249"/>
                  <a:gd name="T101" fmla="*/ 0 h 6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49" h="607">
                    <a:moveTo>
                      <a:pt x="0" y="304"/>
                    </a:moveTo>
                    <a:lnTo>
                      <a:pt x="0" y="294"/>
                    </a:lnTo>
                    <a:lnTo>
                      <a:pt x="0" y="285"/>
                    </a:lnTo>
                    <a:lnTo>
                      <a:pt x="0" y="275"/>
                    </a:lnTo>
                    <a:lnTo>
                      <a:pt x="0" y="264"/>
                    </a:lnTo>
                    <a:lnTo>
                      <a:pt x="0" y="254"/>
                    </a:lnTo>
                    <a:lnTo>
                      <a:pt x="1" y="244"/>
                    </a:lnTo>
                    <a:lnTo>
                      <a:pt x="1" y="235"/>
                    </a:lnTo>
                    <a:lnTo>
                      <a:pt x="2" y="225"/>
                    </a:lnTo>
                    <a:lnTo>
                      <a:pt x="3" y="216"/>
                    </a:lnTo>
                    <a:lnTo>
                      <a:pt x="4" y="206"/>
                    </a:lnTo>
                    <a:lnTo>
                      <a:pt x="5" y="197"/>
                    </a:lnTo>
                    <a:lnTo>
                      <a:pt x="8" y="187"/>
                    </a:lnTo>
                    <a:lnTo>
                      <a:pt x="9" y="179"/>
                    </a:lnTo>
                    <a:lnTo>
                      <a:pt x="10" y="170"/>
                    </a:lnTo>
                    <a:lnTo>
                      <a:pt x="11" y="162"/>
                    </a:lnTo>
                    <a:lnTo>
                      <a:pt x="14" y="153"/>
                    </a:lnTo>
                    <a:lnTo>
                      <a:pt x="16" y="144"/>
                    </a:lnTo>
                    <a:lnTo>
                      <a:pt x="19" y="136"/>
                    </a:lnTo>
                    <a:lnTo>
                      <a:pt x="21" y="128"/>
                    </a:lnTo>
                    <a:lnTo>
                      <a:pt x="23" y="120"/>
                    </a:lnTo>
                    <a:lnTo>
                      <a:pt x="26" y="113"/>
                    </a:lnTo>
                    <a:lnTo>
                      <a:pt x="28" y="105"/>
                    </a:lnTo>
                    <a:lnTo>
                      <a:pt x="32" y="97"/>
                    </a:lnTo>
                    <a:lnTo>
                      <a:pt x="35" y="89"/>
                    </a:lnTo>
                    <a:lnTo>
                      <a:pt x="38" y="84"/>
                    </a:lnTo>
                    <a:lnTo>
                      <a:pt x="40" y="78"/>
                    </a:lnTo>
                    <a:lnTo>
                      <a:pt x="42" y="72"/>
                    </a:lnTo>
                    <a:lnTo>
                      <a:pt x="45" y="66"/>
                    </a:lnTo>
                    <a:lnTo>
                      <a:pt x="48" y="60"/>
                    </a:lnTo>
                    <a:lnTo>
                      <a:pt x="52" y="54"/>
                    </a:lnTo>
                    <a:lnTo>
                      <a:pt x="55" y="49"/>
                    </a:lnTo>
                    <a:lnTo>
                      <a:pt x="59" y="44"/>
                    </a:lnTo>
                    <a:lnTo>
                      <a:pt x="63" y="40"/>
                    </a:lnTo>
                    <a:lnTo>
                      <a:pt x="66" y="35"/>
                    </a:lnTo>
                    <a:lnTo>
                      <a:pt x="70" y="30"/>
                    </a:lnTo>
                    <a:lnTo>
                      <a:pt x="74" y="25"/>
                    </a:lnTo>
                    <a:lnTo>
                      <a:pt x="78" y="22"/>
                    </a:lnTo>
                    <a:lnTo>
                      <a:pt x="82" y="19"/>
                    </a:lnTo>
                    <a:lnTo>
                      <a:pt x="85" y="17"/>
                    </a:lnTo>
                    <a:lnTo>
                      <a:pt x="89" y="13"/>
                    </a:lnTo>
                    <a:lnTo>
                      <a:pt x="94" y="10"/>
                    </a:lnTo>
                    <a:lnTo>
                      <a:pt x="98" y="7"/>
                    </a:lnTo>
                    <a:lnTo>
                      <a:pt x="102" y="5"/>
                    </a:lnTo>
                    <a:lnTo>
                      <a:pt x="105" y="4"/>
                    </a:lnTo>
                    <a:lnTo>
                      <a:pt x="110" y="3"/>
                    </a:lnTo>
                    <a:lnTo>
                      <a:pt x="115" y="1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40" y="1"/>
                    </a:lnTo>
                    <a:lnTo>
                      <a:pt x="145" y="3"/>
                    </a:lnTo>
                    <a:lnTo>
                      <a:pt x="148" y="5"/>
                    </a:lnTo>
                    <a:lnTo>
                      <a:pt x="152" y="7"/>
                    </a:lnTo>
                    <a:lnTo>
                      <a:pt x="155" y="10"/>
                    </a:lnTo>
                    <a:lnTo>
                      <a:pt x="159" y="12"/>
                    </a:lnTo>
                    <a:lnTo>
                      <a:pt x="164" y="16"/>
                    </a:lnTo>
                    <a:lnTo>
                      <a:pt x="168" y="19"/>
                    </a:lnTo>
                    <a:lnTo>
                      <a:pt x="172" y="23"/>
                    </a:lnTo>
                    <a:lnTo>
                      <a:pt x="176" y="26"/>
                    </a:lnTo>
                    <a:lnTo>
                      <a:pt x="179" y="30"/>
                    </a:lnTo>
                    <a:lnTo>
                      <a:pt x="182" y="35"/>
                    </a:lnTo>
                    <a:lnTo>
                      <a:pt x="185" y="40"/>
                    </a:lnTo>
                    <a:lnTo>
                      <a:pt x="189" y="44"/>
                    </a:lnTo>
                    <a:lnTo>
                      <a:pt x="192" y="50"/>
                    </a:lnTo>
                    <a:lnTo>
                      <a:pt x="196" y="55"/>
                    </a:lnTo>
                    <a:lnTo>
                      <a:pt x="199" y="61"/>
                    </a:lnTo>
                    <a:lnTo>
                      <a:pt x="202" y="67"/>
                    </a:lnTo>
                    <a:lnTo>
                      <a:pt x="205" y="74"/>
                    </a:lnTo>
                    <a:lnTo>
                      <a:pt x="209" y="81"/>
                    </a:lnTo>
                    <a:lnTo>
                      <a:pt x="212" y="88"/>
                    </a:lnTo>
                    <a:lnTo>
                      <a:pt x="215" y="94"/>
                    </a:lnTo>
                    <a:lnTo>
                      <a:pt x="217" y="101"/>
                    </a:lnTo>
                    <a:lnTo>
                      <a:pt x="220" y="109"/>
                    </a:lnTo>
                    <a:lnTo>
                      <a:pt x="222" y="116"/>
                    </a:lnTo>
                    <a:lnTo>
                      <a:pt x="224" y="123"/>
                    </a:lnTo>
                    <a:lnTo>
                      <a:pt x="227" y="131"/>
                    </a:lnTo>
                    <a:lnTo>
                      <a:pt x="229" y="139"/>
                    </a:lnTo>
                    <a:lnTo>
                      <a:pt x="230" y="148"/>
                    </a:lnTo>
                    <a:lnTo>
                      <a:pt x="231" y="156"/>
                    </a:lnTo>
                    <a:lnTo>
                      <a:pt x="234" y="164"/>
                    </a:lnTo>
                    <a:lnTo>
                      <a:pt x="236" y="174"/>
                    </a:lnTo>
                    <a:lnTo>
                      <a:pt x="239" y="183"/>
                    </a:lnTo>
                    <a:lnTo>
                      <a:pt x="240" y="192"/>
                    </a:lnTo>
                    <a:lnTo>
                      <a:pt x="241" y="201"/>
                    </a:lnTo>
                    <a:lnTo>
                      <a:pt x="242" y="211"/>
                    </a:lnTo>
                    <a:lnTo>
                      <a:pt x="243" y="220"/>
                    </a:lnTo>
                    <a:lnTo>
                      <a:pt x="245" y="230"/>
                    </a:lnTo>
                    <a:lnTo>
                      <a:pt x="246" y="241"/>
                    </a:lnTo>
                    <a:lnTo>
                      <a:pt x="247" y="250"/>
                    </a:lnTo>
                    <a:lnTo>
                      <a:pt x="247" y="261"/>
                    </a:lnTo>
                    <a:lnTo>
                      <a:pt x="247" y="271"/>
                    </a:lnTo>
                    <a:lnTo>
                      <a:pt x="248" y="282"/>
                    </a:lnTo>
                    <a:lnTo>
                      <a:pt x="249" y="293"/>
                    </a:lnTo>
                    <a:lnTo>
                      <a:pt x="249" y="304"/>
                    </a:lnTo>
                    <a:lnTo>
                      <a:pt x="249" y="313"/>
                    </a:lnTo>
                    <a:lnTo>
                      <a:pt x="249" y="323"/>
                    </a:lnTo>
                    <a:lnTo>
                      <a:pt x="249" y="332"/>
                    </a:lnTo>
                    <a:lnTo>
                      <a:pt x="249" y="343"/>
                    </a:lnTo>
                    <a:lnTo>
                      <a:pt x="249" y="354"/>
                    </a:lnTo>
                    <a:lnTo>
                      <a:pt x="248" y="363"/>
                    </a:lnTo>
                    <a:lnTo>
                      <a:pt x="248" y="373"/>
                    </a:lnTo>
                    <a:lnTo>
                      <a:pt x="247" y="382"/>
                    </a:lnTo>
                    <a:lnTo>
                      <a:pt x="246" y="392"/>
                    </a:lnTo>
                    <a:lnTo>
                      <a:pt x="245" y="401"/>
                    </a:lnTo>
                    <a:lnTo>
                      <a:pt x="243" y="411"/>
                    </a:lnTo>
                    <a:lnTo>
                      <a:pt x="241" y="420"/>
                    </a:lnTo>
                    <a:lnTo>
                      <a:pt x="240" y="428"/>
                    </a:lnTo>
                    <a:lnTo>
                      <a:pt x="239" y="437"/>
                    </a:lnTo>
                    <a:lnTo>
                      <a:pt x="237" y="445"/>
                    </a:lnTo>
                    <a:lnTo>
                      <a:pt x="235" y="455"/>
                    </a:lnTo>
                    <a:lnTo>
                      <a:pt x="233" y="463"/>
                    </a:lnTo>
                    <a:lnTo>
                      <a:pt x="230" y="471"/>
                    </a:lnTo>
                    <a:lnTo>
                      <a:pt x="228" y="480"/>
                    </a:lnTo>
                    <a:lnTo>
                      <a:pt x="226" y="487"/>
                    </a:lnTo>
                    <a:lnTo>
                      <a:pt x="223" y="494"/>
                    </a:lnTo>
                    <a:lnTo>
                      <a:pt x="221" y="502"/>
                    </a:lnTo>
                    <a:lnTo>
                      <a:pt x="217" y="511"/>
                    </a:lnTo>
                    <a:lnTo>
                      <a:pt x="214" y="518"/>
                    </a:lnTo>
                    <a:lnTo>
                      <a:pt x="211" y="524"/>
                    </a:lnTo>
                    <a:lnTo>
                      <a:pt x="209" y="530"/>
                    </a:lnTo>
                    <a:lnTo>
                      <a:pt x="207" y="536"/>
                    </a:lnTo>
                    <a:lnTo>
                      <a:pt x="204" y="541"/>
                    </a:lnTo>
                    <a:lnTo>
                      <a:pt x="201" y="547"/>
                    </a:lnTo>
                    <a:lnTo>
                      <a:pt x="197" y="553"/>
                    </a:lnTo>
                    <a:lnTo>
                      <a:pt x="193" y="558"/>
                    </a:lnTo>
                    <a:lnTo>
                      <a:pt x="190" y="563"/>
                    </a:lnTo>
                    <a:lnTo>
                      <a:pt x="186" y="568"/>
                    </a:lnTo>
                    <a:lnTo>
                      <a:pt x="183" y="572"/>
                    </a:lnTo>
                    <a:lnTo>
                      <a:pt x="179" y="577"/>
                    </a:lnTo>
                    <a:lnTo>
                      <a:pt x="174" y="582"/>
                    </a:lnTo>
                    <a:lnTo>
                      <a:pt x="171" y="586"/>
                    </a:lnTo>
                    <a:lnTo>
                      <a:pt x="167" y="588"/>
                    </a:lnTo>
                    <a:lnTo>
                      <a:pt x="164" y="590"/>
                    </a:lnTo>
                    <a:lnTo>
                      <a:pt x="160" y="594"/>
                    </a:lnTo>
                    <a:lnTo>
                      <a:pt x="155" y="597"/>
                    </a:lnTo>
                    <a:lnTo>
                      <a:pt x="151" y="600"/>
                    </a:lnTo>
                    <a:lnTo>
                      <a:pt x="147" y="602"/>
                    </a:lnTo>
                    <a:lnTo>
                      <a:pt x="143" y="603"/>
                    </a:lnTo>
                    <a:lnTo>
                      <a:pt x="139" y="605"/>
                    </a:lnTo>
                    <a:lnTo>
                      <a:pt x="134" y="606"/>
                    </a:lnTo>
                    <a:lnTo>
                      <a:pt x="129" y="607"/>
                    </a:lnTo>
                    <a:lnTo>
                      <a:pt x="124" y="607"/>
                    </a:lnTo>
                    <a:lnTo>
                      <a:pt x="121" y="607"/>
                    </a:lnTo>
                    <a:lnTo>
                      <a:pt x="117" y="607"/>
                    </a:lnTo>
                    <a:lnTo>
                      <a:pt x="114" y="607"/>
                    </a:lnTo>
                    <a:lnTo>
                      <a:pt x="109" y="606"/>
                    </a:lnTo>
                    <a:lnTo>
                      <a:pt x="104" y="605"/>
                    </a:lnTo>
                    <a:lnTo>
                      <a:pt x="101" y="602"/>
                    </a:lnTo>
                    <a:lnTo>
                      <a:pt x="97" y="600"/>
                    </a:lnTo>
                    <a:lnTo>
                      <a:pt x="94" y="597"/>
                    </a:lnTo>
                    <a:lnTo>
                      <a:pt x="90" y="595"/>
                    </a:lnTo>
                    <a:lnTo>
                      <a:pt x="85" y="591"/>
                    </a:lnTo>
                    <a:lnTo>
                      <a:pt x="80" y="588"/>
                    </a:lnTo>
                    <a:lnTo>
                      <a:pt x="77" y="584"/>
                    </a:lnTo>
                    <a:lnTo>
                      <a:pt x="73" y="581"/>
                    </a:lnTo>
                    <a:lnTo>
                      <a:pt x="70" y="577"/>
                    </a:lnTo>
                    <a:lnTo>
                      <a:pt x="67" y="572"/>
                    </a:lnTo>
                    <a:lnTo>
                      <a:pt x="64" y="568"/>
                    </a:lnTo>
                    <a:lnTo>
                      <a:pt x="60" y="563"/>
                    </a:lnTo>
                    <a:lnTo>
                      <a:pt x="57" y="557"/>
                    </a:lnTo>
                    <a:lnTo>
                      <a:pt x="53" y="552"/>
                    </a:lnTo>
                    <a:lnTo>
                      <a:pt x="49" y="546"/>
                    </a:lnTo>
                    <a:lnTo>
                      <a:pt x="47" y="540"/>
                    </a:lnTo>
                    <a:lnTo>
                      <a:pt x="44" y="533"/>
                    </a:lnTo>
                    <a:lnTo>
                      <a:pt x="40" y="526"/>
                    </a:lnTo>
                    <a:lnTo>
                      <a:pt x="36" y="519"/>
                    </a:lnTo>
                    <a:lnTo>
                      <a:pt x="34" y="513"/>
                    </a:lnTo>
                    <a:lnTo>
                      <a:pt x="32" y="506"/>
                    </a:lnTo>
                    <a:lnTo>
                      <a:pt x="29" y="499"/>
                    </a:lnTo>
                    <a:lnTo>
                      <a:pt x="27" y="492"/>
                    </a:lnTo>
                    <a:lnTo>
                      <a:pt x="25" y="484"/>
                    </a:lnTo>
                    <a:lnTo>
                      <a:pt x="22" y="476"/>
                    </a:lnTo>
                    <a:lnTo>
                      <a:pt x="20" y="468"/>
                    </a:lnTo>
                    <a:lnTo>
                      <a:pt x="19" y="459"/>
                    </a:lnTo>
                    <a:lnTo>
                      <a:pt x="17" y="451"/>
                    </a:lnTo>
                    <a:lnTo>
                      <a:pt x="15" y="443"/>
                    </a:lnTo>
                    <a:lnTo>
                      <a:pt x="13" y="433"/>
                    </a:lnTo>
                    <a:lnTo>
                      <a:pt x="10" y="424"/>
                    </a:lnTo>
                    <a:lnTo>
                      <a:pt x="9" y="415"/>
                    </a:lnTo>
                    <a:lnTo>
                      <a:pt x="8" y="406"/>
                    </a:lnTo>
                    <a:lnTo>
                      <a:pt x="7" y="396"/>
                    </a:lnTo>
                    <a:lnTo>
                      <a:pt x="5" y="387"/>
                    </a:lnTo>
                    <a:lnTo>
                      <a:pt x="4" y="377"/>
                    </a:lnTo>
                    <a:lnTo>
                      <a:pt x="3" y="367"/>
                    </a:lnTo>
                    <a:lnTo>
                      <a:pt x="2" y="357"/>
                    </a:lnTo>
                    <a:lnTo>
                      <a:pt x="2" y="346"/>
                    </a:lnTo>
                    <a:lnTo>
                      <a:pt x="2" y="336"/>
                    </a:lnTo>
                    <a:lnTo>
                      <a:pt x="1" y="325"/>
                    </a:lnTo>
                    <a:lnTo>
                      <a:pt x="0" y="314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chemeClr val="accent2"/>
              </a:solidFill>
              <a:ln w="47625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1" name="Line 28">
                <a:extLst>
                  <a:ext uri="{FF2B5EF4-FFF2-40B4-BE49-F238E27FC236}">
                    <a16:creationId xmlns:a16="http://schemas.microsoft.com/office/drawing/2014/main" id="{BA38CD02-19AA-4AFC-9E2A-040E76301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7" y="1340"/>
                <a:ext cx="767" cy="4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 type="oval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2" name="Line 29">
                <a:extLst>
                  <a:ext uri="{FF2B5EF4-FFF2-40B4-BE49-F238E27FC236}">
                    <a16:creationId xmlns:a16="http://schemas.microsoft.com/office/drawing/2014/main" id="{ECF1C0E9-4F60-48C0-8E98-5765D3C650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6" y="1492"/>
                <a:ext cx="1" cy="143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3" name="Line 30">
                <a:extLst>
                  <a:ext uri="{FF2B5EF4-FFF2-40B4-BE49-F238E27FC236}">
                    <a16:creationId xmlns:a16="http://schemas.microsoft.com/office/drawing/2014/main" id="{69A472E4-0C68-4612-A749-03A0CF4AE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6" y="1635"/>
                <a:ext cx="35" cy="7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904" name="Line 31">
                <a:extLst>
                  <a:ext uri="{FF2B5EF4-FFF2-40B4-BE49-F238E27FC236}">
                    <a16:creationId xmlns:a16="http://schemas.microsoft.com/office/drawing/2014/main" id="{28D04FBB-989E-4EA5-8FCA-25C810CF2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70" y="1635"/>
                <a:ext cx="36" cy="7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09" name="Freeform 32">
              <a:extLst>
                <a:ext uri="{FF2B5EF4-FFF2-40B4-BE49-F238E27FC236}">
                  <a16:creationId xmlns:a16="http://schemas.microsoft.com/office/drawing/2014/main" id="{A4D66195-74B6-4AEF-A8C7-4CC5BB559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3263900"/>
              <a:ext cx="127000" cy="125413"/>
            </a:xfrm>
            <a:custGeom>
              <a:avLst/>
              <a:gdLst>
                <a:gd name="T0" fmla="*/ 0 w 214"/>
                <a:gd name="T1" fmla="*/ 2147483646 h 214"/>
                <a:gd name="T2" fmla="*/ 2147483646 w 214"/>
                <a:gd name="T3" fmla="*/ 2147483646 h 214"/>
                <a:gd name="T4" fmla="*/ 2147483646 w 214"/>
                <a:gd name="T5" fmla="*/ 2147483646 h 214"/>
                <a:gd name="T6" fmla="*/ 2147483646 w 214"/>
                <a:gd name="T7" fmla="*/ 2147483646 h 214"/>
                <a:gd name="T8" fmla="*/ 2147483646 w 214"/>
                <a:gd name="T9" fmla="*/ 2147483646 h 214"/>
                <a:gd name="T10" fmla="*/ 2147483646 w 214"/>
                <a:gd name="T11" fmla="*/ 2147483646 h 214"/>
                <a:gd name="T12" fmla="*/ 2147483646 w 214"/>
                <a:gd name="T13" fmla="*/ 2147483646 h 214"/>
                <a:gd name="T14" fmla="*/ 2147483646 w 214"/>
                <a:gd name="T15" fmla="*/ 2147483646 h 214"/>
                <a:gd name="T16" fmla="*/ 2147483646 w 214"/>
                <a:gd name="T17" fmla="*/ 2147483646 h 214"/>
                <a:gd name="T18" fmla="*/ 2147483646 w 214"/>
                <a:gd name="T19" fmla="*/ 2147483646 h 214"/>
                <a:gd name="T20" fmla="*/ 2147483646 w 214"/>
                <a:gd name="T21" fmla="*/ 2147483646 h 214"/>
                <a:gd name="T22" fmla="*/ 2147483646 w 214"/>
                <a:gd name="T23" fmla="*/ 2147483646 h 214"/>
                <a:gd name="T24" fmla="*/ 2147483646 w 214"/>
                <a:gd name="T25" fmla="*/ 0 h 214"/>
                <a:gd name="T26" fmla="*/ 2147483646 w 214"/>
                <a:gd name="T27" fmla="*/ 0 h 214"/>
                <a:gd name="T28" fmla="*/ 2147483646 w 214"/>
                <a:gd name="T29" fmla="*/ 2147483646 h 214"/>
                <a:gd name="T30" fmla="*/ 2147483646 w 214"/>
                <a:gd name="T31" fmla="*/ 2147483646 h 214"/>
                <a:gd name="T32" fmla="*/ 2147483646 w 214"/>
                <a:gd name="T33" fmla="*/ 2147483646 h 214"/>
                <a:gd name="T34" fmla="*/ 2147483646 w 214"/>
                <a:gd name="T35" fmla="*/ 2147483646 h 214"/>
                <a:gd name="T36" fmla="*/ 2147483646 w 214"/>
                <a:gd name="T37" fmla="*/ 2147483646 h 214"/>
                <a:gd name="T38" fmla="*/ 2147483646 w 214"/>
                <a:gd name="T39" fmla="*/ 2147483646 h 214"/>
                <a:gd name="T40" fmla="*/ 2147483646 w 214"/>
                <a:gd name="T41" fmla="*/ 2147483646 h 214"/>
                <a:gd name="T42" fmla="*/ 2147483646 w 214"/>
                <a:gd name="T43" fmla="*/ 2147483646 h 214"/>
                <a:gd name="T44" fmla="*/ 2147483646 w 214"/>
                <a:gd name="T45" fmla="*/ 2147483646 h 214"/>
                <a:gd name="T46" fmla="*/ 2147483646 w 214"/>
                <a:gd name="T47" fmla="*/ 2147483646 h 214"/>
                <a:gd name="T48" fmla="*/ 2147483646 w 214"/>
                <a:gd name="T49" fmla="*/ 2147483646 h 214"/>
                <a:gd name="T50" fmla="*/ 2147483646 w 214"/>
                <a:gd name="T51" fmla="*/ 2147483646 h 214"/>
                <a:gd name="T52" fmla="*/ 2147483646 w 214"/>
                <a:gd name="T53" fmla="*/ 2147483646 h 214"/>
                <a:gd name="T54" fmla="*/ 2147483646 w 214"/>
                <a:gd name="T55" fmla="*/ 2147483646 h 214"/>
                <a:gd name="T56" fmla="*/ 2147483646 w 214"/>
                <a:gd name="T57" fmla="*/ 2147483646 h 214"/>
                <a:gd name="T58" fmla="*/ 2147483646 w 214"/>
                <a:gd name="T59" fmla="*/ 2147483646 h 214"/>
                <a:gd name="T60" fmla="*/ 2147483646 w 214"/>
                <a:gd name="T61" fmla="*/ 2147483646 h 214"/>
                <a:gd name="T62" fmla="*/ 2147483646 w 214"/>
                <a:gd name="T63" fmla="*/ 2147483646 h 214"/>
                <a:gd name="T64" fmla="*/ 2147483646 w 214"/>
                <a:gd name="T65" fmla="*/ 2147483646 h 214"/>
                <a:gd name="T66" fmla="*/ 2147483646 w 214"/>
                <a:gd name="T67" fmla="*/ 2147483646 h 214"/>
                <a:gd name="T68" fmla="*/ 2147483646 w 214"/>
                <a:gd name="T69" fmla="*/ 2147483646 h 214"/>
                <a:gd name="T70" fmla="*/ 2147483646 w 214"/>
                <a:gd name="T71" fmla="*/ 2147483646 h 214"/>
                <a:gd name="T72" fmla="*/ 2147483646 w 214"/>
                <a:gd name="T73" fmla="*/ 2147483646 h 214"/>
                <a:gd name="T74" fmla="*/ 2147483646 w 214"/>
                <a:gd name="T75" fmla="*/ 2147483646 h 214"/>
                <a:gd name="T76" fmla="*/ 2147483646 w 214"/>
                <a:gd name="T77" fmla="*/ 2147483646 h 214"/>
                <a:gd name="T78" fmla="*/ 2147483646 w 214"/>
                <a:gd name="T79" fmla="*/ 2147483646 h 214"/>
                <a:gd name="T80" fmla="*/ 2147483646 w 214"/>
                <a:gd name="T81" fmla="*/ 2147483646 h 214"/>
                <a:gd name="T82" fmla="*/ 2147483646 w 214"/>
                <a:gd name="T83" fmla="*/ 2147483646 h 214"/>
                <a:gd name="T84" fmla="*/ 2147483646 w 214"/>
                <a:gd name="T85" fmla="*/ 2147483646 h 214"/>
                <a:gd name="T86" fmla="*/ 2147483646 w 214"/>
                <a:gd name="T87" fmla="*/ 2147483646 h 214"/>
                <a:gd name="T88" fmla="*/ 2147483646 w 214"/>
                <a:gd name="T89" fmla="*/ 2147483646 h 214"/>
                <a:gd name="T90" fmla="*/ 2147483646 w 214"/>
                <a:gd name="T91" fmla="*/ 2147483646 h 214"/>
                <a:gd name="T92" fmla="*/ 2147483646 w 214"/>
                <a:gd name="T93" fmla="*/ 2147483646 h 214"/>
                <a:gd name="T94" fmla="*/ 2147483646 w 214"/>
                <a:gd name="T95" fmla="*/ 2147483646 h 214"/>
                <a:gd name="T96" fmla="*/ 2147483646 w 214"/>
                <a:gd name="T97" fmla="*/ 2147483646 h 214"/>
                <a:gd name="T98" fmla="*/ 2147483646 w 214"/>
                <a:gd name="T99" fmla="*/ 2147483646 h 214"/>
                <a:gd name="T100" fmla="*/ 0 w 214"/>
                <a:gd name="T101" fmla="*/ 2147483646 h 2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" h="214">
                  <a:moveTo>
                    <a:pt x="0" y="107"/>
                  </a:moveTo>
                  <a:lnTo>
                    <a:pt x="0" y="103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0" y="90"/>
                  </a:lnTo>
                  <a:lnTo>
                    <a:pt x="1" y="87"/>
                  </a:lnTo>
                  <a:lnTo>
                    <a:pt x="1" y="83"/>
                  </a:lnTo>
                  <a:lnTo>
                    <a:pt x="2" y="80"/>
                  </a:lnTo>
                  <a:lnTo>
                    <a:pt x="4" y="77"/>
                  </a:lnTo>
                  <a:lnTo>
                    <a:pt x="5" y="74"/>
                  </a:lnTo>
                  <a:lnTo>
                    <a:pt x="6" y="70"/>
                  </a:lnTo>
                  <a:lnTo>
                    <a:pt x="7" y="67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1" y="59"/>
                  </a:lnTo>
                  <a:lnTo>
                    <a:pt x="12" y="56"/>
                  </a:lnTo>
                  <a:lnTo>
                    <a:pt x="14" y="52"/>
                  </a:lnTo>
                  <a:lnTo>
                    <a:pt x="17" y="49"/>
                  </a:lnTo>
                  <a:lnTo>
                    <a:pt x="19" y="46"/>
                  </a:lnTo>
                  <a:lnTo>
                    <a:pt x="21" y="44"/>
                  </a:lnTo>
                  <a:lnTo>
                    <a:pt x="24" y="42"/>
                  </a:lnTo>
                  <a:lnTo>
                    <a:pt x="26" y="38"/>
                  </a:lnTo>
                  <a:lnTo>
                    <a:pt x="29" y="34"/>
                  </a:lnTo>
                  <a:lnTo>
                    <a:pt x="31" y="32"/>
                  </a:lnTo>
                  <a:lnTo>
                    <a:pt x="33" y="30"/>
                  </a:lnTo>
                  <a:lnTo>
                    <a:pt x="36" y="29"/>
                  </a:lnTo>
                  <a:lnTo>
                    <a:pt x="38" y="27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5" y="20"/>
                  </a:lnTo>
                  <a:lnTo>
                    <a:pt x="48" y="18"/>
                  </a:lnTo>
                  <a:lnTo>
                    <a:pt x="50" y="17"/>
                  </a:lnTo>
                  <a:lnTo>
                    <a:pt x="54" y="15"/>
                  </a:lnTo>
                  <a:lnTo>
                    <a:pt x="57" y="13"/>
                  </a:lnTo>
                  <a:lnTo>
                    <a:pt x="61" y="11"/>
                  </a:lnTo>
                  <a:lnTo>
                    <a:pt x="64" y="9"/>
                  </a:lnTo>
                  <a:lnTo>
                    <a:pt x="67" y="8"/>
                  </a:lnTo>
                  <a:lnTo>
                    <a:pt x="70" y="7"/>
                  </a:lnTo>
                  <a:lnTo>
                    <a:pt x="74" y="7"/>
                  </a:lnTo>
                  <a:lnTo>
                    <a:pt x="77" y="6"/>
                  </a:lnTo>
                  <a:lnTo>
                    <a:pt x="81" y="5"/>
                  </a:lnTo>
                  <a:lnTo>
                    <a:pt x="85" y="4"/>
                  </a:lnTo>
                  <a:lnTo>
                    <a:pt x="88" y="2"/>
                  </a:lnTo>
                  <a:lnTo>
                    <a:pt x="92" y="2"/>
                  </a:lnTo>
                  <a:lnTo>
                    <a:pt x="95" y="2"/>
                  </a:lnTo>
                  <a:lnTo>
                    <a:pt x="99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7" y="1"/>
                  </a:lnTo>
                  <a:lnTo>
                    <a:pt x="131" y="1"/>
                  </a:lnTo>
                  <a:lnTo>
                    <a:pt x="134" y="2"/>
                  </a:lnTo>
                  <a:lnTo>
                    <a:pt x="137" y="4"/>
                  </a:lnTo>
                  <a:lnTo>
                    <a:pt x="140" y="5"/>
                  </a:lnTo>
                  <a:lnTo>
                    <a:pt x="144" y="6"/>
                  </a:lnTo>
                  <a:lnTo>
                    <a:pt x="148" y="7"/>
                  </a:lnTo>
                  <a:lnTo>
                    <a:pt x="150" y="8"/>
                  </a:lnTo>
                  <a:lnTo>
                    <a:pt x="152" y="9"/>
                  </a:lnTo>
                  <a:lnTo>
                    <a:pt x="155" y="11"/>
                  </a:lnTo>
                  <a:lnTo>
                    <a:pt x="158" y="12"/>
                  </a:lnTo>
                  <a:lnTo>
                    <a:pt x="162" y="14"/>
                  </a:lnTo>
                  <a:lnTo>
                    <a:pt x="165" y="17"/>
                  </a:lnTo>
                  <a:lnTo>
                    <a:pt x="168" y="19"/>
                  </a:lnTo>
                  <a:lnTo>
                    <a:pt x="170" y="21"/>
                  </a:lnTo>
                  <a:lnTo>
                    <a:pt x="173" y="24"/>
                  </a:lnTo>
                  <a:lnTo>
                    <a:pt x="176" y="26"/>
                  </a:lnTo>
                  <a:lnTo>
                    <a:pt x="180" y="29"/>
                  </a:lnTo>
                  <a:lnTo>
                    <a:pt x="182" y="31"/>
                  </a:lnTo>
                  <a:lnTo>
                    <a:pt x="184" y="33"/>
                  </a:lnTo>
                  <a:lnTo>
                    <a:pt x="186" y="36"/>
                  </a:lnTo>
                  <a:lnTo>
                    <a:pt x="187" y="38"/>
                  </a:lnTo>
                  <a:lnTo>
                    <a:pt x="189" y="40"/>
                  </a:lnTo>
                  <a:lnTo>
                    <a:pt x="192" y="43"/>
                  </a:lnTo>
                  <a:lnTo>
                    <a:pt x="194" y="45"/>
                  </a:lnTo>
                  <a:lnTo>
                    <a:pt x="196" y="48"/>
                  </a:lnTo>
                  <a:lnTo>
                    <a:pt x="198" y="50"/>
                  </a:lnTo>
                  <a:lnTo>
                    <a:pt x="199" y="53"/>
                  </a:lnTo>
                  <a:lnTo>
                    <a:pt x="201" y="57"/>
                  </a:lnTo>
                  <a:lnTo>
                    <a:pt x="203" y="61"/>
                  </a:lnTo>
                  <a:lnTo>
                    <a:pt x="205" y="64"/>
                  </a:lnTo>
                  <a:lnTo>
                    <a:pt x="206" y="67"/>
                  </a:lnTo>
                  <a:lnTo>
                    <a:pt x="207" y="70"/>
                  </a:lnTo>
                  <a:lnTo>
                    <a:pt x="207" y="74"/>
                  </a:lnTo>
                  <a:lnTo>
                    <a:pt x="208" y="77"/>
                  </a:lnTo>
                  <a:lnTo>
                    <a:pt x="209" y="81"/>
                  </a:lnTo>
                  <a:lnTo>
                    <a:pt x="211" y="84"/>
                  </a:lnTo>
                  <a:lnTo>
                    <a:pt x="212" y="88"/>
                  </a:lnTo>
                  <a:lnTo>
                    <a:pt x="212" y="92"/>
                  </a:lnTo>
                  <a:lnTo>
                    <a:pt x="212" y="95"/>
                  </a:lnTo>
                  <a:lnTo>
                    <a:pt x="213" y="99"/>
                  </a:lnTo>
                  <a:lnTo>
                    <a:pt x="214" y="102"/>
                  </a:lnTo>
                  <a:lnTo>
                    <a:pt x="214" y="107"/>
                  </a:lnTo>
                  <a:lnTo>
                    <a:pt x="214" y="111"/>
                  </a:lnTo>
                  <a:lnTo>
                    <a:pt x="214" y="114"/>
                  </a:lnTo>
                  <a:lnTo>
                    <a:pt x="214" y="117"/>
                  </a:lnTo>
                  <a:lnTo>
                    <a:pt x="214" y="120"/>
                  </a:lnTo>
                  <a:lnTo>
                    <a:pt x="214" y="124"/>
                  </a:lnTo>
                  <a:lnTo>
                    <a:pt x="213" y="127"/>
                  </a:lnTo>
                  <a:lnTo>
                    <a:pt x="213" y="131"/>
                  </a:lnTo>
                  <a:lnTo>
                    <a:pt x="212" y="134"/>
                  </a:lnTo>
                  <a:lnTo>
                    <a:pt x="211" y="137"/>
                  </a:lnTo>
                  <a:lnTo>
                    <a:pt x="209" y="140"/>
                  </a:lnTo>
                  <a:lnTo>
                    <a:pt x="208" y="144"/>
                  </a:lnTo>
                  <a:lnTo>
                    <a:pt x="207" y="147"/>
                  </a:lnTo>
                  <a:lnTo>
                    <a:pt x="206" y="150"/>
                  </a:lnTo>
                  <a:lnTo>
                    <a:pt x="205" y="152"/>
                  </a:lnTo>
                  <a:lnTo>
                    <a:pt x="203" y="155"/>
                  </a:lnTo>
                  <a:lnTo>
                    <a:pt x="202" y="158"/>
                  </a:lnTo>
                  <a:lnTo>
                    <a:pt x="200" y="162"/>
                  </a:lnTo>
                  <a:lnTo>
                    <a:pt x="198" y="165"/>
                  </a:lnTo>
                  <a:lnTo>
                    <a:pt x="195" y="168"/>
                  </a:lnTo>
                  <a:lnTo>
                    <a:pt x="193" y="170"/>
                  </a:lnTo>
                  <a:lnTo>
                    <a:pt x="190" y="172"/>
                  </a:lnTo>
                  <a:lnTo>
                    <a:pt x="188" y="176"/>
                  </a:lnTo>
                  <a:lnTo>
                    <a:pt x="186" y="180"/>
                  </a:lnTo>
                  <a:lnTo>
                    <a:pt x="183" y="182"/>
                  </a:lnTo>
                  <a:lnTo>
                    <a:pt x="181" y="184"/>
                  </a:lnTo>
                  <a:lnTo>
                    <a:pt x="178" y="186"/>
                  </a:lnTo>
                  <a:lnTo>
                    <a:pt x="176" y="187"/>
                  </a:lnTo>
                  <a:lnTo>
                    <a:pt x="174" y="189"/>
                  </a:lnTo>
                  <a:lnTo>
                    <a:pt x="171" y="191"/>
                  </a:lnTo>
                  <a:lnTo>
                    <a:pt x="169" y="194"/>
                  </a:lnTo>
                  <a:lnTo>
                    <a:pt x="167" y="196"/>
                  </a:lnTo>
                  <a:lnTo>
                    <a:pt x="164" y="197"/>
                  </a:lnTo>
                  <a:lnTo>
                    <a:pt x="161" y="199"/>
                  </a:lnTo>
                  <a:lnTo>
                    <a:pt x="157" y="201"/>
                  </a:lnTo>
                  <a:lnTo>
                    <a:pt x="154" y="203"/>
                  </a:lnTo>
                  <a:lnTo>
                    <a:pt x="150" y="205"/>
                  </a:lnTo>
                  <a:lnTo>
                    <a:pt x="148" y="206"/>
                  </a:lnTo>
                  <a:lnTo>
                    <a:pt x="144" y="207"/>
                  </a:lnTo>
                  <a:lnTo>
                    <a:pt x="140" y="207"/>
                  </a:lnTo>
                  <a:lnTo>
                    <a:pt x="137" y="208"/>
                  </a:lnTo>
                  <a:lnTo>
                    <a:pt x="133" y="209"/>
                  </a:lnTo>
                  <a:lnTo>
                    <a:pt x="130" y="210"/>
                  </a:lnTo>
                  <a:lnTo>
                    <a:pt x="126" y="212"/>
                  </a:lnTo>
                  <a:lnTo>
                    <a:pt x="123" y="212"/>
                  </a:lnTo>
                  <a:lnTo>
                    <a:pt x="119" y="212"/>
                  </a:lnTo>
                  <a:lnTo>
                    <a:pt x="115" y="213"/>
                  </a:lnTo>
                  <a:lnTo>
                    <a:pt x="112" y="214"/>
                  </a:lnTo>
                  <a:lnTo>
                    <a:pt x="107" y="214"/>
                  </a:lnTo>
                  <a:lnTo>
                    <a:pt x="104" y="214"/>
                  </a:lnTo>
                  <a:lnTo>
                    <a:pt x="100" y="214"/>
                  </a:lnTo>
                  <a:lnTo>
                    <a:pt x="98" y="214"/>
                  </a:lnTo>
                  <a:lnTo>
                    <a:pt x="94" y="214"/>
                  </a:lnTo>
                  <a:lnTo>
                    <a:pt x="90" y="214"/>
                  </a:lnTo>
                  <a:lnTo>
                    <a:pt x="87" y="213"/>
                  </a:lnTo>
                  <a:lnTo>
                    <a:pt x="83" y="213"/>
                  </a:lnTo>
                  <a:lnTo>
                    <a:pt x="80" y="212"/>
                  </a:lnTo>
                  <a:lnTo>
                    <a:pt x="77" y="210"/>
                  </a:lnTo>
                  <a:lnTo>
                    <a:pt x="74" y="209"/>
                  </a:lnTo>
                  <a:lnTo>
                    <a:pt x="70" y="208"/>
                  </a:lnTo>
                  <a:lnTo>
                    <a:pt x="67" y="207"/>
                  </a:lnTo>
                  <a:lnTo>
                    <a:pt x="64" y="206"/>
                  </a:lnTo>
                  <a:lnTo>
                    <a:pt x="62" y="205"/>
                  </a:lnTo>
                  <a:lnTo>
                    <a:pt x="60" y="203"/>
                  </a:lnTo>
                  <a:lnTo>
                    <a:pt x="56" y="202"/>
                  </a:lnTo>
                  <a:lnTo>
                    <a:pt x="52" y="200"/>
                  </a:lnTo>
                  <a:lnTo>
                    <a:pt x="49" y="197"/>
                  </a:lnTo>
                  <a:lnTo>
                    <a:pt x="46" y="195"/>
                  </a:lnTo>
                  <a:lnTo>
                    <a:pt x="44" y="193"/>
                  </a:lnTo>
                  <a:lnTo>
                    <a:pt x="42" y="190"/>
                  </a:lnTo>
                  <a:lnTo>
                    <a:pt x="38" y="188"/>
                  </a:lnTo>
                  <a:lnTo>
                    <a:pt x="35" y="186"/>
                  </a:lnTo>
                  <a:lnTo>
                    <a:pt x="32" y="183"/>
                  </a:lnTo>
                  <a:lnTo>
                    <a:pt x="30" y="181"/>
                  </a:lnTo>
                  <a:lnTo>
                    <a:pt x="29" y="178"/>
                  </a:lnTo>
                  <a:lnTo>
                    <a:pt x="27" y="176"/>
                  </a:lnTo>
                  <a:lnTo>
                    <a:pt x="25" y="174"/>
                  </a:lnTo>
                  <a:lnTo>
                    <a:pt x="23" y="171"/>
                  </a:lnTo>
                  <a:lnTo>
                    <a:pt x="20" y="169"/>
                  </a:lnTo>
                  <a:lnTo>
                    <a:pt x="18" y="166"/>
                  </a:lnTo>
                  <a:lnTo>
                    <a:pt x="17" y="164"/>
                  </a:lnTo>
                  <a:lnTo>
                    <a:pt x="16" y="161"/>
                  </a:lnTo>
                  <a:lnTo>
                    <a:pt x="13" y="157"/>
                  </a:lnTo>
                  <a:lnTo>
                    <a:pt x="11" y="153"/>
                  </a:lnTo>
                  <a:lnTo>
                    <a:pt x="10" y="150"/>
                  </a:lnTo>
                  <a:lnTo>
                    <a:pt x="8" y="147"/>
                  </a:lnTo>
                  <a:lnTo>
                    <a:pt x="7" y="144"/>
                  </a:lnTo>
                  <a:lnTo>
                    <a:pt x="7" y="140"/>
                  </a:lnTo>
                  <a:lnTo>
                    <a:pt x="6" y="137"/>
                  </a:lnTo>
                  <a:lnTo>
                    <a:pt x="5" y="133"/>
                  </a:lnTo>
                  <a:lnTo>
                    <a:pt x="4" y="130"/>
                  </a:lnTo>
                  <a:lnTo>
                    <a:pt x="2" y="126"/>
                  </a:lnTo>
                  <a:lnTo>
                    <a:pt x="2" y="122"/>
                  </a:lnTo>
                  <a:lnTo>
                    <a:pt x="2" y="119"/>
                  </a:lnTo>
                  <a:lnTo>
                    <a:pt x="1" y="115"/>
                  </a:lnTo>
                  <a:lnTo>
                    <a:pt x="0" y="112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10" name="Group 33">
              <a:extLst>
                <a:ext uri="{FF2B5EF4-FFF2-40B4-BE49-F238E27FC236}">
                  <a16:creationId xmlns:a16="http://schemas.microsoft.com/office/drawing/2014/main" id="{3380CFE8-9C34-4A94-A7B0-69BEADB77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7025" y="3725863"/>
              <a:ext cx="596900" cy="220662"/>
              <a:chOff x="2861" y="3068"/>
              <a:chExt cx="501" cy="189"/>
            </a:xfrm>
          </p:grpSpPr>
          <p:sp>
            <p:nvSpPr>
              <p:cNvPr id="33893" name="Freeform 34">
                <a:extLst>
                  <a:ext uri="{FF2B5EF4-FFF2-40B4-BE49-F238E27FC236}">
                    <a16:creationId xmlns:a16="http://schemas.microsoft.com/office/drawing/2014/main" id="{24B50841-20FE-49FF-BACB-8C2B7F516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3068"/>
                <a:ext cx="161" cy="188"/>
              </a:xfrm>
              <a:custGeom>
                <a:avLst/>
                <a:gdLst>
                  <a:gd name="T0" fmla="*/ 0 w 321"/>
                  <a:gd name="T1" fmla="*/ 1 h 375"/>
                  <a:gd name="T2" fmla="*/ 1 w 321"/>
                  <a:gd name="T3" fmla="*/ 1 h 375"/>
                  <a:gd name="T4" fmla="*/ 1 w 321"/>
                  <a:gd name="T5" fmla="*/ 1 h 375"/>
                  <a:gd name="T6" fmla="*/ 1 w 321"/>
                  <a:gd name="T7" fmla="*/ 1 h 375"/>
                  <a:gd name="T8" fmla="*/ 1 w 321"/>
                  <a:gd name="T9" fmla="*/ 1 h 375"/>
                  <a:gd name="T10" fmla="*/ 1 w 321"/>
                  <a:gd name="T11" fmla="*/ 1 h 375"/>
                  <a:gd name="T12" fmla="*/ 1 w 321"/>
                  <a:gd name="T13" fmla="*/ 1 h 375"/>
                  <a:gd name="T14" fmla="*/ 1 w 321"/>
                  <a:gd name="T15" fmla="*/ 1 h 375"/>
                  <a:gd name="T16" fmla="*/ 1 w 321"/>
                  <a:gd name="T17" fmla="*/ 1 h 375"/>
                  <a:gd name="T18" fmla="*/ 1 w 321"/>
                  <a:gd name="T19" fmla="*/ 1 h 375"/>
                  <a:gd name="T20" fmla="*/ 1 w 321"/>
                  <a:gd name="T21" fmla="*/ 1 h 375"/>
                  <a:gd name="T22" fmla="*/ 1 w 321"/>
                  <a:gd name="T23" fmla="*/ 1 h 375"/>
                  <a:gd name="T24" fmla="*/ 1 w 321"/>
                  <a:gd name="T25" fmla="*/ 0 h 375"/>
                  <a:gd name="T26" fmla="*/ 1 w 321"/>
                  <a:gd name="T27" fmla="*/ 0 h 375"/>
                  <a:gd name="T28" fmla="*/ 1 w 321"/>
                  <a:gd name="T29" fmla="*/ 1 h 375"/>
                  <a:gd name="T30" fmla="*/ 1 w 321"/>
                  <a:gd name="T31" fmla="*/ 1 h 375"/>
                  <a:gd name="T32" fmla="*/ 1 w 321"/>
                  <a:gd name="T33" fmla="*/ 1 h 375"/>
                  <a:gd name="T34" fmla="*/ 1 w 321"/>
                  <a:gd name="T35" fmla="*/ 1 h 375"/>
                  <a:gd name="T36" fmla="*/ 1 w 321"/>
                  <a:gd name="T37" fmla="*/ 1 h 375"/>
                  <a:gd name="T38" fmla="*/ 1 w 321"/>
                  <a:gd name="T39" fmla="*/ 1 h 375"/>
                  <a:gd name="T40" fmla="*/ 1 w 321"/>
                  <a:gd name="T41" fmla="*/ 1 h 375"/>
                  <a:gd name="T42" fmla="*/ 1 w 321"/>
                  <a:gd name="T43" fmla="*/ 1 h 375"/>
                  <a:gd name="T44" fmla="*/ 1 w 321"/>
                  <a:gd name="T45" fmla="*/ 1 h 375"/>
                  <a:gd name="T46" fmla="*/ 1 w 321"/>
                  <a:gd name="T47" fmla="*/ 1 h 375"/>
                  <a:gd name="T48" fmla="*/ 1 w 321"/>
                  <a:gd name="T49" fmla="*/ 1 h 375"/>
                  <a:gd name="T50" fmla="*/ 1 w 321"/>
                  <a:gd name="T51" fmla="*/ 1 h 375"/>
                  <a:gd name="T52" fmla="*/ 1 w 321"/>
                  <a:gd name="T53" fmla="*/ 1 h 375"/>
                  <a:gd name="T54" fmla="*/ 1 w 321"/>
                  <a:gd name="T55" fmla="*/ 1 h 375"/>
                  <a:gd name="T56" fmla="*/ 1 w 321"/>
                  <a:gd name="T57" fmla="*/ 1 h 375"/>
                  <a:gd name="T58" fmla="*/ 1 w 321"/>
                  <a:gd name="T59" fmla="*/ 1 h 375"/>
                  <a:gd name="T60" fmla="*/ 1 w 321"/>
                  <a:gd name="T61" fmla="*/ 1 h 375"/>
                  <a:gd name="T62" fmla="*/ 1 w 321"/>
                  <a:gd name="T63" fmla="*/ 1 h 375"/>
                  <a:gd name="T64" fmla="*/ 1 w 321"/>
                  <a:gd name="T65" fmla="*/ 1 h 375"/>
                  <a:gd name="T66" fmla="*/ 1 w 321"/>
                  <a:gd name="T67" fmla="*/ 1 h 375"/>
                  <a:gd name="T68" fmla="*/ 1 w 321"/>
                  <a:gd name="T69" fmla="*/ 1 h 375"/>
                  <a:gd name="T70" fmla="*/ 1 w 321"/>
                  <a:gd name="T71" fmla="*/ 1 h 375"/>
                  <a:gd name="T72" fmla="*/ 1 w 321"/>
                  <a:gd name="T73" fmla="*/ 1 h 375"/>
                  <a:gd name="T74" fmla="*/ 1 w 321"/>
                  <a:gd name="T75" fmla="*/ 1 h 375"/>
                  <a:gd name="T76" fmla="*/ 1 w 321"/>
                  <a:gd name="T77" fmla="*/ 1 h 375"/>
                  <a:gd name="T78" fmla="*/ 1 w 321"/>
                  <a:gd name="T79" fmla="*/ 1 h 375"/>
                  <a:gd name="T80" fmla="*/ 1 w 321"/>
                  <a:gd name="T81" fmla="*/ 1 h 375"/>
                  <a:gd name="T82" fmla="*/ 1 w 321"/>
                  <a:gd name="T83" fmla="*/ 1 h 375"/>
                  <a:gd name="T84" fmla="*/ 1 w 321"/>
                  <a:gd name="T85" fmla="*/ 1 h 375"/>
                  <a:gd name="T86" fmla="*/ 1 w 321"/>
                  <a:gd name="T87" fmla="*/ 1 h 375"/>
                  <a:gd name="T88" fmla="*/ 1 w 321"/>
                  <a:gd name="T89" fmla="*/ 1 h 375"/>
                  <a:gd name="T90" fmla="*/ 1 w 321"/>
                  <a:gd name="T91" fmla="*/ 1 h 375"/>
                  <a:gd name="T92" fmla="*/ 1 w 321"/>
                  <a:gd name="T93" fmla="*/ 1 h 375"/>
                  <a:gd name="T94" fmla="*/ 1 w 321"/>
                  <a:gd name="T95" fmla="*/ 1 h 375"/>
                  <a:gd name="T96" fmla="*/ 1 w 321"/>
                  <a:gd name="T97" fmla="*/ 1 h 375"/>
                  <a:gd name="T98" fmla="*/ 1 w 321"/>
                  <a:gd name="T99" fmla="*/ 1 h 375"/>
                  <a:gd name="T100" fmla="*/ 0 w 321"/>
                  <a:gd name="T101" fmla="*/ 1 h 3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1" h="375">
                    <a:moveTo>
                      <a:pt x="0" y="187"/>
                    </a:moveTo>
                    <a:lnTo>
                      <a:pt x="0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3"/>
                    </a:lnTo>
                    <a:lnTo>
                      <a:pt x="0" y="157"/>
                    </a:lnTo>
                    <a:lnTo>
                      <a:pt x="1" y="151"/>
                    </a:lnTo>
                    <a:lnTo>
                      <a:pt x="2" y="145"/>
                    </a:lnTo>
                    <a:lnTo>
                      <a:pt x="4" y="139"/>
                    </a:lnTo>
                    <a:lnTo>
                      <a:pt x="5" y="133"/>
                    </a:lnTo>
                    <a:lnTo>
                      <a:pt x="7" y="127"/>
                    </a:lnTo>
                    <a:lnTo>
                      <a:pt x="10" y="121"/>
                    </a:lnTo>
                    <a:lnTo>
                      <a:pt x="12" y="115"/>
                    </a:lnTo>
                    <a:lnTo>
                      <a:pt x="13" y="110"/>
                    </a:lnTo>
                    <a:lnTo>
                      <a:pt x="16" y="106"/>
                    </a:lnTo>
                    <a:lnTo>
                      <a:pt x="18" y="101"/>
                    </a:lnTo>
                    <a:lnTo>
                      <a:pt x="20" y="95"/>
                    </a:lnTo>
                    <a:lnTo>
                      <a:pt x="23" y="89"/>
                    </a:lnTo>
                    <a:lnTo>
                      <a:pt x="26" y="84"/>
                    </a:lnTo>
                    <a:lnTo>
                      <a:pt x="29" y="80"/>
                    </a:lnTo>
                    <a:lnTo>
                      <a:pt x="32" y="75"/>
                    </a:lnTo>
                    <a:lnTo>
                      <a:pt x="36" y="70"/>
                    </a:lnTo>
                    <a:lnTo>
                      <a:pt x="39" y="65"/>
                    </a:lnTo>
                    <a:lnTo>
                      <a:pt x="43" y="60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9"/>
                    </a:lnTo>
                    <a:lnTo>
                      <a:pt x="57" y="45"/>
                    </a:lnTo>
                    <a:lnTo>
                      <a:pt x="61" y="40"/>
                    </a:lnTo>
                    <a:lnTo>
                      <a:pt x="64" y="37"/>
                    </a:lnTo>
                    <a:lnTo>
                      <a:pt x="69" y="33"/>
                    </a:lnTo>
                    <a:lnTo>
                      <a:pt x="73" y="30"/>
                    </a:lnTo>
                    <a:lnTo>
                      <a:pt x="77" y="27"/>
                    </a:lnTo>
                    <a:lnTo>
                      <a:pt x="82" y="25"/>
                    </a:lnTo>
                    <a:lnTo>
                      <a:pt x="87" y="21"/>
                    </a:lnTo>
                    <a:lnTo>
                      <a:pt x="92" y="18"/>
                    </a:lnTo>
                    <a:lnTo>
                      <a:pt x="96" y="15"/>
                    </a:lnTo>
                    <a:lnTo>
                      <a:pt x="101" y="13"/>
                    </a:lnTo>
                    <a:lnTo>
                      <a:pt x="106" y="12"/>
                    </a:lnTo>
                    <a:lnTo>
                      <a:pt x="111" y="11"/>
                    </a:lnTo>
                    <a:lnTo>
                      <a:pt x="115" y="8"/>
                    </a:lnTo>
                    <a:lnTo>
                      <a:pt x="121" y="6"/>
                    </a:lnTo>
                    <a:lnTo>
                      <a:pt x="127" y="5"/>
                    </a:lnTo>
                    <a:lnTo>
                      <a:pt x="132" y="3"/>
                    </a:lnTo>
                    <a:lnTo>
                      <a:pt x="137" y="2"/>
                    </a:lnTo>
                    <a:lnTo>
                      <a:pt x="143" y="2"/>
                    </a:lnTo>
                    <a:lnTo>
                      <a:pt x="149" y="1"/>
                    </a:lnTo>
                    <a:lnTo>
                      <a:pt x="155" y="0"/>
                    </a:lnTo>
                    <a:lnTo>
                      <a:pt x="161" y="0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5" y="0"/>
                    </a:lnTo>
                    <a:lnTo>
                      <a:pt x="181" y="0"/>
                    </a:lnTo>
                    <a:lnTo>
                      <a:pt x="187" y="1"/>
                    </a:lnTo>
                    <a:lnTo>
                      <a:pt x="192" y="2"/>
                    </a:lnTo>
                    <a:lnTo>
                      <a:pt x="196" y="3"/>
                    </a:lnTo>
                    <a:lnTo>
                      <a:pt x="201" y="5"/>
                    </a:lnTo>
                    <a:lnTo>
                      <a:pt x="206" y="6"/>
                    </a:lnTo>
                    <a:lnTo>
                      <a:pt x="212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7" y="15"/>
                    </a:lnTo>
                    <a:lnTo>
                      <a:pt x="231" y="18"/>
                    </a:lnTo>
                    <a:lnTo>
                      <a:pt x="234" y="20"/>
                    </a:lnTo>
                    <a:lnTo>
                      <a:pt x="239" y="22"/>
                    </a:lnTo>
                    <a:lnTo>
                      <a:pt x="244" y="26"/>
                    </a:lnTo>
                    <a:lnTo>
                      <a:pt x="249" y="30"/>
                    </a:lnTo>
                    <a:lnTo>
                      <a:pt x="253" y="33"/>
                    </a:lnTo>
                    <a:lnTo>
                      <a:pt x="257" y="37"/>
                    </a:lnTo>
                    <a:lnTo>
                      <a:pt x="261" y="40"/>
                    </a:lnTo>
                    <a:lnTo>
                      <a:pt x="265" y="44"/>
                    </a:lnTo>
                    <a:lnTo>
                      <a:pt x="270" y="49"/>
                    </a:lnTo>
                    <a:lnTo>
                      <a:pt x="274" y="53"/>
                    </a:lnTo>
                    <a:lnTo>
                      <a:pt x="277" y="57"/>
                    </a:lnTo>
                    <a:lnTo>
                      <a:pt x="280" y="60"/>
                    </a:lnTo>
                    <a:lnTo>
                      <a:pt x="282" y="65"/>
                    </a:lnTo>
                    <a:lnTo>
                      <a:pt x="286" y="70"/>
                    </a:lnTo>
                    <a:lnTo>
                      <a:pt x="289" y="75"/>
                    </a:lnTo>
                    <a:lnTo>
                      <a:pt x="293" y="80"/>
                    </a:lnTo>
                    <a:lnTo>
                      <a:pt x="295" y="84"/>
                    </a:lnTo>
                    <a:lnTo>
                      <a:pt x="297" y="89"/>
                    </a:lnTo>
                    <a:lnTo>
                      <a:pt x="300" y="95"/>
                    </a:lnTo>
                    <a:lnTo>
                      <a:pt x="303" y="101"/>
                    </a:lnTo>
                    <a:lnTo>
                      <a:pt x="306" y="107"/>
                    </a:lnTo>
                    <a:lnTo>
                      <a:pt x="308" y="113"/>
                    </a:lnTo>
                    <a:lnTo>
                      <a:pt x="309" y="118"/>
                    </a:lnTo>
                    <a:lnTo>
                      <a:pt x="311" y="124"/>
                    </a:lnTo>
                    <a:lnTo>
                      <a:pt x="312" y="129"/>
                    </a:lnTo>
                    <a:lnTo>
                      <a:pt x="314" y="135"/>
                    </a:lnTo>
                    <a:lnTo>
                      <a:pt x="316" y="141"/>
                    </a:lnTo>
                    <a:lnTo>
                      <a:pt x="318" y="147"/>
                    </a:lnTo>
                    <a:lnTo>
                      <a:pt x="319" y="153"/>
                    </a:lnTo>
                    <a:lnTo>
                      <a:pt x="319" y="159"/>
                    </a:lnTo>
                    <a:lnTo>
                      <a:pt x="319" y="165"/>
                    </a:lnTo>
                    <a:lnTo>
                      <a:pt x="320" y="172"/>
                    </a:lnTo>
                    <a:lnTo>
                      <a:pt x="321" y="179"/>
                    </a:lnTo>
                    <a:lnTo>
                      <a:pt x="321" y="187"/>
                    </a:lnTo>
                    <a:lnTo>
                      <a:pt x="321" y="193"/>
                    </a:lnTo>
                    <a:lnTo>
                      <a:pt x="321" y="198"/>
                    </a:lnTo>
                    <a:lnTo>
                      <a:pt x="321" y="204"/>
                    </a:lnTo>
                    <a:lnTo>
                      <a:pt x="321" y="212"/>
                    </a:lnTo>
                    <a:lnTo>
                      <a:pt x="321" y="217"/>
                    </a:lnTo>
                    <a:lnTo>
                      <a:pt x="320" y="223"/>
                    </a:lnTo>
                    <a:lnTo>
                      <a:pt x="319" y="229"/>
                    </a:lnTo>
                    <a:lnTo>
                      <a:pt x="318" y="235"/>
                    </a:lnTo>
                    <a:lnTo>
                      <a:pt x="316" y="241"/>
                    </a:lnTo>
                    <a:lnTo>
                      <a:pt x="314" y="247"/>
                    </a:lnTo>
                    <a:lnTo>
                      <a:pt x="312" y="253"/>
                    </a:lnTo>
                    <a:lnTo>
                      <a:pt x="309" y="259"/>
                    </a:lnTo>
                    <a:lnTo>
                      <a:pt x="308" y="264"/>
                    </a:lnTo>
                    <a:lnTo>
                      <a:pt x="306" y="269"/>
                    </a:lnTo>
                    <a:lnTo>
                      <a:pt x="303" y="273"/>
                    </a:lnTo>
                    <a:lnTo>
                      <a:pt x="301" y="279"/>
                    </a:lnTo>
                    <a:lnTo>
                      <a:pt x="299" y="285"/>
                    </a:lnTo>
                    <a:lnTo>
                      <a:pt x="295" y="290"/>
                    </a:lnTo>
                    <a:lnTo>
                      <a:pt x="293" y="295"/>
                    </a:lnTo>
                    <a:lnTo>
                      <a:pt x="289" y="300"/>
                    </a:lnTo>
                    <a:lnTo>
                      <a:pt x="286" y="304"/>
                    </a:lnTo>
                    <a:lnTo>
                      <a:pt x="282" y="309"/>
                    </a:lnTo>
                    <a:lnTo>
                      <a:pt x="278" y="314"/>
                    </a:lnTo>
                    <a:lnTo>
                      <a:pt x="275" y="319"/>
                    </a:lnTo>
                    <a:lnTo>
                      <a:pt x="271" y="322"/>
                    </a:lnTo>
                    <a:lnTo>
                      <a:pt x="268" y="326"/>
                    </a:lnTo>
                    <a:lnTo>
                      <a:pt x="264" y="329"/>
                    </a:lnTo>
                    <a:lnTo>
                      <a:pt x="261" y="334"/>
                    </a:lnTo>
                    <a:lnTo>
                      <a:pt x="257" y="338"/>
                    </a:lnTo>
                    <a:lnTo>
                      <a:pt x="252" y="341"/>
                    </a:lnTo>
                    <a:lnTo>
                      <a:pt x="249" y="345"/>
                    </a:lnTo>
                    <a:lnTo>
                      <a:pt x="244" y="347"/>
                    </a:lnTo>
                    <a:lnTo>
                      <a:pt x="239" y="350"/>
                    </a:lnTo>
                    <a:lnTo>
                      <a:pt x="234" y="353"/>
                    </a:lnTo>
                    <a:lnTo>
                      <a:pt x="230" y="357"/>
                    </a:lnTo>
                    <a:lnTo>
                      <a:pt x="225" y="359"/>
                    </a:lnTo>
                    <a:lnTo>
                      <a:pt x="220" y="361"/>
                    </a:lnTo>
                    <a:lnTo>
                      <a:pt x="215" y="363"/>
                    </a:lnTo>
                    <a:lnTo>
                      <a:pt x="211" y="364"/>
                    </a:lnTo>
                    <a:lnTo>
                      <a:pt x="206" y="366"/>
                    </a:lnTo>
                    <a:lnTo>
                      <a:pt x="200" y="369"/>
                    </a:lnTo>
                    <a:lnTo>
                      <a:pt x="194" y="370"/>
                    </a:lnTo>
                    <a:lnTo>
                      <a:pt x="189" y="371"/>
                    </a:lnTo>
                    <a:lnTo>
                      <a:pt x="184" y="372"/>
                    </a:lnTo>
                    <a:lnTo>
                      <a:pt x="178" y="372"/>
                    </a:lnTo>
                    <a:lnTo>
                      <a:pt x="173" y="373"/>
                    </a:lnTo>
                    <a:lnTo>
                      <a:pt x="167" y="375"/>
                    </a:lnTo>
                    <a:lnTo>
                      <a:pt x="161" y="375"/>
                    </a:lnTo>
                    <a:lnTo>
                      <a:pt x="156" y="375"/>
                    </a:lnTo>
                    <a:lnTo>
                      <a:pt x="151" y="375"/>
                    </a:lnTo>
                    <a:lnTo>
                      <a:pt x="146" y="375"/>
                    </a:lnTo>
                    <a:lnTo>
                      <a:pt x="140" y="375"/>
                    </a:lnTo>
                    <a:lnTo>
                      <a:pt x="134" y="373"/>
                    </a:lnTo>
                    <a:lnTo>
                      <a:pt x="130" y="372"/>
                    </a:lnTo>
                    <a:lnTo>
                      <a:pt x="125" y="371"/>
                    </a:lnTo>
                    <a:lnTo>
                      <a:pt x="120" y="370"/>
                    </a:lnTo>
                    <a:lnTo>
                      <a:pt x="115" y="369"/>
                    </a:lnTo>
                    <a:lnTo>
                      <a:pt x="109" y="366"/>
                    </a:lnTo>
                    <a:lnTo>
                      <a:pt x="104" y="364"/>
                    </a:lnTo>
                    <a:lnTo>
                      <a:pt x="99" y="361"/>
                    </a:lnTo>
                    <a:lnTo>
                      <a:pt x="94" y="359"/>
                    </a:lnTo>
                    <a:lnTo>
                      <a:pt x="90" y="357"/>
                    </a:lnTo>
                    <a:lnTo>
                      <a:pt x="87" y="354"/>
                    </a:lnTo>
                    <a:lnTo>
                      <a:pt x="82" y="352"/>
                    </a:lnTo>
                    <a:lnTo>
                      <a:pt x="77" y="348"/>
                    </a:lnTo>
                    <a:lnTo>
                      <a:pt x="73" y="345"/>
                    </a:lnTo>
                    <a:lnTo>
                      <a:pt x="68" y="341"/>
                    </a:lnTo>
                    <a:lnTo>
                      <a:pt x="64" y="338"/>
                    </a:lnTo>
                    <a:lnTo>
                      <a:pt x="61" y="334"/>
                    </a:lnTo>
                    <a:lnTo>
                      <a:pt x="56" y="330"/>
                    </a:lnTo>
                    <a:lnTo>
                      <a:pt x="51" y="326"/>
                    </a:lnTo>
                    <a:lnTo>
                      <a:pt x="48" y="321"/>
                    </a:lnTo>
                    <a:lnTo>
                      <a:pt x="44" y="317"/>
                    </a:lnTo>
                    <a:lnTo>
                      <a:pt x="42" y="314"/>
                    </a:lnTo>
                    <a:lnTo>
                      <a:pt x="39" y="309"/>
                    </a:lnTo>
                    <a:lnTo>
                      <a:pt x="36" y="304"/>
                    </a:lnTo>
                    <a:lnTo>
                      <a:pt x="32" y="300"/>
                    </a:lnTo>
                    <a:lnTo>
                      <a:pt x="29" y="295"/>
                    </a:lnTo>
                    <a:lnTo>
                      <a:pt x="26" y="290"/>
                    </a:lnTo>
                    <a:lnTo>
                      <a:pt x="24" y="285"/>
                    </a:lnTo>
                    <a:lnTo>
                      <a:pt x="21" y="279"/>
                    </a:lnTo>
                    <a:lnTo>
                      <a:pt x="18" y="273"/>
                    </a:lnTo>
                    <a:lnTo>
                      <a:pt x="16" y="267"/>
                    </a:lnTo>
                    <a:lnTo>
                      <a:pt x="13" y="262"/>
                    </a:lnTo>
                    <a:lnTo>
                      <a:pt x="12" y="256"/>
                    </a:lnTo>
                    <a:lnTo>
                      <a:pt x="11" y="250"/>
                    </a:lnTo>
                    <a:lnTo>
                      <a:pt x="10" y="244"/>
                    </a:lnTo>
                    <a:lnTo>
                      <a:pt x="7" y="238"/>
                    </a:lnTo>
                    <a:lnTo>
                      <a:pt x="5" y="232"/>
                    </a:lnTo>
                    <a:lnTo>
                      <a:pt x="4" y="226"/>
                    </a:lnTo>
                    <a:lnTo>
                      <a:pt x="2" y="220"/>
                    </a:lnTo>
                    <a:lnTo>
                      <a:pt x="2" y="214"/>
                    </a:lnTo>
                    <a:lnTo>
                      <a:pt x="2" y="208"/>
                    </a:lnTo>
                    <a:lnTo>
                      <a:pt x="1" y="201"/>
                    </a:lnTo>
                    <a:lnTo>
                      <a:pt x="0" y="194"/>
                    </a:lnTo>
                    <a:lnTo>
                      <a:pt x="0" y="187"/>
                    </a:lnTo>
                    <a:close/>
                  </a:path>
                </a:pathLst>
              </a:custGeom>
              <a:noFill/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3894" name="Group 35">
                <a:extLst>
                  <a:ext uri="{FF2B5EF4-FFF2-40B4-BE49-F238E27FC236}">
                    <a16:creationId xmlns:a16="http://schemas.microsoft.com/office/drawing/2014/main" id="{8563D5DB-D063-43BC-BFAB-BAE682EE63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3069"/>
                <a:ext cx="482" cy="188"/>
                <a:chOff x="2861" y="3017"/>
                <a:chExt cx="482" cy="188"/>
              </a:xfrm>
            </p:grpSpPr>
            <p:sp>
              <p:nvSpPr>
                <p:cNvPr id="33895" name="Freeform 36">
                  <a:extLst>
                    <a:ext uri="{FF2B5EF4-FFF2-40B4-BE49-F238E27FC236}">
                      <a16:creationId xmlns:a16="http://schemas.microsoft.com/office/drawing/2014/main" id="{34BF5DBE-D87C-4446-9B4A-69DEA3ECB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3088"/>
                  <a:ext cx="72" cy="36"/>
                </a:xfrm>
                <a:custGeom>
                  <a:avLst/>
                  <a:gdLst>
                    <a:gd name="T0" fmla="*/ 0 w 143"/>
                    <a:gd name="T1" fmla="*/ 1 h 72"/>
                    <a:gd name="T2" fmla="*/ 1 w 143"/>
                    <a:gd name="T3" fmla="*/ 0 h 72"/>
                    <a:gd name="T4" fmla="*/ 1 w 143"/>
                    <a:gd name="T5" fmla="*/ 1 h 72"/>
                    <a:gd name="T6" fmla="*/ 0 w 143"/>
                    <a:gd name="T7" fmla="*/ 1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3" h="72">
                      <a:moveTo>
                        <a:pt x="0" y="72"/>
                      </a:moveTo>
                      <a:lnTo>
                        <a:pt x="143" y="0"/>
                      </a:lnTo>
                      <a:lnTo>
                        <a:pt x="143" y="72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7625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33896" name="Group 37">
                  <a:extLst>
                    <a:ext uri="{FF2B5EF4-FFF2-40B4-BE49-F238E27FC236}">
                      <a16:creationId xmlns:a16="http://schemas.microsoft.com/office/drawing/2014/main" id="{676C9D5F-D378-474E-A981-6D78793D0F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61" y="3017"/>
                  <a:ext cx="482" cy="188"/>
                  <a:chOff x="2861" y="3017"/>
                  <a:chExt cx="482" cy="188"/>
                </a:xfrm>
              </p:grpSpPr>
              <p:sp>
                <p:nvSpPr>
                  <p:cNvPr id="33897" name="Freeform 38">
                    <a:extLst>
                      <a:ext uri="{FF2B5EF4-FFF2-40B4-BE49-F238E27FC236}">
                        <a16:creationId xmlns:a16="http://schemas.microsoft.com/office/drawing/2014/main" id="{9D785FA9-26F9-49DB-8D8E-252054EB97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1" y="3017"/>
                    <a:ext cx="161" cy="188"/>
                  </a:xfrm>
                  <a:custGeom>
                    <a:avLst/>
                    <a:gdLst>
                      <a:gd name="T0" fmla="*/ 0 w 321"/>
                      <a:gd name="T1" fmla="*/ 1 h 375"/>
                      <a:gd name="T2" fmla="*/ 1 w 321"/>
                      <a:gd name="T3" fmla="*/ 1 h 375"/>
                      <a:gd name="T4" fmla="*/ 1 w 321"/>
                      <a:gd name="T5" fmla="*/ 1 h 375"/>
                      <a:gd name="T6" fmla="*/ 1 w 321"/>
                      <a:gd name="T7" fmla="*/ 1 h 375"/>
                      <a:gd name="T8" fmla="*/ 1 w 321"/>
                      <a:gd name="T9" fmla="*/ 1 h 375"/>
                      <a:gd name="T10" fmla="*/ 1 w 321"/>
                      <a:gd name="T11" fmla="*/ 1 h 375"/>
                      <a:gd name="T12" fmla="*/ 1 w 321"/>
                      <a:gd name="T13" fmla="*/ 1 h 375"/>
                      <a:gd name="T14" fmla="*/ 1 w 321"/>
                      <a:gd name="T15" fmla="*/ 1 h 375"/>
                      <a:gd name="T16" fmla="*/ 1 w 321"/>
                      <a:gd name="T17" fmla="*/ 1 h 375"/>
                      <a:gd name="T18" fmla="*/ 1 w 321"/>
                      <a:gd name="T19" fmla="*/ 1 h 375"/>
                      <a:gd name="T20" fmla="*/ 1 w 321"/>
                      <a:gd name="T21" fmla="*/ 1 h 375"/>
                      <a:gd name="T22" fmla="*/ 1 w 321"/>
                      <a:gd name="T23" fmla="*/ 1 h 375"/>
                      <a:gd name="T24" fmla="*/ 1 w 321"/>
                      <a:gd name="T25" fmla="*/ 0 h 375"/>
                      <a:gd name="T26" fmla="*/ 1 w 321"/>
                      <a:gd name="T27" fmla="*/ 0 h 375"/>
                      <a:gd name="T28" fmla="*/ 1 w 321"/>
                      <a:gd name="T29" fmla="*/ 1 h 375"/>
                      <a:gd name="T30" fmla="*/ 1 w 321"/>
                      <a:gd name="T31" fmla="*/ 1 h 375"/>
                      <a:gd name="T32" fmla="*/ 1 w 321"/>
                      <a:gd name="T33" fmla="*/ 1 h 375"/>
                      <a:gd name="T34" fmla="*/ 1 w 321"/>
                      <a:gd name="T35" fmla="*/ 1 h 375"/>
                      <a:gd name="T36" fmla="*/ 1 w 321"/>
                      <a:gd name="T37" fmla="*/ 1 h 375"/>
                      <a:gd name="T38" fmla="*/ 1 w 321"/>
                      <a:gd name="T39" fmla="*/ 1 h 375"/>
                      <a:gd name="T40" fmla="*/ 1 w 321"/>
                      <a:gd name="T41" fmla="*/ 1 h 375"/>
                      <a:gd name="T42" fmla="*/ 1 w 321"/>
                      <a:gd name="T43" fmla="*/ 1 h 375"/>
                      <a:gd name="T44" fmla="*/ 1 w 321"/>
                      <a:gd name="T45" fmla="*/ 1 h 375"/>
                      <a:gd name="T46" fmla="*/ 1 w 321"/>
                      <a:gd name="T47" fmla="*/ 1 h 375"/>
                      <a:gd name="T48" fmla="*/ 1 w 321"/>
                      <a:gd name="T49" fmla="*/ 1 h 375"/>
                      <a:gd name="T50" fmla="*/ 1 w 321"/>
                      <a:gd name="T51" fmla="*/ 1 h 375"/>
                      <a:gd name="T52" fmla="*/ 1 w 321"/>
                      <a:gd name="T53" fmla="*/ 1 h 375"/>
                      <a:gd name="T54" fmla="*/ 1 w 321"/>
                      <a:gd name="T55" fmla="*/ 1 h 375"/>
                      <a:gd name="T56" fmla="*/ 1 w 321"/>
                      <a:gd name="T57" fmla="*/ 1 h 375"/>
                      <a:gd name="T58" fmla="*/ 1 w 321"/>
                      <a:gd name="T59" fmla="*/ 1 h 375"/>
                      <a:gd name="T60" fmla="*/ 1 w 321"/>
                      <a:gd name="T61" fmla="*/ 1 h 375"/>
                      <a:gd name="T62" fmla="*/ 1 w 321"/>
                      <a:gd name="T63" fmla="*/ 1 h 375"/>
                      <a:gd name="T64" fmla="*/ 1 w 321"/>
                      <a:gd name="T65" fmla="*/ 1 h 375"/>
                      <a:gd name="T66" fmla="*/ 1 w 321"/>
                      <a:gd name="T67" fmla="*/ 1 h 375"/>
                      <a:gd name="T68" fmla="*/ 1 w 321"/>
                      <a:gd name="T69" fmla="*/ 1 h 375"/>
                      <a:gd name="T70" fmla="*/ 1 w 321"/>
                      <a:gd name="T71" fmla="*/ 1 h 375"/>
                      <a:gd name="T72" fmla="*/ 1 w 321"/>
                      <a:gd name="T73" fmla="*/ 1 h 375"/>
                      <a:gd name="T74" fmla="*/ 1 w 321"/>
                      <a:gd name="T75" fmla="*/ 1 h 375"/>
                      <a:gd name="T76" fmla="*/ 1 w 321"/>
                      <a:gd name="T77" fmla="*/ 1 h 375"/>
                      <a:gd name="T78" fmla="*/ 1 w 321"/>
                      <a:gd name="T79" fmla="*/ 1 h 375"/>
                      <a:gd name="T80" fmla="*/ 1 w 321"/>
                      <a:gd name="T81" fmla="*/ 1 h 375"/>
                      <a:gd name="T82" fmla="*/ 1 w 321"/>
                      <a:gd name="T83" fmla="*/ 1 h 375"/>
                      <a:gd name="T84" fmla="*/ 1 w 321"/>
                      <a:gd name="T85" fmla="*/ 1 h 375"/>
                      <a:gd name="T86" fmla="*/ 1 w 321"/>
                      <a:gd name="T87" fmla="*/ 1 h 375"/>
                      <a:gd name="T88" fmla="*/ 1 w 321"/>
                      <a:gd name="T89" fmla="*/ 1 h 375"/>
                      <a:gd name="T90" fmla="*/ 1 w 321"/>
                      <a:gd name="T91" fmla="*/ 1 h 375"/>
                      <a:gd name="T92" fmla="*/ 1 w 321"/>
                      <a:gd name="T93" fmla="*/ 1 h 375"/>
                      <a:gd name="T94" fmla="*/ 1 w 321"/>
                      <a:gd name="T95" fmla="*/ 1 h 375"/>
                      <a:gd name="T96" fmla="*/ 1 w 321"/>
                      <a:gd name="T97" fmla="*/ 1 h 375"/>
                      <a:gd name="T98" fmla="*/ 1 w 321"/>
                      <a:gd name="T99" fmla="*/ 1 h 375"/>
                      <a:gd name="T100" fmla="*/ 0 w 321"/>
                      <a:gd name="T101" fmla="*/ 1 h 37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321" h="375">
                        <a:moveTo>
                          <a:pt x="0" y="187"/>
                        </a:moveTo>
                        <a:lnTo>
                          <a:pt x="0" y="181"/>
                        </a:lnTo>
                        <a:lnTo>
                          <a:pt x="0" y="175"/>
                        </a:lnTo>
                        <a:lnTo>
                          <a:pt x="0" y="169"/>
                        </a:lnTo>
                        <a:lnTo>
                          <a:pt x="0" y="163"/>
                        </a:lnTo>
                        <a:lnTo>
                          <a:pt x="0" y="157"/>
                        </a:lnTo>
                        <a:lnTo>
                          <a:pt x="1" y="151"/>
                        </a:lnTo>
                        <a:lnTo>
                          <a:pt x="2" y="145"/>
                        </a:lnTo>
                        <a:lnTo>
                          <a:pt x="4" y="139"/>
                        </a:lnTo>
                        <a:lnTo>
                          <a:pt x="5" y="133"/>
                        </a:lnTo>
                        <a:lnTo>
                          <a:pt x="7" y="127"/>
                        </a:lnTo>
                        <a:lnTo>
                          <a:pt x="10" y="121"/>
                        </a:lnTo>
                        <a:lnTo>
                          <a:pt x="12" y="115"/>
                        </a:lnTo>
                        <a:lnTo>
                          <a:pt x="13" y="110"/>
                        </a:lnTo>
                        <a:lnTo>
                          <a:pt x="16" y="106"/>
                        </a:lnTo>
                        <a:lnTo>
                          <a:pt x="18" y="101"/>
                        </a:lnTo>
                        <a:lnTo>
                          <a:pt x="20" y="95"/>
                        </a:lnTo>
                        <a:lnTo>
                          <a:pt x="23" y="89"/>
                        </a:lnTo>
                        <a:lnTo>
                          <a:pt x="26" y="84"/>
                        </a:lnTo>
                        <a:lnTo>
                          <a:pt x="29" y="80"/>
                        </a:lnTo>
                        <a:lnTo>
                          <a:pt x="32" y="75"/>
                        </a:lnTo>
                        <a:lnTo>
                          <a:pt x="36" y="70"/>
                        </a:lnTo>
                        <a:lnTo>
                          <a:pt x="39" y="65"/>
                        </a:lnTo>
                        <a:lnTo>
                          <a:pt x="43" y="60"/>
                        </a:lnTo>
                        <a:lnTo>
                          <a:pt x="46" y="56"/>
                        </a:lnTo>
                        <a:lnTo>
                          <a:pt x="50" y="52"/>
                        </a:lnTo>
                        <a:lnTo>
                          <a:pt x="54" y="49"/>
                        </a:lnTo>
                        <a:lnTo>
                          <a:pt x="57" y="45"/>
                        </a:lnTo>
                        <a:lnTo>
                          <a:pt x="61" y="40"/>
                        </a:lnTo>
                        <a:lnTo>
                          <a:pt x="64" y="37"/>
                        </a:lnTo>
                        <a:lnTo>
                          <a:pt x="69" y="33"/>
                        </a:lnTo>
                        <a:lnTo>
                          <a:pt x="73" y="30"/>
                        </a:lnTo>
                        <a:lnTo>
                          <a:pt x="77" y="27"/>
                        </a:lnTo>
                        <a:lnTo>
                          <a:pt x="82" y="25"/>
                        </a:lnTo>
                        <a:lnTo>
                          <a:pt x="87" y="21"/>
                        </a:lnTo>
                        <a:lnTo>
                          <a:pt x="92" y="18"/>
                        </a:lnTo>
                        <a:lnTo>
                          <a:pt x="96" y="15"/>
                        </a:lnTo>
                        <a:lnTo>
                          <a:pt x="101" y="13"/>
                        </a:lnTo>
                        <a:lnTo>
                          <a:pt x="106" y="12"/>
                        </a:lnTo>
                        <a:lnTo>
                          <a:pt x="111" y="11"/>
                        </a:lnTo>
                        <a:lnTo>
                          <a:pt x="115" y="8"/>
                        </a:lnTo>
                        <a:lnTo>
                          <a:pt x="121" y="6"/>
                        </a:lnTo>
                        <a:lnTo>
                          <a:pt x="127" y="5"/>
                        </a:lnTo>
                        <a:lnTo>
                          <a:pt x="132" y="3"/>
                        </a:lnTo>
                        <a:lnTo>
                          <a:pt x="137" y="2"/>
                        </a:lnTo>
                        <a:lnTo>
                          <a:pt x="143" y="2"/>
                        </a:lnTo>
                        <a:lnTo>
                          <a:pt x="149" y="1"/>
                        </a:lnTo>
                        <a:lnTo>
                          <a:pt x="155" y="0"/>
                        </a:lnTo>
                        <a:lnTo>
                          <a:pt x="161" y="0"/>
                        </a:lnTo>
                        <a:lnTo>
                          <a:pt x="165" y="0"/>
                        </a:lnTo>
                        <a:lnTo>
                          <a:pt x="170" y="0"/>
                        </a:lnTo>
                        <a:lnTo>
                          <a:pt x="175" y="0"/>
                        </a:lnTo>
                        <a:lnTo>
                          <a:pt x="181" y="0"/>
                        </a:lnTo>
                        <a:lnTo>
                          <a:pt x="187" y="1"/>
                        </a:lnTo>
                        <a:lnTo>
                          <a:pt x="192" y="2"/>
                        </a:lnTo>
                        <a:lnTo>
                          <a:pt x="196" y="3"/>
                        </a:lnTo>
                        <a:lnTo>
                          <a:pt x="201" y="5"/>
                        </a:lnTo>
                        <a:lnTo>
                          <a:pt x="206" y="6"/>
                        </a:lnTo>
                        <a:lnTo>
                          <a:pt x="212" y="8"/>
                        </a:lnTo>
                        <a:lnTo>
                          <a:pt x="218" y="11"/>
                        </a:lnTo>
                        <a:lnTo>
                          <a:pt x="222" y="13"/>
                        </a:lnTo>
                        <a:lnTo>
                          <a:pt x="227" y="15"/>
                        </a:lnTo>
                        <a:lnTo>
                          <a:pt x="231" y="18"/>
                        </a:lnTo>
                        <a:lnTo>
                          <a:pt x="234" y="20"/>
                        </a:lnTo>
                        <a:lnTo>
                          <a:pt x="239" y="22"/>
                        </a:lnTo>
                        <a:lnTo>
                          <a:pt x="244" y="26"/>
                        </a:lnTo>
                        <a:lnTo>
                          <a:pt x="249" y="30"/>
                        </a:lnTo>
                        <a:lnTo>
                          <a:pt x="253" y="33"/>
                        </a:lnTo>
                        <a:lnTo>
                          <a:pt x="257" y="37"/>
                        </a:lnTo>
                        <a:lnTo>
                          <a:pt x="261" y="40"/>
                        </a:lnTo>
                        <a:lnTo>
                          <a:pt x="265" y="44"/>
                        </a:lnTo>
                        <a:lnTo>
                          <a:pt x="270" y="49"/>
                        </a:lnTo>
                        <a:lnTo>
                          <a:pt x="274" y="53"/>
                        </a:lnTo>
                        <a:lnTo>
                          <a:pt x="277" y="57"/>
                        </a:lnTo>
                        <a:lnTo>
                          <a:pt x="280" y="60"/>
                        </a:lnTo>
                        <a:lnTo>
                          <a:pt x="282" y="65"/>
                        </a:lnTo>
                        <a:lnTo>
                          <a:pt x="286" y="70"/>
                        </a:lnTo>
                        <a:lnTo>
                          <a:pt x="289" y="75"/>
                        </a:lnTo>
                        <a:lnTo>
                          <a:pt x="293" y="80"/>
                        </a:lnTo>
                        <a:lnTo>
                          <a:pt x="295" y="84"/>
                        </a:lnTo>
                        <a:lnTo>
                          <a:pt x="297" y="89"/>
                        </a:lnTo>
                        <a:lnTo>
                          <a:pt x="300" y="95"/>
                        </a:lnTo>
                        <a:lnTo>
                          <a:pt x="303" y="101"/>
                        </a:lnTo>
                        <a:lnTo>
                          <a:pt x="306" y="107"/>
                        </a:lnTo>
                        <a:lnTo>
                          <a:pt x="308" y="113"/>
                        </a:lnTo>
                        <a:lnTo>
                          <a:pt x="309" y="118"/>
                        </a:lnTo>
                        <a:lnTo>
                          <a:pt x="311" y="124"/>
                        </a:lnTo>
                        <a:lnTo>
                          <a:pt x="312" y="129"/>
                        </a:lnTo>
                        <a:lnTo>
                          <a:pt x="314" y="135"/>
                        </a:lnTo>
                        <a:lnTo>
                          <a:pt x="316" y="141"/>
                        </a:lnTo>
                        <a:lnTo>
                          <a:pt x="318" y="147"/>
                        </a:lnTo>
                        <a:lnTo>
                          <a:pt x="319" y="153"/>
                        </a:lnTo>
                        <a:lnTo>
                          <a:pt x="319" y="159"/>
                        </a:lnTo>
                        <a:lnTo>
                          <a:pt x="319" y="165"/>
                        </a:lnTo>
                        <a:lnTo>
                          <a:pt x="320" y="172"/>
                        </a:lnTo>
                        <a:lnTo>
                          <a:pt x="321" y="179"/>
                        </a:lnTo>
                        <a:lnTo>
                          <a:pt x="321" y="187"/>
                        </a:lnTo>
                        <a:lnTo>
                          <a:pt x="321" y="193"/>
                        </a:lnTo>
                        <a:lnTo>
                          <a:pt x="321" y="198"/>
                        </a:lnTo>
                        <a:lnTo>
                          <a:pt x="321" y="204"/>
                        </a:lnTo>
                        <a:lnTo>
                          <a:pt x="321" y="212"/>
                        </a:lnTo>
                        <a:lnTo>
                          <a:pt x="321" y="217"/>
                        </a:lnTo>
                        <a:lnTo>
                          <a:pt x="320" y="223"/>
                        </a:lnTo>
                        <a:lnTo>
                          <a:pt x="319" y="229"/>
                        </a:lnTo>
                        <a:lnTo>
                          <a:pt x="318" y="235"/>
                        </a:lnTo>
                        <a:lnTo>
                          <a:pt x="316" y="241"/>
                        </a:lnTo>
                        <a:lnTo>
                          <a:pt x="314" y="247"/>
                        </a:lnTo>
                        <a:lnTo>
                          <a:pt x="312" y="253"/>
                        </a:lnTo>
                        <a:lnTo>
                          <a:pt x="309" y="259"/>
                        </a:lnTo>
                        <a:lnTo>
                          <a:pt x="308" y="264"/>
                        </a:lnTo>
                        <a:lnTo>
                          <a:pt x="306" y="269"/>
                        </a:lnTo>
                        <a:lnTo>
                          <a:pt x="303" y="273"/>
                        </a:lnTo>
                        <a:lnTo>
                          <a:pt x="301" y="279"/>
                        </a:lnTo>
                        <a:lnTo>
                          <a:pt x="299" y="285"/>
                        </a:lnTo>
                        <a:lnTo>
                          <a:pt x="295" y="290"/>
                        </a:lnTo>
                        <a:lnTo>
                          <a:pt x="293" y="295"/>
                        </a:lnTo>
                        <a:lnTo>
                          <a:pt x="289" y="300"/>
                        </a:lnTo>
                        <a:lnTo>
                          <a:pt x="286" y="304"/>
                        </a:lnTo>
                        <a:lnTo>
                          <a:pt x="282" y="309"/>
                        </a:lnTo>
                        <a:lnTo>
                          <a:pt x="278" y="314"/>
                        </a:lnTo>
                        <a:lnTo>
                          <a:pt x="275" y="319"/>
                        </a:lnTo>
                        <a:lnTo>
                          <a:pt x="271" y="322"/>
                        </a:lnTo>
                        <a:lnTo>
                          <a:pt x="268" y="326"/>
                        </a:lnTo>
                        <a:lnTo>
                          <a:pt x="264" y="329"/>
                        </a:lnTo>
                        <a:lnTo>
                          <a:pt x="261" y="334"/>
                        </a:lnTo>
                        <a:lnTo>
                          <a:pt x="257" y="338"/>
                        </a:lnTo>
                        <a:lnTo>
                          <a:pt x="252" y="341"/>
                        </a:lnTo>
                        <a:lnTo>
                          <a:pt x="249" y="345"/>
                        </a:lnTo>
                        <a:lnTo>
                          <a:pt x="244" y="347"/>
                        </a:lnTo>
                        <a:lnTo>
                          <a:pt x="239" y="350"/>
                        </a:lnTo>
                        <a:lnTo>
                          <a:pt x="234" y="353"/>
                        </a:lnTo>
                        <a:lnTo>
                          <a:pt x="230" y="357"/>
                        </a:lnTo>
                        <a:lnTo>
                          <a:pt x="225" y="359"/>
                        </a:lnTo>
                        <a:lnTo>
                          <a:pt x="220" y="361"/>
                        </a:lnTo>
                        <a:lnTo>
                          <a:pt x="215" y="363"/>
                        </a:lnTo>
                        <a:lnTo>
                          <a:pt x="211" y="364"/>
                        </a:lnTo>
                        <a:lnTo>
                          <a:pt x="206" y="366"/>
                        </a:lnTo>
                        <a:lnTo>
                          <a:pt x="200" y="369"/>
                        </a:lnTo>
                        <a:lnTo>
                          <a:pt x="194" y="370"/>
                        </a:lnTo>
                        <a:lnTo>
                          <a:pt x="189" y="371"/>
                        </a:lnTo>
                        <a:lnTo>
                          <a:pt x="184" y="372"/>
                        </a:lnTo>
                        <a:lnTo>
                          <a:pt x="178" y="372"/>
                        </a:lnTo>
                        <a:lnTo>
                          <a:pt x="173" y="373"/>
                        </a:lnTo>
                        <a:lnTo>
                          <a:pt x="167" y="375"/>
                        </a:lnTo>
                        <a:lnTo>
                          <a:pt x="161" y="375"/>
                        </a:lnTo>
                        <a:lnTo>
                          <a:pt x="156" y="375"/>
                        </a:lnTo>
                        <a:lnTo>
                          <a:pt x="151" y="375"/>
                        </a:lnTo>
                        <a:lnTo>
                          <a:pt x="146" y="375"/>
                        </a:lnTo>
                        <a:lnTo>
                          <a:pt x="140" y="375"/>
                        </a:lnTo>
                        <a:lnTo>
                          <a:pt x="134" y="373"/>
                        </a:lnTo>
                        <a:lnTo>
                          <a:pt x="130" y="372"/>
                        </a:lnTo>
                        <a:lnTo>
                          <a:pt x="125" y="371"/>
                        </a:lnTo>
                        <a:lnTo>
                          <a:pt x="120" y="370"/>
                        </a:lnTo>
                        <a:lnTo>
                          <a:pt x="115" y="369"/>
                        </a:lnTo>
                        <a:lnTo>
                          <a:pt x="109" y="366"/>
                        </a:lnTo>
                        <a:lnTo>
                          <a:pt x="104" y="364"/>
                        </a:lnTo>
                        <a:lnTo>
                          <a:pt x="99" y="361"/>
                        </a:lnTo>
                        <a:lnTo>
                          <a:pt x="94" y="359"/>
                        </a:lnTo>
                        <a:lnTo>
                          <a:pt x="90" y="357"/>
                        </a:lnTo>
                        <a:lnTo>
                          <a:pt x="87" y="354"/>
                        </a:lnTo>
                        <a:lnTo>
                          <a:pt x="82" y="352"/>
                        </a:lnTo>
                        <a:lnTo>
                          <a:pt x="77" y="348"/>
                        </a:lnTo>
                        <a:lnTo>
                          <a:pt x="73" y="345"/>
                        </a:lnTo>
                        <a:lnTo>
                          <a:pt x="68" y="341"/>
                        </a:lnTo>
                        <a:lnTo>
                          <a:pt x="64" y="338"/>
                        </a:lnTo>
                        <a:lnTo>
                          <a:pt x="61" y="334"/>
                        </a:lnTo>
                        <a:lnTo>
                          <a:pt x="56" y="330"/>
                        </a:lnTo>
                        <a:lnTo>
                          <a:pt x="51" y="326"/>
                        </a:lnTo>
                        <a:lnTo>
                          <a:pt x="48" y="321"/>
                        </a:lnTo>
                        <a:lnTo>
                          <a:pt x="44" y="317"/>
                        </a:lnTo>
                        <a:lnTo>
                          <a:pt x="42" y="314"/>
                        </a:lnTo>
                        <a:lnTo>
                          <a:pt x="39" y="309"/>
                        </a:lnTo>
                        <a:lnTo>
                          <a:pt x="36" y="304"/>
                        </a:lnTo>
                        <a:lnTo>
                          <a:pt x="32" y="300"/>
                        </a:lnTo>
                        <a:lnTo>
                          <a:pt x="29" y="295"/>
                        </a:lnTo>
                        <a:lnTo>
                          <a:pt x="26" y="290"/>
                        </a:lnTo>
                        <a:lnTo>
                          <a:pt x="24" y="285"/>
                        </a:lnTo>
                        <a:lnTo>
                          <a:pt x="21" y="279"/>
                        </a:lnTo>
                        <a:lnTo>
                          <a:pt x="18" y="273"/>
                        </a:lnTo>
                        <a:lnTo>
                          <a:pt x="16" y="267"/>
                        </a:lnTo>
                        <a:lnTo>
                          <a:pt x="13" y="262"/>
                        </a:lnTo>
                        <a:lnTo>
                          <a:pt x="12" y="256"/>
                        </a:lnTo>
                        <a:lnTo>
                          <a:pt x="11" y="250"/>
                        </a:lnTo>
                        <a:lnTo>
                          <a:pt x="10" y="244"/>
                        </a:lnTo>
                        <a:lnTo>
                          <a:pt x="7" y="238"/>
                        </a:lnTo>
                        <a:lnTo>
                          <a:pt x="5" y="232"/>
                        </a:lnTo>
                        <a:lnTo>
                          <a:pt x="4" y="226"/>
                        </a:lnTo>
                        <a:lnTo>
                          <a:pt x="2" y="220"/>
                        </a:lnTo>
                        <a:lnTo>
                          <a:pt x="2" y="214"/>
                        </a:lnTo>
                        <a:lnTo>
                          <a:pt x="2" y="208"/>
                        </a:lnTo>
                        <a:lnTo>
                          <a:pt x="1" y="201"/>
                        </a:lnTo>
                        <a:lnTo>
                          <a:pt x="0" y="194"/>
                        </a:lnTo>
                        <a:lnTo>
                          <a:pt x="0" y="187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898" name="Line 39">
                    <a:extLst>
                      <a:ext uri="{FF2B5EF4-FFF2-40B4-BE49-F238E27FC236}">
                        <a16:creationId xmlns:a16="http://schemas.microsoft.com/office/drawing/2014/main" id="{EA62A961-F2F6-4D2B-8F12-2CCC2A19BD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31" y="3124"/>
                    <a:ext cx="240" cy="1"/>
                  </a:xfrm>
                  <a:prstGeom prst="line">
                    <a:avLst/>
                  </a:prstGeom>
                  <a:noFill/>
                  <a:ln w="47625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899" name="Freeform 40">
                    <a:extLst>
                      <a:ext uri="{FF2B5EF4-FFF2-40B4-BE49-F238E27FC236}">
                        <a16:creationId xmlns:a16="http://schemas.microsoft.com/office/drawing/2014/main" id="{F52AA17E-4055-443F-A35E-333C17E4B4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71" y="3124"/>
                    <a:ext cx="72" cy="36"/>
                  </a:xfrm>
                  <a:custGeom>
                    <a:avLst/>
                    <a:gdLst>
                      <a:gd name="T0" fmla="*/ 0 w 143"/>
                      <a:gd name="T1" fmla="*/ 0 h 71"/>
                      <a:gd name="T2" fmla="*/ 1 w 143"/>
                      <a:gd name="T3" fmla="*/ 1 h 71"/>
                      <a:gd name="T4" fmla="*/ 1 w 143"/>
                      <a:gd name="T5" fmla="*/ 0 h 71"/>
                      <a:gd name="T6" fmla="*/ 0 w 143"/>
                      <a:gd name="T7" fmla="*/ 0 h 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43" h="71">
                        <a:moveTo>
                          <a:pt x="0" y="0"/>
                        </a:moveTo>
                        <a:lnTo>
                          <a:pt x="143" y="71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47625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sp>
          <p:nvSpPr>
            <p:cNvPr id="33811" name="Freeform 41">
              <a:extLst>
                <a:ext uri="{FF2B5EF4-FFF2-40B4-BE49-F238E27FC236}">
                  <a16:creationId xmlns:a16="http://schemas.microsoft.com/office/drawing/2014/main" id="{69728286-A808-4433-96AB-09D61F66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0" y="2662238"/>
              <a:ext cx="128588" cy="352425"/>
            </a:xfrm>
            <a:custGeom>
              <a:avLst/>
              <a:gdLst>
                <a:gd name="T0" fmla="*/ 0 w 214"/>
                <a:gd name="T1" fmla="*/ 2147483646 h 607"/>
                <a:gd name="T2" fmla="*/ 2147483646 w 214"/>
                <a:gd name="T3" fmla="*/ 2147483646 h 607"/>
                <a:gd name="T4" fmla="*/ 2147483646 w 214"/>
                <a:gd name="T5" fmla="*/ 2147483646 h 607"/>
                <a:gd name="T6" fmla="*/ 2147483646 w 214"/>
                <a:gd name="T7" fmla="*/ 2147483646 h 607"/>
                <a:gd name="T8" fmla="*/ 2147483646 w 214"/>
                <a:gd name="T9" fmla="*/ 2147483646 h 607"/>
                <a:gd name="T10" fmla="*/ 2147483646 w 214"/>
                <a:gd name="T11" fmla="*/ 2147483646 h 607"/>
                <a:gd name="T12" fmla="*/ 2147483646 w 214"/>
                <a:gd name="T13" fmla="*/ 2147483646 h 607"/>
                <a:gd name="T14" fmla="*/ 2147483646 w 214"/>
                <a:gd name="T15" fmla="*/ 2147483646 h 607"/>
                <a:gd name="T16" fmla="*/ 2147483646 w 214"/>
                <a:gd name="T17" fmla="*/ 2147483646 h 607"/>
                <a:gd name="T18" fmla="*/ 2147483646 w 214"/>
                <a:gd name="T19" fmla="*/ 2147483646 h 607"/>
                <a:gd name="T20" fmla="*/ 2147483646 w 214"/>
                <a:gd name="T21" fmla="*/ 2147483646 h 607"/>
                <a:gd name="T22" fmla="*/ 2147483646 w 214"/>
                <a:gd name="T23" fmla="*/ 2147483646 h 607"/>
                <a:gd name="T24" fmla="*/ 2147483646 w 214"/>
                <a:gd name="T25" fmla="*/ 0 h 607"/>
                <a:gd name="T26" fmla="*/ 2147483646 w 214"/>
                <a:gd name="T27" fmla="*/ 2147483646 h 607"/>
                <a:gd name="T28" fmla="*/ 2147483646 w 214"/>
                <a:gd name="T29" fmla="*/ 2147483646 h 607"/>
                <a:gd name="T30" fmla="*/ 2147483646 w 214"/>
                <a:gd name="T31" fmla="*/ 2147483646 h 607"/>
                <a:gd name="T32" fmla="*/ 2147483646 w 214"/>
                <a:gd name="T33" fmla="*/ 2147483646 h 607"/>
                <a:gd name="T34" fmla="*/ 2147483646 w 214"/>
                <a:gd name="T35" fmla="*/ 2147483646 h 607"/>
                <a:gd name="T36" fmla="*/ 2147483646 w 214"/>
                <a:gd name="T37" fmla="*/ 2147483646 h 607"/>
                <a:gd name="T38" fmla="*/ 2147483646 w 214"/>
                <a:gd name="T39" fmla="*/ 2147483646 h 607"/>
                <a:gd name="T40" fmla="*/ 2147483646 w 214"/>
                <a:gd name="T41" fmla="*/ 2147483646 h 607"/>
                <a:gd name="T42" fmla="*/ 2147483646 w 214"/>
                <a:gd name="T43" fmla="*/ 2147483646 h 607"/>
                <a:gd name="T44" fmla="*/ 2147483646 w 214"/>
                <a:gd name="T45" fmla="*/ 2147483646 h 607"/>
                <a:gd name="T46" fmla="*/ 2147483646 w 214"/>
                <a:gd name="T47" fmla="*/ 2147483646 h 607"/>
                <a:gd name="T48" fmla="*/ 2147483646 w 214"/>
                <a:gd name="T49" fmla="*/ 2147483646 h 607"/>
                <a:gd name="T50" fmla="*/ 2147483646 w 214"/>
                <a:gd name="T51" fmla="*/ 2147483646 h 607"/>
                <a:gd name="T52" fmla="*/ 2147483646 w 214"/>
                <a:gd name="T53" fmla="*/ 2147483646 h 607"/>
                <a:gd name="T54" fmla="*/ 2147483646 w 214"/>
                <a:gd name="T55" fmla="*/ 2147483646 h 607"/>
                <a:gd name="T56" fmla="*/ 2147483646 w 214"/>
                <a:gd name="T57" fmla="*/ 2147483646 h 607"/>
                <a:gd name="T58" fmla="*/ 2147483646 w 214"/>
                <a:gd name="T59" fmla="*/ 2147483646 h 607"/>
                <a:gd name="T60" fmla="*/ 2147483646 w 214"/>
                <a:gd name="T61" fmla="*/ 2147483646 h 607"/>
                <a:gd name="T62" fmla="*/ 2147483646 w 214"/>
                <a:gd name="T63" fmla="*/ 2147483646 h 607"/>
                <a:gd name="T64" fmla="*/ 2147483646 w 214"/>
                <a:gd name="T65" fmla="*/ 2147483646 h 607"/>
                <a:gd name="T66" fmla="*/ 2147483646 w 214"/>
                <a:gd name="T67" fmla="*/ 2147483646 h 607"/>
                <a:gd name="T68" fmla="*/ 2147483646 w 214"/>
                <a:gd name="T69" fmla="*/ 2147483646 h 607"/>
                <a:gd name="T70" fmla="*/ 2147483646 w 214"/>
                <a:gd name="T71" fmla="*/ 2147483646 h 607"/>
                <a:gd name="T72" fmla="*/ 2147483646 w 214"/>
                <a:gd name="T73" fmla="*/ 2147483646 h 607"/>
                <a:gd name="T74" fmla="*/ 2147483646 w 214"/>
                <a:gd name="T75" fmla="*/ 2147483646 h 607"/>
                <a:gd name="T76" fmla="*/ 2147483646 w 214"/>
                <a:gd name="T77" fmla="*/ 2147483646 h 607"/>
                <a:gd name="T78" fmla="*/ 2147483646 w 214"/>
                <a:gd name="T79" fmla="*/ 2147483646 h 607"/>
                <a:gd name="T80" fmla="*/ 2147483646 w 214"/>
                <a:gd name="T81" fmla="*/ 2147483646 h 607"/>
                <a:gd name="T82" fmla="*/ 2147483646 w 214"/>
                <a:gd name="T83" fmla="*/ 2147483646 h 607"/>
                <a:gd name="T84" fmla="*/ 2147483646 w 214"/>
                <a:gd name="T85" fmla="*/ 2147483646 h 607"/>
                <a:gd name="T86" fmla="*/ 2147483646 w 214"/>
                <a:gd name="T87" fmla="*/ 2147483646 h 607"/>
                <a:gd name="T88" fmla="*/ 2147483646 w 214"/>
                <a:gd name="T89" fmla="*/ 2147483646 h 607"/>
                <a:gd name="T90" fmla="*/ 2147483646 w 214"/>
                <a:gd name="T91" fmla="*/ 2147483646 h 607"/>
                <a:gd name="T92" fmla="*/ 2147483646 w 214"/>
                <a:gd name="T93" fmla="*/ 2147483646 h 607"/>
                <a:gd name="T94" fmla="*/ 2147483646 w 214"/>
                <a:gd name="T95" fmla="*/ 2147483646 h 607"/>
                <a:gd name="T96" fmla="*/ 2147483646 w 214"/>
                <a:gd name="T97" fmla="*/ 2147483646 h 607"/>
                <a:gd name="T98" fmla="*/ 2147483646 w 214"/>
                <a:gd name="T99" fmla="*/ 2147483646 h 607"/>
                <a:gd name="T100" fmla="*/ 0 w 214"/>
                <a:gd name="T101" fmla="*/ 2147483646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" h="607">
                  <a:moveTo>
                    <a:pt x="0" y="303"/>
                  </a:moveTo>
                  <a:lnTo>
                    <a:pt x="0" y="294"/>
                  </a:lnTo>
                  <a:lnTo>
                    <a:pt x="0" y="284"/>
                  </a:lnTo>
                  <a:lnTo>
                    <a:pt x="0" y="275"/>
                  </a:lnTo>
                  <a:lnTo>
                    <a:pt x="0" y="264"/>
                  </a:lnTo>
                  <a:lnTo>
                    <a:pt x="0" y="253"/>
                  </a:lnTo>
                  <a:lnTo>
                    <a:pt x="2" y="244"/>
                  </a:lnTo>
                  <a:lnTo>
                    <a:pt x="2" y="234"/>
                  </a:lnTo>
                  <a:lnTo>
                    <a:pt x="3" y="225"/>
                  </a:lnTo>
                  <a:lnTo>
                    <a:pt x="4" y="215"/>
                  </a:lnTo>
                  <a:lnTo>
                    <a:pt x="5" y="206"/>
                  </a:lnTo>
                  <a:lnTo>
                    <a:pt x="6" y="196"/>
                  </a:lnTo>
                  <a:lnTo>
                    <a:pt x="8" y="187"/>
                  </a:lnTo>
                  <a:lnTo>
                    <a:pt x="9" y="179"/>
                  </a:lnTo>
                  <a:lnTo>
                    <a:pt x="10" y="170"/>
                  </a:lnTo>
                  <a:lnTo>
                    <a:pt x="11" y="162"/>
                  </a:lnTo>
                  <a:lnTo>
                    <a:pt x="12" y="152"/>
                  </a:lnTo>
                  <a:lnTo>
                    <a:pt x="15" y="144"/>
                  </a:lnTo>
                  <a:lnTo>
                    <a:pt x="17" y="136"/>
                  </a:lnTo>
                  <a:lnTo>
                    <a:pt x="19" y="127"/>
                  </a:lnTo>
                  <a:lnTo>
                    <a:pt x="22" y="120"/>
                  </a:lnTo>
                  <a:lnTo>
                    <a:pt x="24" y="113"/>
                  </a:lnTo>
                  <a:lnTo>
                    <a:pt x="27" y="105"/>
                  </a:lnTo>
                  <a:lnTo>
                    <a:pt x="29" y="96"/>
                  </a:lnTo>
                  <a:lnTo>
                    <a:pt x="31" y="89"/>
                  </a:lnTo>
                  <a:lnTo>
                    <a:pt x="34" y="83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3" y="60"/>
                  </a:lnTo>
                  <a:lnTo>
                    <a:pt x="46" y="54"/>
                  </a:lnTo>
                  <a:lnTo>
                    <a:pt x="48" y="49"/>
                  </a:lnTo>
                  <a:lnTo>
                    <a:pt x="50" y="44"/>
                  </a:lnTo>
                  <a:lnTo>
                    <a:pt x="54" y="39"/>
                  </a:lnTo>
                  <a:lnTo>
                    <a:pt x="57" y="35"/>
                  </a:lnTo>
                  <a:lnTo>
                    <a:pt x="61" y="30"/>
                  </a:lnTo>
                  <a:lnTo>
                    <a:pt x="65" y="25"/>
                  </a:lnTo>
                  <a:lnTo>
                    <a:pt x="67" y="22"/>
                  </a:lnTo>
                  <a:lnTo>
                    <a:pt x="71" y="19"/>
                  </a:lnTo>
                  <a:lnTo>
                    <a:pt x="74" y="17"/>
                  </a:lnTo>
                  <a:lnTo>
                    <a:pt x="78" y="13"/>
                  </a:lnTo>
                  <a:lnTo>
                    <a:pt x="81" y="10"/>
                  </a:lnTo>
                  <a:lnTo>
                    <a:pt x="85" y="7"/>
                  </a:lnTo>
                  <a:lnTo>
                    <a:pt x="88" y="5"/>
                  </a:lnTo>
                  <a:lnTo>
                    <a:pt x="92" y="4"/>
                  </a:lnTo>
                  <a:lnTo>
                    <a:pt x="96" y="2"/>
                  </a:lnTo>
                  <a:lnTo>
                    <a:pt x="99" y="1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1"/>
                  </a:lnTo>
                  <a:lnTo>
                    <a:pt x="123" y="2"/>
                  </a:lnTo>
                  <a:lnTo>
                    <a:pt x="126" y="5"/>
                  </a:lnTo>
                  <a:lnTo>
                    <a:pt x="130" y="7"/>
                  </a:lnTo>
                  <a:lnTo>
                    <a:pt x="134" y="10"/>
                  </a:lnTo>
                  <a:lnTo>
                    <a:pt x="136" y="12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7" y="23"/>
                  </a:lnTo>
                  <a:lnTo>
                    <a:pt x="149" y="26"/>
                  </a:lnTo>
                  <a:lnTo>
                    <a:pt x="151" y="30"/>
                  </a:lnTo>
                  <a:lnTo>
                    <a:pt x="154" y="35"/>
                  </a:lnTo>
                  <a:lnTo>
                    <a:pt x="157" y="39"/>
                  </a:lnTo>
                  <a:lnTo>
                    <a:pt x="161" y="44"/>
                  </a:lnTo>
                  <a:lnTo>
                    <a:pt x="165" y="50"/>
                  </a:lnTo>
                  <a:lnTo>
                    <a:pt x="167" y="55"/>
                  </a:lnTo>
                  <a:lnTo>
                    <a:pt x="169" y="61"/>
                  </a:lnTo>
                  <a:lnTo>
                    <a:pt x="172" y="67"/>
                  </a:lnTo>
                  <a:lnTo>
                    <a:pt x="175" y="74"/>
                  </a:lnTo>
                  <a:lnTo>
                    <a:pt x="179" y="81"/>
                  </a:lnTo>
                  <a:lnTo>
                    <a:pt x="181" y="88"/>
                  </a:lnTo>
                  <a:lnTo>
                    <a:pt x="184" y="94"/>
                  </a:lnTo>
                  <a:lnTo>
                    <a:pt x="185" y="101"/>
                  </a:lnTo>
                  <a:lnTo>
                    <a:pt x="186" y="108"/>
                  </a:lnTo>
                  <a:lnTo>
                    <a:pt x="188" y="115"/>
                  </a:lnTo>
                  <a:lnTo>
                    <a:pt x="191" y="123"/>
                  </a:lnTo>
                  <a:lnTo>
                    <a:pt x="193" y="131"/>
                  </a:lnTo>
                  <a:lnTo>
                    <a:pt x="195" y="139"/>
                  </a:lnTo>
                  <a:lnTo>
                    <a:pt x="197" y="148"/>
                  </a:lnTo>
                  <a:lnTo>
                    <a:pt x="198" y="156"/>
                  </a:lnTo>
                  <a:lnTo>
                    <a:pt x="200" y="164"/>
                  </a:lnTo>
                  <a:lnTo>
                    <a:pt x="203" y="174"/>
                  </a:lnTo>
                  <a:lnTo>
                    <a:pt x="205" y="183"/>
                  </a:lnTo>
                  <a:lnTo>
                    <a:pt x="206" y="192"/>
                  </a:lnTo>
                  <a:lnTo>
                    <a:pt x="207" y="201"/>
                  </a:lnTo>
                  <a:lnTo>
                    <a:pt x="207" y="211"/>
                  </a:lnTo>
                  <a:lnTo>
                    <a:pt x="209" y="220"/>
                  </a:lnTo>
                  <a:lnTo>
                    <a:pt x="210" y="230"/>
                  </a:lnTo>
                  <a:lnTo>
                    <a:pt x="211" y="240"/>
                  </a:lnTo>
                  <a:lnTo>
                    <a:pt x="212" y="250"/>
                  </a:lnTo>
                  <a:lnTo>
                    <a:pt x="212" y="261"/>
                  </a:lnTo>
                  <a:lnTo>
                    <a:pt x="212" y="271"/>
                  </a:lnTo>
                  <a:lnTo>
                    <a:pt x="213" y="282"/>
                  </a:lnTo>
                  <a:lnTo>
                    <a:pt x="214" y="293"/>
                  </a:lnTo>
                  <a:lnTo>
                    <a:pt x="214" y="303"/>
                  </a:lnTo>
                  <a:lnTo>
                    <a:pt x="214" y="313"/>
                  </a:lnTo>
                  <a:lnTo>
                    <a:pt x="214" y="322"/>
                  </a:lnTo>
                  <a:lnTo>
                    <a:pt x="214" y="332"/>
                  </a:lnTo>
                  <a:lnTo>
                    <a:pt x="214" y="343"/>
                  </a:lnTo>
                  <a:lnTo>
                    <a:pt x="214" y="353"/>
                  </a:lnTo>
                  <a:lnTo>
                    <a:pt x="213" y="363"/>
                  </a:lnTo>
                  <a:lnTo>
                    <a:pt x="213" y="372"/>
                  </a:lnTo>
                  <a:lnTo>
                    <a:pt x="212" y="382"/>
                  </a:lnTo>
                  <a:lnTo>
                    <a:pt x="211" y="391"/>
                  </a:lnTo>
                  <a:lnTo>
                    <a:pt x="210" y="401"/>
                  </a:lnTo>
                  <a:lnTo>
                    <a:pt x="209" y="410"/>
                  </a:lnTo>
                  <a:lnTo>
                    <a:pt x="207" y="420"/>
                  </a:lnTo>
                  <a:lnTo>
                    <a:pt x="206" y="428"/>
                  </a:lnTo>
                  <a:lnTo>
                    <a:pt x="205" y="437"/>
                  </a:lnTo>
                  <a:lnTo>
                    <a:pt x="204" y="445"/>
                  </a:lnTo>
                  <a:lnTo>
                    <a:pt x="203" y="454"/>
                  </a:lnTo>
                  <a:lnTo>
                    <a:pt x="200" y="463"/>
                  </a:lnTo>
                  <a:lnTo>
                    <a:pt x="198" y="471"/>
                  </a:lnTo>
                  <a:lnTo>
                    <a:pt x="195" y="479"/>
                  </a:lnTo>
                  <a:lnTo>
                    <a:pt x="193" y="487"/>
                  </a:lnTo>
                  <a:lnTo>
                    <a:pt x="191" y="494"/>
                  </a:lnTo>
                  <a:lnTo>
                    <a:pt x="188" y="502"/>
                  </a:lnTo>
                  <a:lnTo>
                    <a:pt x="186" y="510"/>
                  </a:lnTo>
                  <a:lnTo>
                    <a:pt x="184" y="518"/>
                  </a:lnTo>
                  <a:lnTo>
                    <a:pt x="181" y="523"/>
                  </a:lnTo>
                  <a:lnTo>
                    <a:pt x="179" y="529"/>
                  </a:lnTo>
                  <a:lnTo>
                    <a:pt x="176" y="535"/>
                  </a:lnTo>
                  <a:lnTo>
                    <a:pt x="174" y="541"/>
                  </a:lnTo>
                  <a:lnTo>
                    <a:pt x="172" y="547"/>
                  </a:lnTo>
                  <a:lnTo>
                    <a:pt x="169" y="553"/>
                  </a:lnTo>
                  <a:lnTo>
                    <a:pt x="167" y="558"/>
                  </a:lnTo>
                  <a:lnTo>
                    <a:pt x="165" y="563"/>
                  </a:lnTo>
                  <a:lnTo>
                    <a:pt x="161" y="567"/>
                  </a:lnTo>
                  <a:lnTo>
                    <a:pt x="157" y="572"/>
                  </a:lnTo>
                  <a:lnTo>
                    <a:pt x="154" y="577"/>
                  </a:lnTo>
                  <a:lnTo>
                    <a:pt x="150" y="582"/>
                  </a:lnTo>
                  <a:lnTo>
                    <a:pt x="148" y="585"/>
                  </a:lnTo>
                  <a:lnTo>
                    <a:pt x="144" y="588"/>
                  </a:lnTo>
                  <a:lnTo>
                    <a:pt x="141" y="590"/>
                  </a:lnTo>
                  <a:lnTo>
                    <a:pt x="137" y="594"/>
                  </a:lnTo>
                  <a:lnTo>
                    <a:pt x="134" y="597"/>
                  </a:lnTo>
                  <a:lnTo>
                    <a:pt x="130" y="600"/>
                  </a:lnTo>
                  <a:lnTo>
                    <a:pt x="126" y="602"/>
                  </a:lnTo>
                  <a:lnTo>
                    <a:pt x="123" y="603"/>
                  </a:lnTo>
                  <a:lnTo>
                    <a:pt x="119" y="604"/>
                  </a:lnTo>
                  <a:lnTo>
                    <a:pt x="116" y="606"/>
                  </a:lnTo>
                  <a:lnTo>
                    <a:pt x="112" y="607"/>
                  </a:lnTo>
                  <a:lnTo>
                    <a:pt x="107" y="607"/>
                  </a:lnTo>
                  <a:lnTo>
                    <a:pt x="104" y="607"/>
                  </a:lnTo>
                  <a:lnTo>
                    <a:pt x="100" y="607"/>
                  </a:lnTo>
                  <a:lnTo>
                    <a:pt x="98" y="607"/>
                  </a:lnTo>
                  <a:lnTo>
                    <a:pt x="94" y="606"/>
                  </a:lnTo>
                  <a:lnTo>
                    <a:pt x="91" y="604"/>
                  </a:lnTo>
                  <a:lnTo>
                    <a:pt x="87" y="602"/>
                  </a:lnTo>
                  <a:lnTo>
                    <a:pt x="84" y="600"/>
                  </a:lnTo>
                  <a:lnTo>
                    <a:pt x="80" y="597"/>
                  </a:lnTo>
                  <a:lnTo>
                    <a:pt x="78" y="595"/>
                  </a:lnTo>
                  <a:lnTo>
                    <a:pt x="74" y="591"/>
                  </a:lnTo>
                  <a:lnTo>
                    <a:pt x="71" y="588"/>
                  </a:lnTo>
                  <a:lnTo>
                    <a:pt x="67" y="584"/>
                  </a:lnTo>
                  <a:lnTo>
                    <a:pt x="65" y="581"/>
                  </a:lnTo>
                  <a:lnTo>
                    <a:pt x="62" y="577"/>
                  </a:lnTo>
                  <a:lnTo>
                    <a:pt x="60" y="572"/>
                  </a:lnTo>
                  <a:lnTo>
                    <a:pt x="56" y="567"/>
                  </a:lnTo>
                  <a:lnTo>
                    <a:pt x="53" y="563"/>
                  </a:lnTo>
                  <a:lnTo>
                    <a:pt x="49" y="557"/>
                  </a:lnTo>
                  <a:lnTo>
                    <a:pt x="47" y="552"/>
                  </a:lnTo>
                  <a:lnTo>
                    <a:pt x="44" y="546"/>
                  </a:lnTo>
                  <a:lnTo>
                    <a:pt x="42" y="540"/>
                  </a:lnTo>
                  <a:lnTo>
                    <a:pt x="38" y="533"/>
                  </a:lnTo>
                  <a:lnTo>
                    <a:pt x="35" y="526"/>
                  </a:lnTo>
                  <a:lnTo>
                    <a:pt x="32" y="519"/>
                  </a:lnTo>
                  <a:lnTo>
                    <a:pt x="30" y="513"/>
                  </a:lnTo>
                  <a:lnTo>
                    <a:pt x="29" y="506"/>
                  </a:lnTo>
                  <a:lnTo>
                    <a:pt x="28" y="498"/>
                  </a:lnTo>
                  <a:lnTo>
                    <a:pt x="25" y="491"/>
                  </a:lnTo>
                  <a:lnTo>
                    <a:pt x="23" y="484"/>
                  </a:lnTo>
                  <a:lnTo>
                    <a:pt x="21" y="476"/>
                  </a:lnTo>
                  <a:lnTo>
                    <a:pt x="18" y="468"/>
                  </a:lnTo>
                  <a:lnTo>
                    <a:pt x="17" y="459"/>
                  </a:lnTo>
                  <a:lnTo>
                    <a:pt x="16" y="451"/>
                  </a:lnTo>
                  <a:lnTo>
                    <a:pt x="13" y="443"/>
                  </a:lnTo>
                  <a:lnTo>
                    <a:pt x="11" y="433"/>
                  </a:lnTo>
                  <a:lnTo>
                    <a:pt x="10" y="424"/>
                  </a:lnTo>
                  <a:lnTo>
                    <a:pt x="9" y="415"/>
                  </a:lnTo>
                  <a:lnTo>
                    <a:pt x="8" y="406"/>
                  </a:lnTo>
                  <a:lnTo>
                    <a:pt x="8" y="396"/>
                  </a:lnTo>
                  <a:lnTo>
                    <a:pt x="6" y="387"/>
                  </a:lnTo>
                  <a:lnTo>
                    <a:pt x="5" y="377"/>
                  </a:lnTo>
                  <a:lnTo>
                    <a:pt x="4" y="366"/>
                  </a:lnTo>
                  <a:lnTo>
                    <a:pt x="3" y="357"/>
                  </a:lnTo>
                  <a:lnTo>
                    <a:pt x="3" y="346"/>
                  </a:lnTo>
                  <a:lnTo>
                    <a:pt x="3" y="336"/>
                  </a:lnTo>
                  <a:lnTo>
                    <a:pt x="2" y="325"/>
                  </a:lnTo>
                  <a:lnTo>
                    <a:pt x="0" y="314"/>
                  </a:lnTo>
                  <a:lnTo>
                    <a:pt x="0" y="30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12" name="Group 42">
              <a:extLst>
                <a:ext uri="{FF2B5EF4-FFF2-40B4-BE49-F238E27FC236}">
                  <a16:creationId xmlns:a16="http://schemas.microsoft.com/office/drawing/2014/main" id="{86DE39C5-0C08-4EB6-938B-8BF8EFAFF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7025" y="3263900"/>
              <a:ext cx="127000" cy="384175"/>
              <a:chOff x="2861" y="2669"/>
              <a:chExt cx="107" cy="331"/>
            </a:xfrm>
          </p:grpSpPr>
          <p:sp>
            <p:nvSpPr>
              <p:cNvPr id="33889" name="Freeform 43">
                <a:extLst>
                  <a:ext uri="{FF2B5EF4-FFF2-40B4-BE49-F238E27FC236}">
                    <a16:creationId xmlns:a16="http://schemas.microsoft.com/office/drawing/2014/main" id="{FBFB7B68-3A33-490F-BFC9-32F30CE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2669"/>
                <a:ext cx="107" cy="108"/>
              </a:xfrm>
              <a:custGeom>
                <a:avLst/>
                <a:gdLst>
                  <a:gd name="T0" fmla="*/ 0 w 214"/>
                  <a:gd name="T1" fmla="*/ 1 h 214"/>
                  <a:gd name="T2" fmla="*/ 1 w 214"/>
                  <a:gd name="T3" fmla="*/ 1 h 214"/>
                  <a:gd name="T4" fmla="*/ 1 w 214"/>
                  <a:gd name="T5" fmla="*/ 1 h 214"/>
                  <a:gd name="T6" fmla="*/ 1 w 214"/>
                  <a:gd name="T7" fmla="*/ 1 h 214"/>
                  <a:gd name="T8" fmla="*/ 1 w 214"/>
                  <a:gd name="T9" fmla="*/ 1 h 214"/>
                  <a:gd name="T10" fmla="*/ 1 w 214"/>
                  <a:gd name="T11" fmla="*/ 1 h 214"/>
                  <a:gd name="T12" fmla="*/ 1 w 214"/>
                  <a:gd name="T13" fmla="*/ 1 h 214"/>
                  <a:gd name="T14" fmla="*/ 1 w 214"/>
                  <a:gd name="T15" fmla="*/ 1 h 214"/>
                  <a:gd name="T16" fmla="*/ 1 w 214"/>
                  <a:gd name="T17" fmla="*/ 1 h 214"/>
                  <a:gd name="T18" fmla="*/ 1 w 214"/>
                  <a:gd name="T19" fmla="*/ 1 h 214"/>
                  <a:gd name="T20" fmla="*/ 1 w 214"/>
                  <a:gd name="T21" fmla="*/ 1 h 214"/>
                  <a:gd name="T22" fmla="*/ 1 w 214"/>
                  <a:gd name="T23" fmla="*/ 1 h 214"/>
                  <a:gd name="T24" fmla="*/ 1 w 214"/>
                  <a:gd name="T25" fmla="*/ 0 h 214"/>
                  <a:gd name="T26" fmla="*/ 1 w 214"/>
                  <a:gd name="T27" fmla="*/ 0 h 214"/>
                  <a:gd name="T28" fmla="*/ 1 w 214"/>
                  <a:gd name="T29" fmla="*/ 1 h 214"/>
                  <a:gd name="T30" fmla="*/ 1 w 214"/>
                  <a:gd name="T31" fmla="*/ 1 h 214"/>
                  <a:gd name="T32" fmla="*/ 1 w 214"/>
                  <a:gd name="T33" fmla="*/ 1 h 214"/>
                  <a:gd name="T34" fmla="*/ 1 w 214"/>
                  <a:gd name="T35" fmla="*/ 1 h 214"/>
                  <a:gd name="T36" fmla="*/ 1 w 214"/>
                  <a:gd name="T37" fmla="*/ 1 h 214"/>
                  <a:gd name="T38" fmla="*/ 1 w 214"/>
                  <a:gd name="T39" fmla="*/ 1 h 214"/>
                  <a:gd name="T40" fmla="*/ 1 w 214"/>
                  <a:gd name="T41" fmla="*/ 1 h 214"/>
                  <a:gd name="T42" fmla="*/ 1 w 214"/>
                  <a:gd name="T43" fmla="*/ 1 h 214"/>
                  <a:gd name="T44" fmla="*/ 1 w 214"/>
                  <a:gd name="T45" fmla="*/ 1 h 214"/>
                  <a:gd name="T46" fmla="*/ 1 w 214"/>
                  <a:gd name="T47" fmla="*/ 1 h 214"/>
                  <a:gd name="T48" fmla="*/ 1 w 214"/>
                  <a:gd name="T49" fmla="*/ 1 h 214"/>
                  <a:gd name="T50" fmla="*/ 1 w 214"/>
                  <a:gd name="T51" fmla="*/ 1 h 214"/>
                  <a:gd name="T52" fmla="*/ 1 w 214"/>
                  <a:gd name="T53" fmla="*/ 1 h 214"/>
                  <a:gd name="T54" fmla="*/ 1 w 214"/>
                  <a:gd name="T55" fmla="*/ 1 h 214"/>
                  <a:gd name="T56" fmla="*/ 1 w 214"/>
                  <a:gd name="T57" fmla="*/ 1 h 214"/>
                  <a:gd name="T58" fmla="*/ 1 w 214"/>
                  <a:gd name="T59" fmla="*/ 1 h 214"/>
                  <a:gd name="T60" fmla="*/ 1 w 214"/>
                  <a:gd name="T61" fmla="*/ 1 h 214"/>
                  <a:gd name="T62" fmla="*/ 1 w 214"/>
                  <a:gd name="T63" fmla="*/ 1 h 214"/>
                  <a:gd name="T64" fmla="*/ 1 w 214"/>
                  <a:gd name="T65" fmla="*/ 1 h 214"/>
                  <a:gd name="T66" fmla="*/ 1 w 214"/>
                  <a:gd name="T67" fmla="*/ 1 h 214"/>
                  <a:gd name="T68" fmla="*/ 1 w 214"/>
                  <a:gd name="T69" fmla="*/ 1 h 214"/>
                  <a:gd name="T70" fmla="*/ 1 w 214"/>
                  <a:gd name="T71" fmla="*/ 1 h 214"/>
                  <a:gd name="T72" fmla="*/ 1 w 214"/>
                  <a:gd name="T73" fmla="*/ 1 h 214"/>
                  <a:gd name="T74" fmla="*/ 1 w 214"/>
                  <a:gd name="T75" fmla="*/ 1 h 214"/>
                  <a:gd name="T76" fmla="*/ 1 w 214"/>
                  <a:gd name="T77" fmla="*/ 1 h 214"/>
                  <a:gd name="T78" fmla="*/ 1 w 214"/>
                  <a:gd name="T79" fmla="*/ 1 h 214"/>
                  <a:gd name="T80" fmla="*/ 1 w 214"/>
                  <a:gd name="T81" fmla="*/ 1 h 214"/>
                  <a:gd name="T82" fmla="*/ 1 w 214"/>
                  <a:gd name="T83" fmla="*/ 1 h 214"/>
                  <a:gd name="T84" fmla="*/ 1 w 214"/>
                  <a:gd name="T85" fmla="*/ 1 h 214"/>
                  <a:gd name="T86" fmla="*/ 1 w 214"/>
                  <a:gd name="T87" fmla="*/ 1 h 214"/>
                  <a:gd name="T88" fmla="*/ 1 w 214"/>
                  <a:gd name="T89" fmla="*/ 1 h 214"/>
                  <a:gd name="T90" fmla="*/ 1 w 214"/>
                  <a:gd name="T91" fmla="*/ 1 h 214"/>
                  <a:gd name="T92" fmla="*/ 1 w 214"/>
                  <a:gd name="T93" fmla="*/ 1 h 214"/>
                  <a:gd name="T94" fmla="*/ 1 w 214"/>
                  <a:gd name="T95" fmla="*/ 1 h 214"/>
                  <a:gd name="T96" fmla="*/ 1 w 214"/>
                  <a:gd name="T97" fmla="*/ 1 h 214"/>
                  <a:gd name="T98" fmla="*/ 1 w 214"/>
                  <a:gd name="T99" fmla="*/ 1 h 214"/>
                  <a:gd name="T100" fmla="*/ 0 w 214"/>
                  <a:gd name="T101" fmla="*/ 1 h 21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4" h="214">
                    <a:moveTo>
                      <a:pt x="0" y="107"/>
                    </a:moveTo>
                    <a:lnTo>
                      <a:pt x="0" y="103"/>
                    </a:lnTo>
                    <a:lnTo>
                      <a:pt x="0" y="100"/>
                    </a:lnTo>
                    <a:lnTo>
                      <a:pt x="0" y="97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1" y="87"/>
                    </a:lnTo>
                    <a:lnTo>
                      <a:pt x="1" y="83"/>
                    </a:lnTo>
                    <a:lnTo>
                      <a:pt x="2" y="80"/>
                    </a:lnTo>
                    <a:lnTo>
                      <a:pt x="4" y="77"/>
                    </a:lnTo>
                    <a:lnTo>
                      <a:pt x="5" y="74"/>
                    </a:lnTo>
                    <a:lnTo>
                      <a:pt x="6" y="70"/>
                    </a:lnTo>
                    <a:lnTo>
                      <a:pt x="7" y="67"/>
                    </a:lnTo>
                    <a:lnTo>
                      <a:pt x="8" y="64"/>
                    </a:lnTo>
                    <a:lnTo>
                      <a:pt x="10" y="62"/>
                    </a:lnTo>
                    <a:lnTo>
                      <a:pt x="11" y="59"/>
                    </a:lnTo>
                    <a:lnTo>
                      <a:pt x="12" y="56"/>
                    </a:lnTo>
                    <a:lnTo>
                      <a:pt x="14" y="52"/>
                    </a:lnTo>
                    <a:lnTo>
                      <a:pt x="17" y="49"/>
                    </a:lnTo>
                    <a:lnTo>
                      <a:pt x="19" y="46"/>
                    </a:lnTo>
                    <a:lnTo>
                      <a:pt x="21" y="44"/>
                    </a:lnTo>
                    <a:lnTo>
                      <a:pt x="24" y="42"/>
                    </a:lnTo>
                    <a:lnTo>
                      <a:pt x="26" y="38"/>
                    </a:lnTo>
                    <a:lnTo>
                      <a:pt x="29" y="34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36" y="29"/>
                    </a:lnTo>
                    <a:lnTo>
                      <a:pt x="38" y="27"/>
                    </a:lnTo>
                    <a:lnTo>
                      <a:pt x="41" y="25"/>
                    </a:lnTo>
                    <a:lnTo>
                      <a:pt x="43" y="23"/>
                    </a:lnTo>
                    <a:lnTo>
                      <a:pt x="45" y="20"/>
                    </a:lnTo>
                    <a:lnTo>
                      <a:pt x="48" y="18"/>
                    </a:lnTo>
                    <a:lnTo>
                      <a:pt x="50" y="17"/>
                    </a:lnTo>
                    <a:lnTo>
                      <a:pt x="54" y="15"/>
                    </a:lnTo>
                    <a:lnTo>
                      <a:pt x="57" y="13"/>
                    </a:lnTo>
                    <a:lnTo>
                      <a:pt x="61" y="11"/>
                    </a:lnTo>
                    <a:lnTo>
                      <a:pt x="64" y="9"/>
                    </a:lnTo>
                    <a:lnTo>
                      <a:pt x="67" y="8"/>
                    </a:lnTo>
                    <a:lnTo>
                      <a:pt x="70" y="7"/>
                    </a:lnTo>
                    <a:lnTo>
                      <a:pt x="74" y="7"/>
                    </a:lnTo>
                    <a:lnTo>
                      <a:pt x="77" y="6"/>
                    </a:lnTo>
                    <a:lnTo>
                      <a:pt x="81" y="5"/>
                    </a:lnTo>
                    <a:lnTo>
                      <a:pt x="85" y="4"/>
                    </a:lnTo>
                    <a:lnTo>
                      <a:pt x="88" y="2"/>
                    </a:lnTo>
                    <a:lnTo>
                      <a:pt x="92" y="2"/>
                    </a:lnTo>
                    <a:lnTo>
                      <a:pt x="95" y="2"/>
                    </a:lnTo>
                    <a:lnTo>
                      <a:pt x="99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7" y="1"/>
                    </a:lnTo>
                    <a:lnTo>
                      <a:pt x="131" y="1"/>
                    </a:lnTo>
                    <a:lnTo>
                      <a:pt x="134" y="2"/>
                    </a:lnTo>
                    <a:lnTo>
                      <a:pt x="137" y="4"/>
                    </a:lnTo>
                    <a:lnTo>
                      <a:pt x="140" y="5"/>
                    </a:lnTo>
                    <a:lnTo>
                      <a:pt x="144" y="6"/>
                    </a:lnTo>
                    <a:lnTo>
                      <a:pt x="148" y="7"/>
                    </a:lnTo>
                    <a:lnTo>
                      <a:pt x="150" y="8"/>
                    </a:lnTo>
                    <a:lnTo>
                      <a:pt x="152" y="9"/>
                    </a:lnTo>
                    <a:lnTo>
                      <a:pt x="155" y="11"/>
                    </a:lnTo>
                    <a:lnTo>
                      <a:pt x="158" y="12"/>
                    </a:lnTo>
                    <a:lnTo>
                      <a:pt x="162" y="14"/>
                    </a:lnTo>
                    <a:lnTo>
                      <a:pt x="165" y="17"/>
                    </a:lnTo>
                    <a:lnTo>
                      <a:pt x="168" y="19"/>
                    </a:lnTo>
                    <a:lnTo>
                      <a:pt x="170" y="21"/>
                    </a:lnTo>
                    <a:lnTo>
                      <a:pt x="173" y="24"/>
                    </a:lnTo>
                    <a:lnTo>
                      <a:pt x="176" y="26"/>
                    </a:lnTo>
                    <a:lnTo>
                      <a:pt x="180" y="29"/>
                    </a:lnTo>
                    <a:lnTo>
                      <a:pt x="182" y="31"/>
                    </a:lnTo>
                    <a:lnTo>
                      <a:pt x="184" y="33"/>
                    </a:lnTo>
                    <a:lnTo>
                      <a:pt x="186" y="36"/>
                    </a:lnTo>
                    <a:lnTo>
                      <a:pt x="187" y="38"/>
                    </a:lnTo>
                    <a:lnTo>
                      <a:pt x="189" y="40"/>
                    </a:lnTo>
                    <a:lnTo>
                      <a:pt x="192" y="43"/>
                    </a:lnTo>
                    <a:lnTo>
                      <a:pt x="194" y="45"/>
                    </a:lnTo>
                    <a:lnTo>
                      <a:pt x="196" y="48"/>
                    </a:lnTo>
                    <a:lnTo>
                      <a:pt x="198" y="50"/>
                    </a:lnTo>
                    <a:lnTo>
                      <a:pt x="199" y="53"/>
                    </a:lnTo>
                    <a:lnTo>
                      <a:pt x="201" y="57"/>
                    </a:lnTo>
                    <a:lnTo>
                      <a:pt x="203" y="61"/>
                    </a:lnTo>
                    <a:lnTo>
                      <a:pt x="205" y="64"/>
                    </a:lnTo>
                    <a:lnTo>
                      <a:pt x="206" y="67"/>
                    </a:lnTo>
                    <a:lnTo>
                      <a:pt x="207" y="70"/>
                    </a:lnTo>
                    <a:lnTo>
                      <a:pt x="207" y="74"/>
                    </a:lnTo>
                    <a:lnTo>
                      <a:pt x="208" y="77"/>
                    </a:lnTo>
                    <a:lnTo>
                      <a:pt x="209" y="81"/>
                    </a:lnTo>
                    <a:lnTo>
                      <a:pt x="211" y="84"/>
                    </a:lnTo>
                    <a:lnTo>
                      <a:pt x="212" y="88"/>
                    </a:lnTo>
                    <a:lnTo>
                      <a:pt x="212" y="92"/>
                    </a:lnTo>
                    <a:lnTo>
                      <a:pt x="212" y="95"/>
                    </a:lnTo>
                    <a:lnTo>
                      <a:pt x="213" y="99"/>
                    </a:lnTo>
                    <a:lnTo>
                      <a:pt x="214" y="102"/>
                    </a:lnTo>
                    <a:lnTo>
                      <a:pt x="214" y="107"/>
                    </a:lnTo>
                    <a:lnTo>
                      <a:pt x="214" y="111"/>
                    </a:lnTo>
                    <a:lnTo>
                      <a:pt x="214" y="114"/>
                    </a:lnTo>
                    <a:lnTo>
                      <a:pt x="214" y="117"/>
                    </a:lnTo>
                    <a:lnTo>
                      <a:pt x="214" y="120"/>
                    </a:lnTo>
                    <a:lnTo>
                      <a:pt x="214" y="124"/>
                    </a:lnTo>
                    <a:lnTo>
                      <a:pt x="213" y="127"/>
                    </a:lnTo>
                    <a:lnTo>
                      <a:pt x="213" y="131"/>
                    </a:lnTo>
                    <a:lnTo>
                      <a:pt x="212" y="134"/>
                    </a:lnTo>
                    <a:lnTo>
                      <a:pt x="211" y="137"/>
                    </a:lnTo>
                    <a:lnTo>
                      <a:pt x="209" y="140"/>
                    </a:lnTo>
                    <a:lnTo>
                      <a:pt x="208" y="144"/>
                    </a:lnTo>
                    <a:lnTo>
                      <a:pt x="207" y="147"/>
                    </a:lnTo>
                    <a:lnTo>
                      <a:pt x="206" y="150"/>
                    </a:lnTo>
                    <a:lnTo>
                      <a:pt x="205" y="152"/>
                    </a:lnTo>
                    <a:lnTo>
                      <a:pt x="203" y="155"/>
                    </a:lnTo>
                    <a:lnTo>
                      <a:pt x="202" y="158"/>
                    </a:lnTo>
                    <a:lnTo>
                      <a:pt x="200" y="162"/>
                    </a:lnTo>
                    <a:lnTo>
                      <a:pt x="198" y="165"/>
                    </a:lnTo>
                    <a:lnTo>
                      <a:pt x="195" y="168"/>
                    </a:lnTo>
                    <a:lnTo>
                      <a:pt x="193" y="170"/>
                    </a:lnTo>
                    <a:lnTo>
                      <a:pt x="190" y="172"/>
                    </a:lnTo>
                    <a:lnTo>
                      <a:pt x="188" y="176"/>
                    </a:lnTo>
                    <a:lnTo>
                      <a:pt x="186" y="180"/>
                    </a:lnTo>
                    <a:lnTo>
                      <a:pt x="183" y="182"/>
                    </a:lnTo>
                    <a:lnTo>
                      <a:pt x="181" y="184"/>
                    </a:lnTo>
                    <a:lnTo>
                      <a:pt x="178" y="186"/>
                    </a:lnTo>
                    <a:lnTo>
                      <a:pt x="176" y="187"/>
                    </a:lnTo>
                    <a:lnTo>
                      <a:pt x="174" y="189"/>
                    </a:lnTo>
                    <a:lnTo>
                      <a:pt x="171" y="191"/>
                    </a:lnTo>
                    <a:lnTo>
                      <a:pt x="169" y="194"/>
                    </a:lnTo>
                    <a:lnTo>
                      <a:pt x="167" y="196"/>
                    </a:lnTo>
                    <a:lnTo>
                      <a:pt x="164" y="197"/>
                    </a:lnTo>
                    <a:lnTo>
                      <a:pt x="161" y="199"/>
                    </a:lnTo>
                    <a:lnTo>
                      <a:pt x="157" y="201"/>
                    </a:lnTo>
                    <a:lnTo>
                      <a:pt x="154" y="203"/>
                    </a:lnTo>
                    <a:lnTo>
                      <a:pt x="150" y="205"/>
                    </a:lnTo>
                    <a:lnTo>
                      <a:pt x="148" y="206"/>
                    </a:lnTo>
                    <a:lnTo>
                      <a:pt x="144" y="207"/>
                    </a:lnTo>
                    <a:lnTo>
                      <a:pt x="140" y="207"/>
                    </a:lnTo>
                    <a:lnTo>
                      <a:pt x="137" y="208"/>
                    </a:lnTo>
                    <a:lnTo>
                      <a:pt x="133" y="209"/>
                    </a:lnTo>
                    <a:lnTo>
                      <a:pt x="130" y="210"/>
                    </a:lnTo>
                    <a:lnTo>
                      <a:pt x="126" y="212"/>
                    </a:lnTo>
                    <a:lnTo>
                      <a:pt x="123" y="212"/>
                    </a:lnTo>
                    <a:lnTo>
                      <a:pt x="119" y="212"/>
                    </a:lnTo>
                    <a:lnTo>
                      <a:pt x="115" y="213"/>
                    </a:lnTo>
                    <a:lnTo>
                      <a:pt x="112" y="214"/>
                    </a:lnTo>
                    <a:lnTo>
                      <a:pt x="107" y="214"/>
                    </a:lnTo>
                    <a:lnTo>
                      <a:pt x="104" y="214"/>
                    </a:lnTo>
                    <a:lnTo>
                      <a:pt x="100" y="214"/>
                    </a:lnTo>
                    <a:lnTo>
                      <a:pt x="98" y="214"/>
                    </a:lnTo>
                    <a:lnTo>
                      <a:pt x="94" y="214"/>
                    </a:lnTo>
                    <a:lnTo>
                      <a:pt x="90" y="214"/>
                    </a:lnTo>
                    <a:lnTo>
                      <a:pt x="87" y="213"/>
                    </a:lnTo>
                    <a:lnTo>
                      <a:pt x="83" y="213"/>
                    </a:lnTo>
                    <a:lnTo>
                      <a:pt x="80" y="212"/>
                    </a:lnTo>
                    <a:lnTo>
                      <a:pt x="77" y="210"/>
                    </a:lnTo>
                    <a:lnTo>
                      <a:pt x="74" y="209"/>
                    </a:lnTo>
                    <a:lnTo>
                      <a:pt x="70" y="208"/>
                    </a:lnTo>
                    <a:lnTo>
                      <a:pt x="67" y="207"/>
                    </a:lnTo>
                    <a:lnTo>
                      <a:pt x="64" y="206"/>
                    </a:lnTo>
                    <a:lnTo>
                      <a:pt x="62" y="205"/>
                    </a:lnTo>
                    <a:lnTo>
                      <a:pt x="60" y="203"/>
                    </a:lnTo>
                    <a:lnTo>
                      <a:pt x="56" y="202"/>
                    </a:lnTo>
                    <a:lnTo>
                      <a:pt x="52" y="200"/>
                    </a:lnTo>
                    <a:lnTo>
                      <a:pt x="49" y="197"/>
                    </a:lnTo>
                    <a:lnTo>
                      <a:pt x="46" y="195"/>
                    </a:lnTo>
                    <a:lnTo>
                      <a:pt x="44" y="193"/>
                    </a:lnTo>
                    <a:lnTo>
                      <a:pt x="42" y="190"/>
                    </a:lnTo>
                    <a:lnTo>
                      <a:pt x="38" y="188"/>
                    </a:lnTo>
                    <a:lnTo>
                      <a:pt x="35" y="186"/>
                    </a:lnTo>
                    <a:lnTo>
                      <a:pt x="32" y="183"/>
                    </a:lnTo>
                    <a:lnTo>
                      <a:pt x="30" y="181"/>
                    </a:lnTo>
                    <a:lnTo>
                      <a:pt x="29" y="178"/>
                    </a:lnTo>
                    <a:lnTo>
                      <a:pt x="27" y="176"/>
                    </a:lnTo>
                    <a:lnTo>
                      <a:pt x="25" y="174"/>
                    </a:lnTo>
                    <a:lnTo>
                      <a:pt x="23" y="171"/>
                    </a:lnTo>
                    <a:lnTo>
                      <a:pt x="20" y="169"/>
                    </a:lnTo>
                    <a:lnTo>
                      <a:pt x="18" y="166"/>
                    </a:lnTo>
                    <a:lnTo>
                      <a:pt x="17" y="164"/>
                    </a:lnTo>
                    <a:lnTo>
                      <a:pt x="16" y="161"/>
                    </a:lnTo>
                    <a:lnTo>
                      <a:pt x="13" y="157"/>
                    </a:lnTo>
                    <a:lnTo>
                      <a:pt x="11" y="153"/>
                    </a:lnTo>
                    <a:lnTo>
                      <a:pt x="10" y="150"/>
                    </a:lnTo>
                    <a:lnTo>
                      <a:pt x="8" y="147"/>
                    </a:lnTo>
                    <a:lnTo>
                      <a:pt x="7" y="144"/>
                    </a:lnTo>
                    <a:lnTo>
                      <a:pt x="7" y="140"/>
                    </a:lnTo>
                    <a:lnTo>
                      <a:pt x="6" y="137"/>
                    </a:lnTo>
                    <a:lnTo>
                      <a:pt x="5" y="133"/>
                    </a:lnTo>
                    <a:lnTo>
                      <a:pt x="4" y="130"/>
                    </a:lnTo>
                    <a:lnTo>
                      <a:pt x="2" y="126"/>
                    </a:lnTo>
                    <a:lnTo>
                      <a:pt x="2" y="122"/>
                    </a:lnTo>
                    <a:lnTo>
                      <a:pt x="2" y="119"/>
                    </a:lnTo>
                    <a:lnTo>
                      <a:pt x="1" y="115"/>
                    </a:lnTo>
                    <a:lnTo>
                      <a:pt x="0" y="112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00FF"/>
              </a:solidFill>
              <a:ln w="4762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90" name="Line 44">
                <a:extLst>
                  <a:ext uri="{FF2B5EF4-FFF2-40B4-BE49-F238E27FC236}">
                    <a16:creationId xmlns:a16="http://schemas.microsoft.com/office/drawing/2014/main" id="{0BAEDFB6-93E7-4C82-BD4A-84B0B8D15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" y="2767"/>
                <a:ext cx="1" cy="161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91" name="Line 45">
                <a:extLst>
                  <a:ext uri="{FF2B5EF4-FFF2-40B4-BE49-F238E27FC236}">
                    <a16:creationId xmlns:a16="http://schemas.microsoft.com/office/drawing/2014/main" id="{41445FCA-FCD0-4720-B600-FFBC88C9A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" y="2928"/>
                <a:ext cx="36" cy="72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92" name="Line 46">
                <a:extLst>
                  <a:ext uri="{FF2B5EF4-FFF2-40B4-BE49-F238E27FC236}">
                    <a16:creationId xmlns:a16="http://schemas.microsoft.com/office/drawing/2014/main" id="{2784B197-3CF6-492A-B795-158F19223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97" y="2928"/>
                <a:ext cx="35" cy="72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13" name="Freeform 47">
              <a:extLst>
                <a:ext uri="{FF2B5EF4-FFF2-40B4-BE49-F238E27FC236}">
                  <a16:creationId xmlns:a16="http://schemas.microsoft.com/office/drawing/2014/main" id="{38441ED0-B1C1-4712-84EB-EB9755FC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4206875"/>
              <a:ext cx="127000" cy="352425"/>
            </a:xfrm>
            <a:custGeom>
              <a:avLst/>
              <a:gdLst>
                <a:gd name="T0" fmla="*/ 0 w 214"/>
                <a:gd name="T1" fmla="*/ 2147483646 h 606"/>
                <a:gd name="T2" fmla="*/ 2147483646 w 214"/>
                <a:gd name="T3" fmla="*/ 2147483646 h 606"/>
                <a:gd name="T4" fmla="*/ 2147483646 w 214"/>
                <a:gd name="T5" fmla="*/ 2147483646 h 606"/>
                <a:gd name="T6" fmla="*/ 2147483646 w 214"/>
                <a:gd name="T7" fmla="*/ 2147483646 h 606"/>
                <a:gd name="T8" fmla="*/ 2147483646 w 214"/>
                <a:gd name="T9" fmla="*/ 2147483646 h 606"/>
                <a:gd name="T10" fmla="*/ 2147483646 w 214"/>
                <a:gd name="T11" fmla="*/ 2147483646 h 606"/>
                <a:gd name="T12" fmla="*/ 2147483646 w 214"/>
                <a:gd name="T13" fmla="*/ 2147483646 h 606"/>
                <a:gd name="T14" fmla="*/ 2147483646 w 214"/>
                <a:gd name="T15" fmla="*/ 2147483646 h 606"/>
                <a:gd name="T16" fmla="*/ 2147483646 w 214"/>
                <a:gd name="T17" fmla="*/ 2147483646 h 606"/>
                <a:gd name="T18" fmla="*/ 2147483646 w 214"/>
                <a:gd name="T19" fmla="*/ 2147483646 h 606"/>
                <a:gd name="T20" fmla="*/ 2147483646 w 214"/>
                <a:gd name="T21" fmla="*/ 2147483646 h 606"/>
                <a:gd name="T22" fmla="*/ 2147483646 w 214"/>
                <a:gd name="T23" fmla="*/ 2147483646 h 606"/>
                <a:gd name="T24" fmla="*/ 2147483646 w 214"/>
                <a:gd name="T25" fmla="*/ 0 h 606"/>
                <a:gd name="T26" fmla="*/ 2147483646 w 214"/>
                <a:gd name="T27" fmla="*/ 2147483646 h 606"/>
                <a:gd name="T28" fmla="*/ 2147483646 w 214"/>
                <a:gd name="T29" fmla="*/ 2147483646 h 606"/>
                <a:gd name="T30" fmla="*/ 2147483646 w 214"/>
                <a:gd name="T31" fmla="*/ 2147483646 h 606"/>
                <a:gd name="T32" fmla="*/ 2147483646 w 214"/>
                <a:gd name="T33" fmla="*/ 2147483646 h 606"/>
                <a:gd name="T34" fmla="*/ 2147483646 w 214"/>
                <a:gd name="T35" fmla="*/ 2147483646 h 606"/>
                <a:gd name="T36" fmla="*/ 2147483646 w 214"/>
                <a:gd name="T37" fmla="*/ 2147483646 h 606"/>
                <a:gd name="T38" fmla="*/ 2147483646 w 214"/>
                <a:gd name="T39" fmla="*/ 2147483646 h 606"/>
                <a:gd name="T40" fmla="*/ 2147483646 w 214"/>
                <a:gd name="T41" fmla="*/ 2147483646 h 606"/>
                <a:gd name="T42" fmla="*/ 2147483646 w 214"/>
                <a:gd name="T43" fmla="*/ 2147483646 h 606"/>
                <a:gd name="T44" fmla="*/ 2147483646 w 214"/>
                <a:gd name="T45" fmla="*/ 2147483646 h 606"/>
                <a:gd name="T46" fmla="*/ 2147483646 w 214"/>
                <a:gd name="T47" fmla="*/ 2147483646 h 606"/>
                <a:gd name="T48" fmla="*/ 2147483646 w 214"/>
                <a:gd name="T49" fmla="*/ 2147483646 h 606"/>
                <a:gd name="T50" fmla="*/ 2147483646 w 214"/>
                <a:gd name="T51" fmla="*/ 2147483646 h 606"/>
                <a:gd name="T52" fmla="*/ 2147483646 w 214"/>
                <a:gd name="T53" fmla="*/ 2147483646 h 606"/>
                <a:gd name="T54" fmla="*/ 2147483646 w 214"/>
                <a:gd name="T55" fmla="*/ 2147483646 h 606"/>
                <a:gd name="T56" fmla="*/ 2147483646 w 214"/>
                <a:gd name="T57" fmla="*/ 2147483646 h 606"/>
                <a:gd name="T58" fmla="*/ 2147483646 w 214"/>
                <a:gd name="T59" fmla="*/ 2147483646 h 606"/>
                <a:gd name="T60" fmla="*/ 2147483646 w 214"/>
                <a:gd name="T61" fmla="*/ 2147483646 h 606"/>
                <a:gd name="T62" fmla="*/ 2147483646 w 214"/>
                <a:gd name="T63" fmla="*/ 2147483646 h 606"/>
                <a:gd name="T64" fmla="*/ 2147483646 w 214"/>
                <a:gd name="T65" fmla="*/ 2147483646 h 606"/>
                <a:gd name="T66" fmla="*/ 2147483646 w 214"/>
                <a:gd name="T67" fmla="*/ 2147483646 h 606"/>
                <a:gd name="T68" fmla="*/ 2147483646 w 214"/>
                <a:gd name="T69" fmla="*/ 2147483646 h 606"/>
                <a:gd name="T70" fmla="*/ 2147483646 w 214"/>
                <a:gd name="T71" fmla="*/ 2147483646 h 606"/>
                <a:gd name="T72" fmla="*/ 2147483646 w 214"/>
                <a:gd name="T73" fmla="*/ 2147483646 h 606"/>
                <a:gd name="T74" fmla="*/ 2147483646 w 214"/>
                <a:gd name="T75" fmla="*/ 2147483646 h 606"/>
                <a:gd name="T76" fmla="*/ 2147483646 w 214"/>
                <a:gd name="T77" fmla="*/ 2147483646 h 606"/>
                <a:gd name="T78" fmla="*/ 2147483646 w 214"/>
                <a:gd name="T79" fmla="*/ 2147483646 h 606"/>
                <a:gd name="T80" fmla="*/ 2147483646 w 214"/>
                <a:gd name="T81" fmla="*/ 2147483646 h 606"/>
                <a:gd name="T82" fmla="*/ 2147483646 w 214"/>
                <a:gd name="T83" fmla="*/ 2147483646 h 606"/>
                <a:gd name="T84" fmla="*/ 2147483646 w 214"/>
                <a:gd name="T85" fmla="*/ 2147483646 h 606"/>
                <a:gd name="T86" fmla="*/ 2147483646 w 214"/>
                <a:gd name="T87" fmla="*/ 2147483646 h 606"/>
                <a:gd name="T88" fmla="*/ 2147483646 w 214"/>
                <a:gd name="T89" fmla="*/ 2147483646 h 606"/>
                <a:gd name="T90" fmla="*/ 2147483646 w 214"/>
                <a:gd name="T91" fmla="*/ 2147483646 h 606"/>
                <a:gd name="T92" fmla="*/ 2147483646 w 214"/>
                <a:gd name="T93" fmla="*/ 2147483646 h 606"/>
                <a:gd name="T94" fmla="*/ 2147483646 w 214"/>
                <a:gd name="T95" fmla="*/ 2147483646 h 606"/>
                <a:gd name="T96" fmla="*/ 2147483646 w 214"/>
                <a:gd name="T97" fmla="*/ 2147483646 h 606"/>
                <a:gd name="T98" fmla="*/ 2147483646 w 214"/>
                <a:gd name="T99" fmla="*/ 2147483646 h 606"/>
                <a:gd name="T100" fmla="*/ 0 w 214"/>
                <a:gd name="T101" fmla="*/ 2147483646 h 6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" h="606">
                  <a:moveTo>
                    <a:pt x="0" y="303"/>
                  </a:moveTo>
                  <a:lnTo>
                    <a:pt x="0" y="293"/>
                  </a:lnTo>
                  <a:lnTo>
                    <a:pt x="0" y="284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53"/>
                  </a:lnTo>
                  <a:lnTo>
                    <a:pt x="1" y="243"/>
                  </a:lnTo>
                  <a:lnTo>
                    <a:pt x="1" y="234"/>
                  </a:lnTo>
                  <a:lnTo>
                    <a:pt x="2" y="224"/>
                  </a:lnTo>
                  <a:lnTo>
                    <a:pt x="4" y="215"/>
                  </a:lnTo>
                  <a:lnTo>
                    <a:pt x="5" y="205"/>
                  </a:lnTo>
                  <a:lnTo>
                    <a:pt x="6" y="196"/>
                  </a:lnTo>
                  <a:lnTo>
                    <a:pt x="7" y="186"/>
                  </a:lnTo>
                  <a:lnTo>
                    <a:pt x="8" y="178"/>
                  </a:lnTo>
                  <a:lnTo>
                    <a:pt x="10" y="170"/>
                  </a:lnTo>
                  <a:lnTo>
                    <a:pt x="11" y="161"/>
                  </a:lnTo>
                  <a:lnTo>
                    <a:pt x="12" y="152"/>
                  </a:lnTo>
                  <a:lnTo>
                    <a:pt x="14" y="144"/>
                  </a:lnTo>
                  <a:lnTo>
                    <a:pt x="17" y="135"/>
                  </a:lnTo>
                  <a:lnTo>
                    <a:pt x="19" y="127"/>
                  </a:lnTo>
                  <a:lnTo>
                    <a:pt x="21" y="120"/>
                  </a:lnTo>
                  <a:lnTo>
                    <a:pt x="24" y="113"/>
                  </a:lnTo>
                  <a:lnTo>
                    <a:pt x="26" y="104"/>
                  </a:lnTo>
                  <a:lnTo>
                    <a:pt x="29" y="96"/>
                  </a:lnTo>
                  <a:lnTo>
                    <a:pt x="31" y="89"/>
                  </a:lnTo>
                  <a:lnTo>
                    <a:pt x="33" y="83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5"/>
                  </a:lnTo>
                  <a:lnTo>
                    <a:pt x="43" y="59"/>
                  </a:lnTo>
                  <a:lnTo>
                    <a:pt x="45" y="53"/>
                  </a:lnTo>
                  <a:lnTo>
                    <a:pt x="48" y="48"/>
                  </a:lnTo>
                  <a:lnTo>
                    <a:pt x="50" y="44"/>
                  </a:lnTo>
                  <a:lnTo>
                    <a:pt x="54" y="39"/>
                  </a:lnTo>
                  <a:lnTo>
                    <a:pt x="57" y="34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7" y="21"/>
                  </a:lnTo>
                  <a:lnTo>
                    <a:pt x="70" y="19"/>
                  </a:lnTo>
                  <a:lnTo>
                    <a:pt x="74" y="16"/>
                  </a:lnTo>
                  <a:lnTo>
                    <a:pt x="77" y="13"/>
                  </a:lnTo>
                  <a:lnTo>
                    <a:pt x="81" y="9"/>
                  </a:lnTo>
                  <a:lnTo>
                    <a:pt x="85" y="7"/>
                  </a:lnTo>
                  <a:lnTo>
                    <a:pt x="88" y="4"/>
                  </a:lnTo>
                  <a:lnTo>
                    <a:pt x="92" y="3"/>
                  </a:lnTo>
                  <a:lnTo>
                    <a:pt x="95" y="2"/>
                  </a:lnTo>
                  <a:lnTo>
                    <a:pt x="99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9" y="1"/>
                  </a:lnTo>
                  <a:lnTo>
                    <a:pt x="123" y="2"/>
                  </a:lnTo>
                  <a:lnTo>
                    <a:pt x="126" y="4"/>
                  </a:lnTo>
                  <a:lnTo>
                    <a:pt x="130" y="7"/>
                  </a:lnTo>
                  <a:lnTo>
                    <a:pt x="133" y="9"/>
                  </a:lnTo>
                  <a:lnTo>
                    <a:pt x="136" y="12"/>
                  </a:lnTo>
                  <a:lnTo>
                    <a:pt x="139" y="15"/>
                  </a:lnTo>
                  <a:lnTo>
                    <a:pt x="143" y="19"/>
                  </a:lnTo>
                  <a:lnTo>
                    <a:pt x="146" y="22"/>
                  </a:lnTo>
                  <a:lnTo>
                    <a:pt x="149" y="26"/>
                  </a:lnTo>
                  <a:lnTo>
                    <a:pt x="151" y="29"/>
                  </a:lnTo>
                  <a:lnTo>
                    <a:pt x="154" y="34"/>
                  </a:lnTo>
                  <a:lnTo>
                    <a:pt x="157" y="39"/>
                  </a:lnTo>
                  <a:lnTo>
                    <a:pt x="161" y="44"/>
                  </a:lnTo>
                  <a:lnTo>
                    <a:pt x="164" y="50"/>
                  </a:lnTo>
                  <a:lnTo>
                    <a:pt x="167" y="54"/>
                  </a:lnTo>
                  <a:lnTo>
                    <a:pt x="169" y="60"/>
                  </a:lnTo>
                  <a:lnTo>
                    <a:pt x="171" y="66"/>
                  </a:lnTo>
                  <a:lnTo>
                    <a:pt x="175" y="73"/>
                  </a:lnTo>
                  <a:lnTo>
                    <a:pt x="178" y="81"/>
                  </a:lnTo>
                  <a:lnTo>
                    <a:pt x="181" y="88"/>
                  </a:lnTo>
                  <a:lnTo>
                    <a:pt x="183" y="94"/>
                  </a:lnTo>
                  <a:lnTo>
                    <a:pt x="184" y="101"/>
                  </a:lnTo>
                  <a:lnTo>
                    <a:pt x="186" y="108"/>
                  </a:lnTo>
                  <a:lnTo>
                    <a:pt x="188" y="115"/>
                  </a:lnTo>
                  <a:lnTo>
                    <a:pt x="190" y="122"/>
                  </a:lnTo>
                  <a:lnTo>
                    <a:pt x="193" y="130"/>
                  </a:lnTo>
                  <a:lnTo>
                    <a:pt x="195" y="139"/>
                  </a:lnTo>
                  <a:lnTo>
                    <a:pt x="196" y="147"/>
                  </a:lnTo>
                  <a:lnTo>
                    <a:pt x="198" y="155"/>
                  </a:lnTo>
                  <a:lnTo>
                    <a:pt x="200" y="164"/>
                  </a:lnTo>
                  <a:lnTo>
                    <a:pt x="202" y="173"/>
                  </a:lnTo>
                  <a:lnTo>
                    <a:pt x="205" y="183"/>
                  </a:lnTo>
                  <a:lnTo>
                    <a:pt x="206" y="191"/>
                  </a:lnTo>
                  <a:lnTo>
                    <a:pt x="207" y="201"/>
                  </a:lnTo>
                  <a:lnTo>
                    <a:pt x="207" y="210"/>
                  </a:lnTo>
                  <a:lnTo>
                    <a:pt x="208" y="220"/>
                  </a:lnTo>
                  <a:lnTo>
                    <a:pt x="209" y="229"/>
                  </a:lnTo>
                  <a:lnTo>
                    <a:pt x="211" y="240"/>
                  </a:lnTo>
                  <a:lnTo>
                    <a:pt x="212" y="249"/>
                  </a:lnTo>
                  <a:lnTo>
                    <a:pt x="212" y="260"/>
                  </a:lnTo>
                  <a:lnTo>
                    <a:pt x="212" y="271"/>
                  </a:lnTo>
                  <a:lnTo>
                    <a:pt x="213" y="282"/>
                  </a:lnTo>
                  <a:lnTo>
                    <a:pt x="214" y="292"/>
                  </a:lnTo>
                  <a:lnTo>
                    <a:pt x="214" y="303"/>
                  </a:lnTo>
                  <a:lnTo>
                    <a:pt x="214" y="312"/>
                  </a:lnTo>
                  <a:lnTo>
                    <a:pt x="214" y="322"/>
                  </a:lnTo>
                  <a:lnTo>
                    <a:pt x="214" y="331"/>
                  </a:lnTo>
                  <a:lnTo>
                    <a:pt x="214" y="342"/>
                  </a:lnTo>
                  <a:lnTo>
                    <a:pt x="214" y="353"/>
                  </a:lnTo>
                  <a:lnTo>
                    <a:pt x="213" y="362"/>
                  </a:lnTo>
                  <a:lnTo>
                    <a:pt x="213" y="372"/>
                  </a:lnTo>
                  <a:lnTo>
                    <a:pt x="212" y="381"/>
                  </a:lnTo>
                  <a:lnTo>
                    <a:pt x="211" y="391"/>
                  </a:lnTo>
                  <a:lnTo>
                    <a:pt x="209" y="400"/>
                  </a:lnTo>
                  <a:lnTo>
                    <a:pt x="208" y="410"/>
                  </a:lnTo>
                  <a:lnTo>
                    <a:pt x="207" y="420"/>
                  </a:lnTo>
                  <a:lnTo>
                    <a:pt x="206" y="428"/>
                  </a:lnTo>
                  <a:lnTo>
                    <a:pt x="205" y="436"/>
                  </a:lnTo>
                  <a:lnTo>
                    <a:pt x="203" y="444"/>
                  </a:lnTo>
                  <a:lnTo>
                    <a:pt x="202" y="454"/>
                  </a:lnTo>
                  <a:lnTo>
                    <a:pt x="200" y="462"/>
                  </a:lnTo>
                  <a:lnTo>
                    <a:pt x="198" y="471"/>
                  </a:lnTo>
                  <a:lnTo>
                    <a:pt x="195" y="479"/>
                  </a:lnTo>
                  <a:lnTo>
                    <a:pt x="193" y="486"/>
                  </a:lnTo>
                  <a:lnTo>
                    <a:pt x="190" y="493"/>
                  </a:lnTo>
                  <a:lnTo>
                    <a:pt x="188" y="502"/>
                  </a:lnTo>
                  <a:lnTo>
                    <a:pt x="186" y="510"/>
                  </a:lnTo>
                  <a:lnTo>
                    <a:pt x="183" y="517"/>
                  </a:lnTo>
                  <a:lnTo>
                    <a:pt x="181" y="523"/>
                  </a:lnTo>
                  <a:lnTo>
                    <a:pt x="178" y="529"/>
                  </a:lnTo>
                  <a:lnTo>
                    <a:pt x="176" y="535"/>
                  </a:lnTo>
                  <a:lnTo>
                    <a:pt x="174" y="541"/>
                  </a:lnTo>
                  <a:lnTo>
                    <a:pt x="171" y="547"/>
                  </a:lnTo>
                  <a:lnTo>
                    <a:pt x="169" y="553"/>
                  </a:lnTo>
                  <a:lnTo>
                    <a:pt x="167" y="557"/>
                  </a:lnTo>
                  <a:lnTo>
                    <a:pt x="164" y="562"/>
                  </a:lnTo>
                  <a:lnTo>
                    <a:pt x="161" y="567"/>
                  </a:lnTo>
                  <a:lnTo>
                    <a:pt x="157" y="572"/>
                  </a:lnTo>
                  <a:lnTo>
                    <a:pt x="154" y="577"/>
                  </a:lnTo>
                  <a:lnTo>
                    <a:pt x="150" y="581"/>
                  </a:lnTo>
                  <a:lnTo>
                    <a:pt x="148" y="585"/>
                  </a:lnTo>
                  <a:lnTo>
                    <a:pt x="144" y="587"/>
                  </a:lnTo>
                  <a:lnTo>
                    <a:pt x="140" y="590"/>
                  </a:lnTo>
                  <a:lnTo>
                    <a:pt x="137" y="593"/>
                  </a:lnTo>
                  <a:lnTo>
                    <a:pt x="133" y="597"/>
                  </a:lnTo>
                  <a:lnTo>
                    <a:pt x="130" y="599"/>
                  </a:lnTo>
                  <a:lnTo>
                    <a:pt x="126" y="602"/>
                  </a:lnTo>
                  <a:lnTo>
                    <a:pt x="123" y="603"/>
                  </a:lnTo>
                  <a:lnTo>
                    <a:pt x="119" y="604"/>
                  </a:lnTo>
                  <a:lnTo>
                    <a:pt x="115" y="605"/>
                  </a:lnTo>
                  <a:lnTo>
                    <a:pt x="112" y="606"/>
                  </a:lnTo>
                  <a:lnTo>
                    <a:pt x="107" y="606"/>
                  </a:lnTo>
                  <a:lnTo>
                    <a:pt x="104" y="606"/>
                  </a:lnTo>
                  <a:lnTo>
                    <a:pt x="100" y="606"/>
                  </a:lnTo>
                  <a:lnTo>
                    <a:pt x="98" y="606"/>
                  </a:lnTo>
                  <a:lnTo>
                    <a:pt x="94" y="605"/>
                  </a:lnTo>
                  <a:lnTo>
                    <a:pt x="90" y="604"/>
                  </a:lnTo>
                  <a:lnTo>
                    <a:pt x="87" y="602"/>
                  </a:lnTo>
                  <a:lnTo>
                    <a:pt x="83" y="599"/>
                  </a:lnTo>
                  <a:lnTo>
                    <a:pt x="80" y="597"/>
                  </a:lnTo>
                  <a:lnTo>
                    <a:pt x="77" y="594"/>
                  </a:lnTo>
                  <a:lnTo>
                    <a:pt x="74" y="591"/>
                  </a:lnTo>
                  <a:lnTo>
                    <a:pt x="70" y="587"/>
                  </a:lnTo>
                  <a:lnTo>
                    <a:pt x="67" y="584"/>
                  </a:lnTo>
                  <a:lnTo>
                    <a:pt x="64" y="580"/>
                  </a:lnTo>
                  <a:lnTo>
                    <a:pt x="62" y="577"/>
                  </a:lnTo>
                  <a:lnTo>
                    <a:pt x="60" y="572"/>
                  </a:lnTo>
                  <a:lnTo>
                    <a:pt x="56" y="567"/>
                  </a:lnTo>
                  <a:lnTo>
                    <a:pt x="52" y="562"/>
                  </a:lnTo>
                  <a:lnTo>
                    <a:pt x="49" y="556"/>
                  </a:lnTo>
                  <a:lnTo>
                    <a:pt x="46" y="552"/>
                  </a:lnTo>
                  <a:lnTo>
                    <a:pt x="44" y="546"/>
                  </a:lnTo>
                  <a:lnTo>
                    <a:pt x="42" y="540"/>
                  </a:lnTo>
                  <a:lnTo>
                    <a:pt x="38" y="533"/>
                  </a:lnTo>
                  <a:lnTo>
                    <a:pt x="35" y="525"/>
                  </a:lnTo>
                  <a:lnTo>
                    <a:pt x="32" y="518"/>
                  </a:lnTo>
                  <a:lnTo>
                    <a:pt x="30" y="512"/>
                  </a:lnTo>
                  <a:lnTo>
                    <a:pt x="29" y="505"/>
                  </a:lnTo>
                  <a:lnTo>
                    <a:pt x="27" y="498"/>
                  </a:lnTo>
                  <a:lnTo>
                    <a:pt x="25" y="491"/>
                  </a:lnTo>
                  <a:lnTo>
                    <a:pt x="23" y="484"/>
                  </a:lnTo>
                  <a:lnTo>
                    <a:pt x="20" y="475"/>
                  </a:lnTo>
                  <a:lnTo>
                    <a:pt x="18" y="467"/>
                  </a:lnTo>
                  <a:lnTo>
                    <a:pt x="17" y="459"/>
                  </a:lnTo>
                  <a:lnTo>
                    <a:pt x="16" y="450"/>
                  </a:lnTo>
                  <a:lnTo>
                    <a:pt x="13" y="442"/>
                  </a:lnTo>
                  <a:lnTo>
                    <a:pt x="11" y="433"/>
                  </a:lnTo>
                  <a:lnTo>
                    <a:pt x="10" y="423"/>
                  </a:lnTo>
                  <a:lnTo>
                    <a:pt x="8" y="415"/>
                  </a:lnTo>
                  <a:lnTo>
                    <a:pt x="7" y="405"/>
                  </a:lnTo>
                  <a:lnTo>
                    <a:pt x="7" y="396"/>
                  </a:lnTo>
                  <a:lnTo>
                    <a:pt x="6" y="386"/>
                  </a:lnTo>
                  <a:lnTo>
                    <a:pt x="5" y="377"/>
                  </a:lnTo>
                  <a:lnTo>
                    <a:pt x="4" y="366"/>
                  </a:lnTo>
                  <a:lnTo>
                    <a:pt x="2" y="356"/>
                  </a:lnTo>
                  <a:lnTo>
                    <a:pt x="2" y="346"/>
                  </a:lnTo>
                  <a:lnTo>
                    <a:pt x="2" y="335"/>
                  </a:lnTo>
                  <a:lnTo>
                    <a:pt x="1" y="324"/>
                  </a:lnTo>
                  <a:lnTo>
                    <a:pt x="0" y="314"/>
                  </a:lnTo>
                  <a:lnTo>
                    <a:pt x="0" y="30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814" name="Freeform 48">
              <a:extLst>
                <a:ext uri="{FF2B5EF4-FFF2-40B4-BE49-F238E27FC236}">
                  <a16:creationId xmlns:a16="http://schemas.microsoft.com/office/drawing/2014/main" id="{882055C2-1575-4E16-94F2-31F056AD0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3543300"/>
              <a:ext cx="192087" cy="217488"/>
            </a:xfrm>
            <a:custGeom>
              <a:avLst/>
              <a:gdLst>
                <a:gd name="T0" fmla="*/ 0 w 321"/>
                <a:gd name="T1" fmla="*/ 2147483646 h 374"/>
                <a:gd name="T2" fmla="*/ 2147483646 w 321"/>
                <a:gd name="T3" fmla="*/ 2147483646 h 374"/>
                <a:gd name="T4" fmla="*/ 2147483646 w 321"/>
                <a:gd name="T5" fmla="*/ 2147483646 h 374"/>
                <a:gd name="T6" fmla="*/ 2147483646 w 321"/>
                <a:gd name="T7" fmla="*/ 2147483646 h 374"/>
                <a:gd name="T8" fmla="*/ 2147483646 w 321"/>
                <a:gd name="T9" fmla="*/ 2147483646 h 374"/>
                <a:gd name="T10" fmla="*/ 2147483646 w 321"/>
                <a:gd name="T11" fmla="*/ 2147483646 h 374"/>
                <a:gd name="T12" fmla="*/ 2147483646 w 321"/>
                <a:gd name="T13" fmla="*/ 2147483646 h 374"/>
                <a:gd name="T14" fmla="*/ 2147483646 w 321"/>
                <a:gd name="T15" fmla="*/ 2147483646 h 374"/>
                <a:gd name="T16" fmla="*/ 2147483646 w 321"/>
                <a:gd name="T17" fmla="*/ 2147483646 h 374"/>
                <a:gd name="T18" fmla="*/ 2147483646 w 321"/>
                <a:gd name="T19" fmla="*/ 2147483646 h 374"/>
                <a:gd name="T20" fmla="*/ 2147483646 w 321"/>
                <a:gd name="T21" fmla="*/ 2147483646 h 374"/>
                <a:gd name="T22" fmla="*/ 2147483646 w 321"/>
                <a:gd name="T23" fmla="*/ 2147483646 h 374"/>
                <a:gd name="T24" fmla="*/ 2147483646 w 321"/>
                <a:gd name="T25" fmla="*/ 0 h 374"/>
                <a:gd name="T26" fmla="*/ 2147483646 w 321"/>
                <a:gd name="T27" fmla="*/ 0 h 374"/>
                <a:gd name="T28" fmla="*/ 2147483646 w 321"/>
                <a:gd name="T29" fmla="*/ 2147483646 h 374"/>
                <a:gd name="T30" fmla="*/ 2147483646 w 321"/>
                <a:gd name="T31" fmla="*/ 2147483646 h 374"/>
                <a:gd name="T32" fmla="*/ 2147483646 w 321"/>
                <a:gd name="T33" fmla="*/ 2147483646 h 374"/>
                <a:gd name="T34" fmla="*/ 2147483646 w 321"/>
                <a:gd name="T35" fmla="*/ 2147483646 h 374"/>
                <a:gd name="T36" fmla="*/ 2147483646 w 321"/>
                <a:gd name="T37" fmla="*/ 2147483646 h 374"/>
                <a:gd name="T38" fmla="*/ 2147483646 w 321"/>
                <a:gd name="T39" fmla="*/ 2147483646 h 374"/>
                <a:gd name="T40" fmla="*/ 2147483646 w 321"/>
                <a:gd name="T41" fmla="*/ 2147483646 h 374"/>
                <a:gd name="T42" fmla="*/ 2147483646 w 321"/>
                <a:gd name="T43" fmla="*/ 2147483646 h 374"/>
                <a:gd name="T44" fmla="*/ 2147483646 w 321"/>
                <a:gd name="T45" fmla="*/ 2147483646 h 374"/>
                <a:gd name="T46" fmla="*/ 2147483646 w 321"/>
                <a:gd name="T47" fmla="*/ 2147483646 h 374"/>
                <a:gd name="T48" fmla="*/ 2147483646 w 321"/>
                <a:gd name="T49" fmla="*/ 2147483646 h 374"/>
                <a:gd name="T50" fmla="*/ 2147483646 w 321"/>
                <a:gd name="T51" fmla="*/ 2147483646 h 374"/>
                <a:gd name="T52" fmla="*/ 2147483646 w 321"/>
                <a:gd name="T53" fmla="*/ 2147483646 h 374"/>
                <a:gd name="T54" fmla="*/ 2147483646 w 321"/>
                <a:gd name="T55" fmla="*/ 2147483646 h 374"/>
                <a:gd name="T56" fmla="*/ 2147483646 w 321"/>
                <a:gd name="T57" fmla="*/ 2147483646 h 374"/>
                <a:gd name="T58" fmla="*/ 2147483646 w 321"/>
                <a:gd name="T59" fmla="*/ 2147483646 h 374"/>
                <a:gd name="T60" fmla="*/ 2147483646 w 321"/>
                <a:gd name="T61" fmla="*/ 2147483646 h 374"/>
                <a:gd name="T62" fmla="*/ 2147483646 w 321"/>
                <a:gd name="T63" fmla="*/ 2147483646 h 374"/>
                <a:gd name="T64" fmla="*/ 2147483646 w 321"/>
                <a:gd name="T65" fmla="*/ 2147483646 h 374"/>
                <a:gd name="T66" fmla="*/ 2147483646 w 321"/>
                <a:gd name="T67" fmla="*/ 2147483646 h 374"/>
                <a:gd name="T68" fmla="*/ 2147483646 w 321"/>
                <a:gd name="T69" fmla="*/ 2147483646 h 374"/>
                <a:gd name="T70" fmla="*/ 2147483646 w 321"/>
                <a:gd name="T71" fmla="*/ 2147483646 h 374"/>
                <a:gd name="T72" fmla="*/ 2147483646 w 321"/>
                <a:gd name="T73" fmla="*/ 2147483646 h 374"/>
                <a:gd name="T74" fmla="*/ 2147483646 w 321"/>
                <a:gd name="T75" fmla="*/ 2147483646 h 374"/>
                <a:gd name="T76" fmla="*/ 2147483646 w 321"/>
                <a:gd name="T77" fmla="*/ 2147483646 h 374"/>
                <a:gd name="T78" fmla="*/ 2147483646 w 321"/>
                <a:gd name="T79" fmla="*/ 2147483646 h 374"/>
                <a:gd name="T80" fmla="*/ 2147483646 w 321"/>
                <a:gd name="T81" fmla="*/ 2147483646 h 374"/>
                <a:gd name="T82" fmla="*/ 2147483646 w 321"/>
                <a:gd name="T83" fmla="*/ 2147483646 h 374"/>
                <a:gd name="T84" fmla="*/ 2147483646 w 321"/>
                <a:gd name="T85" fmla="*/ 2147483646 h 374"/>
                <a:gd name="T86" fmla="*/ 2147483646 w 321"/>
                <a:gd name="T87" fmla="*/ 2147483646 h 374"/>
                <a:gd name="T88" fmla="*/ 2147483646 w 321"/>
                <a:gd name="T89" fmla="*/ 2147483646 h 374"/>
                <a:gd name="T90" fmla="*/ 2147483646 w 321"/>
                <a:gd name="T91" fmla="*/ 2147483646 h 374"/>
                <a:gd name="T92" fmla="*/ 2147483646 w 321"/>
                <a:gd name="T93" fmla="*/ 2147483646 h 374"/>
                <a:gd name="T94" fmla="*/ 2147483646 w 321"/>
                <a:gd name="T95" fmla="*/ 2147483646 h 374"/>
                <a:gd name="T96" fmla="*/ 2147483646 w 321"/>
                <a:gd name="T97" fmla="*/ 2147483646 h 374"/>
                <a:gd name="T98" fmla="*/ 2147483646 w 321"/>
                <a:gd name="T99" fmla="*/ 2147483646 h 374"/>
                <a:gd name="T100" fmla="*/ 0 w 321"/>
                <a:gd name="T101" fmla="*/ 2147483646 h 3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1" h="374">
                  <a:moveTo>
                    <a:pt x="0" y="186"/>
                  </a:moveTo>
                  <a:lnTo>
                    <a:pt x="0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0" y="157"/>
                  </a:lnTo>
                  <a:lnTo>
                    <a:pt x="1" y="151"/>
                  </a:lnTo>
                  <a:lnTo>
                    <a:pt x="3" y="145"/>
                  </a:lnTo>
                  <a:lnTo>
                    <a:pt x="4" y="139"/>
                  </a:lnTo>
                  <a:lnTo>
                    <a:pt x="5" y="133"/>
                  </a:lnTo>
                  <a:lnTo>
                    <a:pt x="7" y="127"/>
                  </a:lnTo>
                  <a:lnTo>
                    <a:pt x="10" y="121"/>
                  </a:lnTo>
                  <a:lnTo>
                    <a:pt x="12" y="115"/>
                  </a:lnTo>
                  <a:lnTo>
                    <a:pt x="13" y="110"/>
                  </a:lnTo>
                  <a:lnTo>
                    <a:pt x="16" y="106"/>
                  </a:lnTo>
                  <a:lnTo>
                    <a:pt x="18" y="101"/>
                  </a:lnTo>
                  <a:lnTo>
                    <a:pt x="20" y="95"/>
                  </a:lnTo>
                  <a:lnTo>
                    <a:pt x="23" y="89"/>
                  </a:lnTo>
                  <a:lnTo>
                    <a:pt x="26" y="84"/>
                  </a:lnTo>
                  <a:lnTo>
                    <a:pt x="29" y="79"/>
                  </a:lnTo>
                  <a:lnTo>
                    <a:pt x="32" y="75"/>
                  </a:lnTo>
                  <a:lnTo>
                    <a:pt x="36" y="70"/>
                  </a:lnTo>
                  <a:lnTo>
                    <a:pt x="39" y="65"/>
                  </a:lnTo>
                  <a:lnTo>
                    <a:pt x="43" y="60"/>
                  </a:lnTo>
                  <a:lnTo>
                    <a:pt x="47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5"/>
                  </a:lnTo>
                  <a:lnTo>
                    <a:pt x="61" y="40"/>
                  </a:lnTo>
                  <a:lnTo>
                    <a:pt x="64" y="37"/>
                  </a:lnTo>
                  <a:lnTo>
                    <a:pt x="69" y="33"/>
                  </a:lnTo>
                  <a:lnTo>
                    <a:pt x="73" y="29"/>
                  </a:lnTo>
                  <a:lnTo>
                    <a:pt x="78" y="27"/>
                  </a:lnTo>
                  <a:lnTo>
                    <a:pt x="82" y="25"/>
                  </a:lnTo>
                  <a:lnTo>
                    <a:pt x="87" y="21"/>
                  </a:lnTo>
                  <a:lnTo>
                    <a:pt x="92" y="18"/>
                  </a:lnTo>
                  <a:lnTo>
                    <a:pt x="97" y="15"/>
                  </a:lnTo>
                  <a:lnTo>
                    <a:pt x="101" y="13"/>
                  </a:lnTo>
                  <a:lnTo>
                    <a:pt x="106" y="12"/>
                  </a:lnTo>
                  <a:lnTo>
                    <a:pt x="111" y="10"/>
                  </a:lnTo>
                  <a:lnTo>
                    <a:pt x="116" y="8"/>
                  </a:lnTo>
                  <a:lnTo>
                    <a:pt x="122" y="6"/>
                  </a:lnTo>
                  <a:lnTo>
                    <a:pt x="127" y="4"/>
                  </a:lnTo>
                  <a:lnTo>
                    <a:pt x="132" y="3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9" y="1"/>
                  </a:lnTo>
                  <a:lnTo>
                    <a:pt x="155" y="0"/>
                  </a:lnTo>
                  <a:lnTo>
                    <a:pt x="161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1"/>
                  </a:lnTo>
                  <a:lnTo>
                    <a:pt x="192" y="2"/>
                  </a:lnTo>
                  <a:lnTo>
                    <a:pt x="196" y="3"/>
                  </a:lnTo>
                  <a:lnTo>
                    <a:pt x="201" y="4"/>
                  </a:lnTo>
                  <a:lnTo>
                    <a:pt x="206" y="6"/>
                  </a:lnTo>
                  <a:lnTo>
                    <a:pt x="212" y="8"/>
                  </a:lnTo>
                  <a:lnTo>
                    <a:pt x="218" y="10"/>
                  </a:lnTo>
                  <a:lnTo>
                    <a:pt x="223" y="13"/>
                  </a:lnTo>
                  <a:lnTo>
                    <a:pt x="227" y="15"/>
                  </a:lnTo>
                  <a:lnTo>
                    <a:pt x="231" y="18"/>
                  </a:lnTo>
                  <a:lnTo>
                    <a:pt x="235" y="20"/>
                  </a:lnTo>
                  <a:lnTo>
                    <a:pt x="239" y="22"/>
                  </a:lnTo>
                  <a:lnTo>
                    <a:pt x="244" y="26"/>
                  </a:lnTo>
                  <a:lnTo>
                    <a:pt x="249" y="29"/>
                  </a:lnTo>
                  <a:lnTo>
                    <a:pt x="254" y="33"/>
                  </a:lnTo>
                  <a:lnTo>
                    <a:pt x="257" y="37"/>
                  </a:lnTo>
                  <a:lnTo>
                    <a:pt x="261" y="40"/>
                  </a:lnTo>
                  <a:lnTo>
                    <a:pt x="265" y="44"/>
                  </a:lnTo>
                  <a:lnTo>
                    <a:pt x="270" y="48"/>
                  </a:lnTo>
                  <a:lnTo>
                    <a:pt x="274" y="53"/>
                  </a:lnTo>
                  <a:lnTo>
                    <a:pt x="277" y="57"/>
                  </a:lnTo>
                  <a:lnTo>
                    <a:pt x="280" y="60"/>
                  </a:lnTo>
                  <a:lnTo>
                    <a:pt x="282" y="65"/>
                  </a:lnTo>
                  <a:lnTo>
                    <a:pt x="286" y="70"/>
                  </a:lnTo>
                  <a:lnTo>
                    <a:pt x="289" y="75"/>
                  </a:lnTo>
                  <a:lnTo>
                    <a:pt x="293" y="79"/>
                  </a:lnTo>
                  <a:lnTo>
                    <a:pt x="295" y="84"/>
                  </a:lnTo>
                  <a:lnTo>
                    <a:pt x="298" y="89"/>
                  </a:lnTo>
                  <a:lnTo>
                    <a:pt x="300" y="95"/>
                  </a:lnTo>
                  <a:lnTo>
                    <a:pt x="304" y="101"/>
                  </a:lnTo>
                  <a:lnTo>
                    <a:pt x="306" y="107"/>
                  </a:lnTo>
                  <a:lnTo>
                    <a:pt x="308" y="113"/>
                  </a:lnTo>
                  <a:lnTo>
                    <a:pt x="309" y="117"/>
                  </a:lnTo>
                  <a:lnTo>
                    <a:pt x="311" y="123"/>
                  </a:lnTo>
                  <a:lnTo>
                    <a:pt x="312" y="129"/>
                  </a:lnTo>
                  <a:lnTo>
                    <a:pt x="314" y="135"/>
                  </a:lnTo>
                  <a:lnTo>
                    <a:pt x="317" y="141"/>
                  </a:lnTo>
                  <a:lnTo>
                    <a:pt x="318" y="147"/>
                  </a:lnTo>
                  <a:lnTo>
                    <a:pt x="319" y="153"/>
                  </a:lnTo>
                  <a:lnTo>
                    <a:pt x="319" y="159"/>
                  </a:lnTo>
                  <a:lnTo>
                    <a:pt x="319" y="165"/>
                  </a:lnTo>
                  <a:lnTo>
                    <a:pt x="320" y="172"/>
                  </a:lnTo>
                  <a:lnTo>
                    <a:pt x="321" y="179"/>
                  </a:lnTo>
                  <a:lnTo>
                    <a:pt x="321" y="186"/>
                  </a:lnTo>
                  <a:lnTo>
                    <a:pt x="321" y="192"/>
                  </a:lnTo>
                  <a:lnTo>
                    <a:pt x="321" y="198"/>
                  </a:lnTo>
                  <a:lnTo>
                    <a:pt x="321" y="204"/>
                  </a:lnTo>
                  <a:lnTo>
                    <a:pt x="321" y="211"/>
                  </a:lnTo>
                  <a:lnTo>
                    <a:pt x="321" y="217"/>
                  </a:lnTo>
                  <a:lnTo>
                    <a:pt x="320" y="223"/>
                  </a:lnTo>
                  <a:lnTo>
                    <a:pt x="319" y="229"/>
                  </a:lnTo>
                  <a:lnTo>
                    <a:pt x="318" y="235"/>
                  </a:lnTo>
                  <a:lnTo>
                    <a:pt x="317" y="241"/>
                  </a:lnTo>
                  <a:lnTo>
                    <a:pt x="314" y="247"/>
                  </a:lnTo>
                  <a:lnTo>
                    <a:pt x="312" y="253"/>
                  </a:lnTo>
                  <a:lnTo>
                    <a:pt x="309" y="259"/>
                  </a:lnTo>
                  <a:lnTo>
                    <a:pt x="308" y="264"/>
                  </a:lnTo>
                  <a:lnTo>
                    <a:pt x="306" y="269"/>
                  </a:lnTo>
                  <a:lnTo>
                    <a:pt x="304" y="273"/>
                  </a:lnTo>
                  <a:lnTo>
                    <a:pt x="301" y="279"/>
                  </a:lnTo>
                  <a:lnTo>
                    <a:pt x="299" y="285"/>
                  </a:lnTo>
                  <a:lnTo>
                    <a:pt x="295" y="290"/>
                  </a:lnTo>
                  <a:lnTo>
                    <a:pt x="293" y="295"/>
                  </a:lnTo>
                  <a:lnTo>
                    <a:pt x="289" y="299"/>
                  </a:lnTo>
                  <a:lnTo>
                    <a:pt x="286" y="304"/>
                  </a:lnTo>
                  <a:lnTo>
                    <a:pt x="282" y="309"/>
                  </a:lnTo>
                  <a:lnTo>
                    <a:pt x="279" y="314"/>
                  </a:lnTo>
                  <a:lnTo>
                    <a:pt x="275" y="318"/>
                  </a:lnTo>
                  <a:lnTo>
                    <a:pt x="271" y="322"/>
                  </a:lnTo>
                  <a:lnTo>
                    <a:pt x="268" y="326"/>
                  </a:lnTo>
                  <a:lnTo>
                    <a:pt x="264" y="329"/>
                  </a:lnTo>
                  <a:lnTo>
                    <a:pt x="261" y="334"/>
                  </a:lnTo>
                  <a:lnTo>
                    <a:pt x="257" y="338"/>
                  </a:lnTo>
                  <a:lnTo>
                    <a:pt x="252" y="341"/>
                  </a:lnTo>
                  <a:lnTo>
                    <a:pt x="249" y="345"/>
                  </a:lnTo>
                  <a:lnTo>
                    <a:pt x="244" y="347"/>
                  </a:lnTo>
                  <a:lnTo>
                    <a:pt x="239" y="349"/>
                  </a:lnTo>
                  <a:lnTo>
                    <a:pt x="235" y="353"/>
                  </a:lnTo>
                  <a:lnTo>
                    <a:pt x="230" y="357"/>
                  </a:lnTo>
                  <a:lnTo>
                    <a:pt x="225" y="359"/>
                  </a:lnTo>
                  <a:lnTo>
                    <a:pt x="220" y="361"/>
                  </a:lnTo>
                  <a:lnTo>
                    <a:pt x="215" y="362"/>
                  </a:lnTo>
                  <a:lnTo>
                    <a:pt x="211" y="364"/>
                  </a:lnTo>
                  <a:lnTo>
                    <a:pt x="206" y="366"/>
                  </a:lnTo>
                  <a:lnTo>
                    <a:pt x="200" y="368"/>
                  </a:lnTo>
                  <a:lnTo>
                    <a:pt x="194" y="370"/>
                  </a:lnTo>
                  <a:lnTo>
                    <a:pt x="189" y="371"/>
                  </a:lnTo>
                  <a:lnTo>
                    <a:pt x="185" y="372"/>
                  </a:lnTo>
                  <a:lnTo>
                    <a:pt x="179" y="372"/>
                  </a:lnTo>
                  <a:lnTo>
                    <a:pt x="173" y="373"/>
                  </a:lnTo>
                  <a:lnTo>
                    <a:pt x="167" y="374"/>
                  </a:lnTo>
                  <a:lnTo>
                    <a:pt x="161" y="374"/>
                  </a:lnTo>
                  <a:lnTo>
                    <a:pt x="156" y="374"/>
                  </a:lnTo>
                  <a:lnTo>
                    <a:pt x="151" y="374"/>
                  </a:lnTo>
                  <a:lnTo>
                    <a:pt x="146" y="374"/>
                  </a:lnTo>
                  <a:lnTo>
                    <a:pt x="141" y="374"/>
                  </a:lnTo>
                  <a:lnTo>
                    <a:pt x="135" y="373"/>
                  </a:lnTo>
                  <a:lnTo>
                    <a:pt x="130" y="372"/>
                  </a:lnTo>
                  <a:lnTo>
                    <a:pt x="125" y="371"/>
                  </a:lnTo>
                  <a:lnTo>
                    <a:pt x="120" y="370"/>
                  </a:lnTo>
                  <a:lnTo>
                    <a:pt x="116" y="368"/>
                  </a:lnTo>
                  <a:lnTo>
                    <a:pt x="110" y="366"/>
                  </a:lnTo>
                  <a:lnTo>
                    <a:pt x="104" y="364"/>
                  </a:lnTo>
                  <a:lnTo>
                    <a:pt x="99" y="361"/>
                  </a:lnTo>
                  <a:lnTo>
                    <a:pt x="94" y="359"/>
                  </a:lnTo>
                  <a:lnTo>
                    <a:pt x="91" y="357"/>
                  </a:lnTo>
                  <a:lnTo>
                    <a:pt x="87" y="354"/>
                  </a:lnTo>
                  <a:lnTo>
                    <a:pt x="82" y="352"/>
                  </a:lnTo>
                  <a:lnTo>
                    <a:pt x="78" y="348"/>
                  </a:lnTo>
                  <a:lnTo>
                    <a:pt x="73" y="345"/>
                  </a:lnTo>
                  <a:lnTo>
                    <a:pt x="68" y="341"/>
                  </a:lnTo>
                  <a:lnTo>
                    <a:pt x="64" y="338"/>
                  </a:lnTo>
                  <a:lnTo>
                    <a:pt x="61" y="334"/>
                  </a:lnTo>
                  <a:lnTo>
                    <a:pt x="56" y="330"/>
                  </a:lnTo>
                  <a:lnTo>
                    <a:pt x="51" y="326"/>
                  </a:lnTo>
                  <a:lnTo>
                    <a:pt x="48" y="321"/>
                  </a:lnTo>
                  <a:lnTo>
                    <a:pt x="44" y="317"/>
                  </a:lnTo>
                  <a:lnTo>
                    <a:pt x="42" y="314"/>
                  </a:lnTo>
                  <a:lnTo>
                    <a:pt x="39" y="309"/>
                  </a:lnTo>
                  <a:lnTo>
                    <a:pt x="36" y="304"/>
                  </a:lnTo>
                  <a:lnTo>
                    <a:pt x="32" y="299"/>
                  </a:lnTo>
                  <a:lnTo>
                    <a:pt x="29" y="295"/>
                  </a:lnTo>
                  <a:lnTo>
                    <a:pt x="26" y="290"/>
                  </a:lnTo>
                  <a:lnTo>
                    <a:pt x="24" y="285"/>
                  </a:lnTo>
                  <a:lnTo>
                    <a:pt x="22" y="279"/>
                  </a:lnTo>
                  <a:lnTo>
                    <a:pt x="18" y="273"/>
                  </a:lnTo>
                  <a:lnTo>
                    <a:pt x="16" y="267"/>
                  </a:lnTo>
                  <a:lnTo>
                    <a:pt x="13" y="261"/>
                  </a:lnTo>
                  <a:lnTo>
                    <a:pt x="12" y="255"/>
                  </a:lnTo>
                  <a:lnTo>
                    <a:pt x="11" y="249"/>
                  </a:lnTo>
                  <a:lnTo>
                    <a:pt x="10" y="244"/>
                  </a:lnTo>
                  <a:lnTo>
                    <a:pt x="7" y="238"/>
                  </a:lnTo>
                  <a:lnTo>
                    <a:pt x="5" y="232"/>
                  </a:lnTo>
                  <a:lnTo>
                    <a:pt x="4" y="226"/>
                  </a:lnTo>
                  <a:lnTo>
                    <a:pt x="3" y="220"/>
                  </a:lnTo>
                  <a:lnTo>
                    <a:pt x="3" y="214"/>
                  </a:lnTo>
                  <a:lnTo>
                    <a:pt x="3" y="208"/>
                  </a:lnTo>
                  <a:lnTo>
                    <a:pt x="1" y="201"/>
                  </a:lnTo>
                  <a:lnTo>
                    <a:pt x="0" y="194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815" name="Freeform 49">
              <a:extLst>
                <a:ext uri="{FF2B5EF4-FFF2-40B4-BE49-F238E27FC236}">
                  <a16:creationId xmlns:a16="http://schemas.microsoft.com/office/drawing/2014/main" id="{6E3E1C59-A946-4072-A2B8-2DEBEDEE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4776788"/>
              <a:ext cx="127000" cy="350837"/>
            </a:xfrm>
            <a:custGeom>
              <a:avLst/>
              <a:gdLst>
                <a:gd name="T0" fmla="*/ 0 w 215"/>
                <a:gd name="T1" fmla="*/ 2147483646 h 607"/>
                <a:gd name="T2" fmla="*/ 2147483646 w 215"/>
                <a:gd name="T3" fmla="*/ 2147483646 h 607"/>
                <a:gd name="T4" fmla="*/ 2147483646 w 215"/>
                <a:gd name="T5" fmla="*/ 2147483646 h 607"/>
                <a:gd name="T6" fmla="*/ 2147483646 w 215"/>
                <a:gd name="T7" fmla="*/ 2147483646 h 607"/>
                <a:gd name="T8" fmla="*/ 2147483646 w 215"/>
                <a:gd name="T9" fmla="*/ 2147483646 h 607"/>
                <a:gd name="T10" fmla="*/ 2147483646 w 215"/>
                <a:gd name="T11" fmla="*/ 2147483646 h 607"/>
                <a:gd name="T12" fmla="*/ 2147483646 w 215"/>
                <a:gd name="T13" fmla="*/ 2147483646 h 607"/>
                <a:gd name="T14" fmla="*/ 2147483646 w 215"/>
                <a:gd name="T15" fmla="*/ 2147483646 h 607"/>
                <a:gd name="T16" fmla="*/ 2147483646 w 215"/>
                <a:gd name="T17" fmla="*/ 2147483646 h 607"/>
                <a:gd name="T18" fmla="*/ 2147483646 w 215"/>
                <a:gd name="T19" fmla="*/ 2147483646 h 607"/>
                <a:gd name="T20" fmla="*/ 2147483646 w 215"/>
                <a:gd name="T21" fmla="*/ 2147483646 h 607"/>
                <a:gd name="T22" fmla="*/ 2147483646 w 215"/>
                <a:gd name="T23" fmla="*/ 2147483646 h 607"/>
                <a:gd name="T24" fmla="*/ 2147483646 w 215"/>
                <a:gd name="T25" fmla="*/ 0 h 607"/>
                <a:gd name="T26" fmla="*/ 2147483646 w 215"/>
                <a:gd name="T27" fmla="*/ 2147483646 h 607"/>
                <a:gd name="T28" fmla="*/ 2147483646 w 215"/>
                <a:gd name="T29" fmla="*/ 2147483646 h 607"/>
                <a:gd name="T30" fmla="*/ 2147483646 w 215"/>
                <a:gd name="T31" fmla="*/ 2147483646 h 607"/>
                <a:gd name="T32" fmla="*/ 2147483646 w 215"/>
                <a:gd name="T33" fmla="*/ 2147483646 h 607"/>
                <a:gd name="T34" fmla="*/ 2147483646 w 215"/>
                <a:gd name="T35" fmla="*/ 2147483646 h 607"/>
                <a:gd name="T36" fmla="*/ 2147483646 w 215"/>
                <a:gd name="T37" fmla="*/ 2147483646 h 607"/>
                <a:gd name="T38" fmla="*/ 2147483646 w 215"/>
                <a:gd name="T39" fmla="*/ 2147483646 h 607"/>
                <a:gd name="T40" fmla="*/ 2147483646 w 215"/>
                <a:gd name="T41" fmla="*/ 2147483646 h 607"/>
                <a:gd name="T42" fmla="*/ 2147483646 w 215"/>
                <a:gd name="T43" fmla="*/ 2147483646 h 607"/>
                <a:gd name="T44" fmla="*/ 2147483646 w 215"/>
                <a:gd name="T45" fmla="*/ 2147483646 h 607"/>
                <a:gd name="T46" fmla="*/ 2147483646 w 215"/>
                <a:gd name="T47" fmla="*/ 2147483646 h 607"/>
                <a:gd name="T48" fmla="*/ 2147483646 w 215"/>
                <a:gd name="T49" fmla="*/ 2147483646 h 607"/>
                <a:gd name="T50" fmla="*/ 2147483646 w 215"/>
                <a:gd name="T51" fmla="*/ 2147483646 h 607"/>
                <a:gd name="T52" fmla="*/ 2147483646 w 215"/>
                <a:gd name="T53" fmla="*/ 2147483646 h 607"/>
                <a:gd name="T54" fmla="*/ 2147483646 w 215"/>
                <a:gd name="T55" fmla="*/ 2147483646 h 607"/>
                <a:gd name="T56" fmla="*/ 2147483646 w 215"/>
                <a:gd name="T57" fmla="*/ 2147483646 h 607"/>
                <a:gd name="T58" fmla="*/ 2147483646 w 215"/>
                <a:gd name="T59" fmla="*/ 2147483646 h 607"/>
                <a:gd name="T60" fmla="*/ 2147483646 w 215"/>
                <a:gd name="T61" fmla="*/ 2147483646 h 607"/>
                <a:gd name="T62" fmla="*/ 2147483646 w 215"/>
                <a:gd name="T63" fmla="*/ 2147483646 h 607"/>
                <a:gd name="T64" fmla="*/ 2147483646 w 215"/>
                <a:gd name="T65" fmla="*/ 2147483646 h 607"/>
                <a:gd name="T66" fmla="*/ 2147483646 w 215"/>
                <a:gd name="T67" fmla="*/ 2147483646 h 607"/>
                <a:gd name="T68" fmla="*/ 2147483646 w 215"/>
                <a:gd name="T69" fmla="*/ 2147483646 h 607"/>
                <a:gd name="T70" fmla="*/ 2147483646 w 215"/>
                <a:gd name="T71" fmla="*/ 2147483646 h 607"/>
                <a:gd name="T72" fmla="*/ 2147483646 w 215"/>
                <a:gd name="T73" fmla="*/ 2147483646 h 607"/>
                <a:gd name="T74" fmla="*/ 2147483646 w 215"/>
                <a:gd name="T75" fmla="*/ 2147483646 h 607"/>
                <a:gd name="T76" fmla="*/ 2147483646 w 215"/>
                <a:gd name="T77" fmla="*/ 2147483646 h 607"/>
                <a:gd name="T78" fmla="*/ 2147483646 w 215"/>
                <a:gd name="T79" fmla="*/ 2147483646 h 607"/>
                <a:gd name="T80" fmla="*/ 2147483646 w 215"/>
                <a:gd name="T81" fmla="*/ 2147483646 h 607"/>
                <a:gd name="T82" fmla="*/ 2147483646 w 215"/>
                <a:gd name="T83" fmla="*/ 2147483646 h 607"/>
                <a:gd name="T84" fmla="*/ 2147483646 w 215"/>
                <a:gd name="T85" fmla="*/ 2147483646 h 607"/>
                <a:gd name="T86" fmla="*/ 2147483646 w 215"/>
                <a:gd name="T87" fmla="*/ 2147483646 h 607"/>
                <a:gd name="T88" fmla="*/ 2147483646 w 215"/>
                <a:gd name="T89" fmla="*/ 2147483646 h 607"/>
                <a:gd name="T90" fmla="*/ 2147483646 w 215"/>
                <a:gd name="T91" fmla="*/ 2147483646 h 607"/>
                <a:gd name="T92" fmla="*/ 2147483646 w 215"/>
                <a:gd name="T93" fmla="*/ 2147483646 h 607"/>
                <a:gd name="T94" fmla="*/ 2147483646 w 215"/>
                <a:gd name="T95" fmla="*/ 2147483646 h 607"/>
                <a:gd name="T96" fmla="*/ 2147483646 w 215"/>
                <a:gd name="T97" fmla="*/ 2147483646 h 607"/>
                <a:gd name="T98" fmla="*/ 2147483646 w 215"/>
                <a:gd name="T99" fmla="*/ 2147483646 h 607"/>
                <a:gd name="T100" fmla="*/ 0 w 215"/>
                <a:gd name="T101" fmla="*/ 2147483646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5" h="607">
                  <a:moveTo>
                    <a:pt x="0" y="303"/>
                  </a:moveTo>
                  <a:lnTo>
                    <a:pt x="0" y="294"/>
                  </a:lnTo>
                  <a:lnTo>
                    <a:pt x="0" y="284"/>
                  </a:lnTo>
                  <a:lnTo>
                    <a:pt x="0" y="275"/>
                  </a:lnTo>
                  <a:lnTo>
                    <a:pt x="0" y="264"/>
                  </a:lnTo>
                  <a:lnTo>
                    <a:pt x="0" y="253"/>
                  </a:lnTo>
                  <a:lnTo>
                    <a:pt x="2" y="244"/>
                  </a:lnTo>
                  <a:lnTo>
                    <a:pt x="2" y="234"/>
                  </a:lnTo>
                  <a:lnTo>
                    <a:pt x="3" y="225"/>
                  </a:lnTo>
                  <a:lnTo>
                    <a:pt x="4" y="215"/>
                  </a:lnTo>
                  <a:lnTo>
                    <a:pt x="5" y="206"/>
                  </a:lnTo>
                  <a:lnTo>
                    <a:pt x="6" y="196"/>
                  </a:lnTo>
                  <a:lnTo>
                    <a:pt x="8" y="187"/>
                  </a:lnTo>
                  <a:lnTo>
                    <a:pt x="9" y="178"/>
                  </a:lnTo>
                  <a:lnTo>
                    <a:pt x="10" y="170"/>
                  </a:lnTo>
                  <a:lnTo>
                    <a:pt x="11" y="162"/>
                  </a:lnTo>
                  <a:lnTo>
                    <a:pt x="12" y="152"/>
                  </a:lnTo>
                  <a:lnTo>
                    <a:pt x="15" y="144"/>
                  </a:lnTo>
                  <a:lnTo>
                    <a:pt x="17" y="136"/>
                  </a:lnTo>
                  <a:lnTo>
                    <a:pt x="19" y="127"/>
                  </a:lnTo>
                  <a:lnTo>
                    <a:pt x="22" y="120"/>
                  </a:lnTo>
                  <a:lnTo>
                    <a:pt x="24" y="113"/>
                  </a:lnTo>
                  <a:lnTo>
                    <a:pt x="27" y="105"/>
                  </a:lnTo>
                  <a:lnTo>
                    <a:pt x="29" y="96"/>
                  </a:lnTo>
                  <a:lnTo>
                    <a:pt x="31" y="89"/>
                  </a:lnTo>
                  <a:lnTo>
                    <a:pt x="34" y="83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5"/>
                  </a:lnTo>
                  <a:lnTo>
                    <a:pt x="43" y="59"/>
                  </a:lnTo>
                  <a:lnTo>
                    <a:pt x="46" y="53"/>
                  </a:lnTo>
                  <a:lnTo>
                    <a:pt x="48" y="49"/>
                  </a:lnTo>
                  <a:lnTo>
                    <a:pt x="50" y="44"/>
                  </a:lnTo>
                  <a:lnTo>
                    <a:pt x="54" y="39"/>
                  </a:lnTo>
                  <a:lnTo>
                    <a:pt x="58" y="34"/>
                  </a:lnTo>
                  <a:lnTo>
                    <a:pt x="61" y="30"/>
                  </a:lnTo>
                  <a:lnTo>
                    <a:pt x="65" y="25"/>
                  </a:lnTo>
                  <a:lnTo>
                    <a:pt x="67" y="21"/>
                  </a:lnTo>
                  <a:lnTo>
                    <a:pt x="71" y="19"/>
                  </a:lnTo>
                  <a:lnTo>
                    <a:pt x="74" y="17"/>
                  </a:lnTo>
                  <a:lnTo>
                    <a:pt x="78" y="13"/>
                  </a:lnTo>
                  <a:lnTo>
                    <a:pt x="81" y="9"/>
                  </a:lnTo>
                  <a:lnTo>
                    <a:pt x="85" y="7"/>
                  </a:lnTo>
                  <a:lnTo>
                    <a:pt x="88" y="5"/>
                  </a:lnTo>
                  <a:lnTo>
                    <a:pt x="92" y="4"/>
                  </a:lnTo>
                  <a:lnTo>
                    <a:pt x="96" y="2"/>
                  </a:lnTo>
                  <a:lnTo>
                    <a:pt x="99" y="1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1"/>
                  </a:lnTo>
                  <a:lnTo>
                    <a:pt x="123" y="2"/>
                  </a:lnTo>
                  <a:lnTo>
                    <a:pt x="127" y="5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12"/>
                  </a:lnTo>
                  <a:lnTo>
                    <a:pt x="140" y="15"/>
                  </a:lnTo>
                  <a:lnTo>
                    <a:pt x="143" y="19"/>
                  </a:lnTo>
                  <a:lnTo>
                    <a:pt x="147" y="23"/>
                  </a:lnTo>
                  <a:lnTo>
                    <a:pt x="149" y="26"/>
                  </a:lnTo>
                  <a:lnTo>
                    <a:pt x="151" y="30"/>
                  </a:lnTo>
                  <a:lnTo>
                    <a:pt x="154" y="34"/>
                  </a:lnTo>
                  <a:lnTo>
                    <a:pt x="157" y="39"/>
                  </a:lnTo>
                  <a:lnTo>
                    <a:pt x="161" y="44"/>
                  </a:lnTo>
                  <a:lnTo>
                    <a:pt x="165" y="50"/>
                  </a:lnTo>
                  <a:lnTo>
                    <a:pt x="167" y="55"/>
                  </a:lnTo>
                  <a:lnTo>
                    <a:pt x="169" y="61"/>
                  </a:lnTo>
                  <a:lnTo>
                    <a:pt x="172" y="67"/>
                  </a:lnTo>
                  <a:lnTo>
                    <a:pt x="175" y="74"/>
                  </a:lnTo>
                  <a:lnTo>
                    <a:pt x="179" y="81"/>
                  </a:lnTo>
                  <a:lnTo>
                    <a:pt x="181" y="88"/>
                  </a:lnTo>
                  <a:lnTo>
                    <a:pt x="184" y="94"/>
                  </a:lnTo>
                  <a:lnTo>
                    <a:pt x="185" y="101"/>
                  </a:lnTo>
                  <a:lnTo>
                    <a:pt x="186" y="108"/>
                  </a:lnTo>
                  <a:lnTo>
                    <a:pt x="188" y="115"/>
                  </a:lnTo>
                  <a:lnTo>
                    <a:pt x="191" y="122"/>
                  </a:lnTo>
                  <a:lnTo>
                    <a:pt x="193" y="131"/>
                  </a:lnTo>
                  <a:lnTo>
                    <a:pt x="196" y="139"/>
                  </a:lnTo>
                  <a:lnTo>
                    <a:pt x="197" y="147"/>
                  </a:lnTo>
                  <a:lnTo>
                    <a:pt x="198" y="156"/>
                  </a:lnTo>
                  <a:lnTo>
                    <a:pt x="200" y="164"/>
                  </a:lnTo>
                  <a:lnTo>
                    <a:pt x="203" y="174"/>
                  </a:lnTo>
                  <a:lnTo>
                    <a:pt x="205" y="183"/>
                  </a:lnTo>
                  <a:lnTo>
                    <a:pt x="206" y="191"/>
                  </a:lnTo>
                  <a:lnTo>
                    <a:pt x="207" y="201"/>
                  </a:lnTo>
                  <a:lnTo>
                    <a:pt x="207" y="210"/>
                  </a:lnTo>
                  <a:lnTo>
                    <a:pt x="209" y="220"/>
                  </a:lnTo>
                  <a:lnTo>
                    <a:pt x="210" y="230"/>
                  </a:lnTo>
                  <a:lnTo>
                    <a:pt x="211" y="240"/>
                  </a:lnTo>
                  <a:lnTo>
                    <a:pt x="212" y="250"/>
                  </a:lnTo>
                  <a:lnTo>
                    <a:pt x="212" y="260"/>
                  </a:lnTo>
                  <a:lnTo>
                    <a:pt x="212" y="271"/>
                  </a:lnTo>
                  <a:lnTo>
                    <a:pt x="213" y="282"/>
                  </a:lnTo>
                  <a:lnTo>
                    <a:pt x="215" y="293"/>
                  </a:lnTo>
                  <a:lnTo>
                    <a:pt x="215" y="303"/>
                  </a:lnTo>
                  <a:lnTo>
                    <a:pt x="215" y="313"/>
                  </a:lnTo>
                  <a:lnTo>
                    <a:pt x="215" y="322"/>
                  </a:lnTo>
                  <a:lnTo>
                    <a:pt x="215" y="332"/>
                  </a:lnTo>
                  <a:lnTo>
                    <a:pt x="215" y="343"/>
                  </a:lnTo>
                  <a:lnTo>
                    <a:pt x="215" y="353"/>
                  </a:lnTo>
                  <a:lnTo>
                    <a:pt x="213" y="363"/>
                  </a:lnTo>
                  <a:lnTo>
                    <a:pt x="213" y="372"/>
                  </a:lnTo>
                  <a:lnTo>
                    <a:pt x="212" y="382"/>
                  </a:lnTo>
                  <a:lnTo>
                    <a:pt x="211" y="391"/>
                  </a:lnTo>
                  <a:lnTo>
                    <a:pt x="210" y="401"/>
                  </a:lnTo>
                  <a:lnTo>
                    <a:pt x="209" y="410"/>
                  </a:lnTo>
                  <a:lnTo>
                    <a:pt x="207" y="420"/>
                  </a:lnTo>
                  <a:lnTo>
                    <a:pt x="206" y="428"/>
                  </a:lnTo>
                  <a:lnTo>
                    <a:pt x="205" y="436"/>
                  </a:lnTo>
                  <a:lnTo>
                    <a:pt x="204" y="445"/>
                  </a:lnTo>
                  <a:lnTo>
                    <a:pt x="203" y="454"/>
                  </a:lnTo>
                  <a:lnTo>
                    <a:pt x="200" y="463"/>
                  </a:lnTo>
                  <a:lnTo>
                    <a:pt x="198" y="471"/>
                  </a:lnTo>
                  <a:lnTo>
                    <a:pt x="196" y="479"/>
                  </a:lnTo>
                  <a:lnTo>
                    <a:pt x="193" y="486"/>
                  </a:lnTo>
                  <a:lnTo>
                    <a:pt x="191" y="494"/>
                  </a:lnTo>
                  <a:lnTo>
                    <a:pt x="188" y="502"/>
                  </a:lnTo>
                  <a:lnTo>
                    <a:pt x="186" y="510"/>
                  </a:lnTo>
                  <a:lnTo>
                    <a:pt x="184" y="517"/>
                  </a:lnTo>
                  <a:lnTo>
                    <a:pt x="181" y="523"/>
                  </a:lnTo>
                  <a:lnTo>
                    <a:pt x="179" y="529"/>
                  </a:lnTo>
                  <a:lnTo>
                    <a:pt x="176" y="535"/>
                  </a:lnTo>
                  <a:lnTo>
                    <a:pt x="174" y="541"/>
                  </a:lnTo>
                  <a:lnTo>
                    <a:pt x="172" y="547"/>
                  </a:lnTo>
                  <a:lnTo>
                    <a:pt x="169" y="553"/>
                  </a:lnTo>
                  <a:lnTo>
                    <a:pt x="167" y="558"/>
                  </a:lnTo>
                  <a:lnTo>
                    <a:pt x="165" y="563"/>
                  </a:lnTo>
                  <a:lnTo>
                    <a:pt x="161" y="567"/>
                  </a:lnTo>
                  <a:lnTo>
                    <a:pt x="157" y="572"/>
                  </a:lnTo>
                  <a:lnTo>
                    <a:pt x="154" y="577"/>
                  </a:lnTo>
                  <a:lnTo>
                    <a:pt x="150" y="582"/>
                  </a:lnTo>
                  <a:lnTo>
                    <a:pt x="148" y="585"/>
                  </a:lnTo>
                  <a:lnTo>
                    <a:pt x="144" y="588"/>
                  </a:lnTo>
                  <a:lnTo>
                    <a:pt x="141" y="590"/>
                  </a:lnTo>
                  <a:lnTo>
                    <a:pt x="137" y="594"/>
                  </a:lnTo>
                  <a:lnTo>
                    <a:pt x="134" y="597"/>
                  </a:lnTo>
                  <a:lnTo>
                    <a:pt x="130" y="599"/>
                  </a:lnTo>
                  <a:lnTo>
                    <a:pt x="127" y="602"/>
                  </a:lnTo>
                  <a:lnTo>
                    <a:pt x="123" y="603"/>
                  </a:lnTo>
                  <a:lnTo>
                    <a:pt x="119" y="604"/>
                  </a:lnTo>
                  <a:lnTo>
                    <a:pt x="116" y="605"/>
                  </a:lnTo>
                  <a:lnTo>
                    <a:pt x="112" y="607"/>
                  </a:lnTo>
                  <a:lnTo>
                    <a:pt x="107" y="607"/>
                  </a:lnTo>
                  <a:lnTo>
                    <a:pt x="104" y="607"/>
                  </a:lnTo>
                  <a:lnTo>
                    <a:pt x="100" y="607"/>
                  </a:lnTo>
                  <a:lnTo>
                    <a:pt x="98" y="607"/>
                  </a:lnTo>
                  <a:lnTo>
                    <a:pt x="94" y="605"/>
                  </a:lnTo>
                  <a:lnTo>
                    <a:pt x="91" y="604"/>
                  </a:lnTo>
                  <a:lnTo>
                    <a:pt x="87" y="602"/>
                  </a:lnTo>
                  <a:lnTo>
                    <a:pt x="84" y="599"/>
                  </a:lnTo>
                  <a:lnTo>
                    <a:pt x="80" y="597"/>
                  </a:lnTo>
                  <a:lnTo>
                    <a:pt x="78" y="595"/>
                  </a:lnTo>
                  <a:lnTo>
                    <a:pt x="74" y="591"/>
                  </a:lnTo>
                  <a:lnTo>
                    <a:pt x="71" y="588"/>
                  </a:lnTo>
                  <a:lnTo>
                    <a:pt x="67" y="584"/>
                  </a:lnTo>
                  <a:lnTo>
                    <a:pt x="65" y="580"/>
                  </a:lnTo>
                  <a:lnTo>
                    <a:pt x="62" y="577"/>
                  </a:lnTo>
                  <a:lnTo>
                    <a:pt x="60" y="572"/>
                  </a:lnTo>
                  <a:lnTo>
                    <a:pt x="56" y="567"/>
                  </a:lnTo>
                  <a:lnTo>
                    <a:pt x="53" y="563"/>
                  </a:lnTo>
                  <a:lnTo>
                    <a:pt x="49" y="557"/>
                  </a:lnTo>
                  <a:lnTo>
                    <a:pt x="47" y="552"/>
                  </a:lnTo>
                  <a:lnTo>
                    <a:pt x="44" y="546"/>
                  </a:lnTo>
                  <a:lnTo>
                    <a:pt x="42" y="540"/>
                  </a:lnTo>
                  <a:lnTo>
                    <a:pt x="38" y="533"/>
                  </a:lnTo>
                  <a:lnTo>
                    <a:pt x="35" y="526"/>
                  </a:lnTo>
                  <a:lnTo>
                    <a:pt x="33" y="519"/>
                  </a:lnTo>
                  <a:lnTo>
                    <a:pt x="30" y="513"/>
                  </a:lnTo>
                  <a:lnTo>
                    <a:pt x="29" y="505"/>
                  </a:lnTo>
                  <a:lnTo>
                    <a:pt x="28" y="498"/>
                  </a:lnTo>
                  <a:lnTo>
                    <a:pt x="25" y="491"/>
                  </a:lnTo>
                  <a:lnTo>
                    <a:pt x="23" y="484"/>
                  </a:lnTo>
                  <a:lnTo>
                    <a:pt x="21" y="476"/>
                  </a:lnTo>
                  <a:lnTo>
                    <a:pt x="18" y="467"/>
                  </a:lnTo>
                  <a:lnTo>
                    <a:pt x="17" y="459"/>
                  </a:lnTo>
                  <a:lnTo>
                    <a:pt x="16" y="451"/>
                  </a:lnTo>
                  <a:lnTo>
                    <a:pt x="14" y="442"/>
                  </a:lnTo>
                  <a:lnTo>
                    <a:pt x="11" y="433"/>
                  </a:lnTo>
                  <a:lnTo>
                    <a:pt x="10" y="423"/>
                  </a:lnTo>
                  <a:lnTo>
                    <a:pt x="9" y="415"/>
                  </a:lnTo>
                  <a:lnTo>
                    <a:pt x="8" y="406"/>
                  </a:lnTo>
                  <a:lnTo>
                    <a:pt x="8" y="396"/>
                  </a:lnTo>
                  <a:lnTo>
                    <a:pt x="6" y="387"/>
                  </a:lnTo>
                  <a:lnTo>
                    <a:pt x="5" y="377"/>
                  </a:lnTo>
                  <a:lnTo>
                    <a:pt x="4" y="366"/>
                  </a:lnTo>
                  <a:lnTo>
                    <a:pt x="3" y="357"/>
                  </a:lnTo>
                  <a:lnTo>
                    <a:pt x="3" y="346"/>
                  </a:lnTo>
                  <a:lnTo>
                    <a:pt x="3" y="335"/>
                  </a:lnTo>
                  <a:lnTo>
                    <a:pt x="2" y="325"/>
                  </a:lnTo>
                  <a:lnTo>
                    <a:pt x="0" y="314"/>
                  </a:lnTo>
                  <a:lnTo>
                    <a:pt x="0" y="30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16" name="Group 50">
              <a:extLst>
                <a:ext uri="{FF2B5EF4-FFF2-40B4-BE49-F238E27FC236}">
                  <a16:creationId xmlns:a16="http://schemas.microsoft.com/office/drawing/2014/main" id="{D4963C9A-2BEE-46B5-A1DE-EFA6D8392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2763" y="3508375"/>
              <a:ext cx="706437" cy="252413"/>
              <a:chOff x="1951" y="2910"/>
              <a:chExt cx="670" cy="188"/>
            </a:xfrm>
          </p:grpSpPr>
          <p:sp>
            <p:nvSpPr>
              <p:cNvPr id="33885" name="Freeform 51">
                <a:extLst>
                  <a:ext uri="{FF2B5EF4-FFF2-40B4-BE49-F238E27FC236}">
                    <a16:creationId xmlns:a16="http://schemas.microsoft.com/office/drawing/2014/main" id="{77AAE956-26AC-4914-8544-9A23122D3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1" y="2910"/>
                <a:ext cx="161" cy="188"/>
              </a:xfrm>
              <a:custGeom>
                <a:avLst/>
                <a:gdLst>
                  <a:gd name="T0" fmla="*/ 0 w 321"/>
                  <a:gd name="T1" fmla="*/ 1 h 374"/>
                  <a:gd name="T2" fmla="*/ 1 w 321"/>
                  <a:gd name="T3" fmla="*/ 1 h 374"/>
                  <a:gd name="T4" fmla="*/ 1 w 321"/>
                  <a:gd name="T5" fmla="*/ 1 h 374"/>
                  <a:gd name="T6" fmla="*/ 1 w 321"/>
                  <a:gd name="T7" fmla="*/ 1 h 374"/>
                  <a:gd name="T8" fmla="*/ 1 w 321"/>
                  <a:gd name="T9" fmla="*/ 1 h 374"/>
                  <a:gd name="T10" fmla="*/ 1 w 321"/>
                  <a:gd name="T11" fmla="*/ 1 h 374"/>
                  <a:gd name="T12" fmla="*/ 1 w 321"/>
                  <a:gd name="T13" fmla="*/ 1 h 374"/>
                  <a:gd name="T14" fmla="*/ 1 w 321"/>
                  <a:gd name="T15" fmla="*/ 1 h 374"/>
                  <a:gd name="T16" fmla="*/ 1 w 321"/>
                  <a:gd name="T17" fmla="*/ 1 h 374"/>
                  <a:gd name="T18" fmla="*/ 1 w 321"/>
                  <a:gd name="T19" fmla="*/ 1 h 374"/>
                  <a:gd name="T20" fmla="*/ 1 w 321"/>
                  <a:gd name="T21" fmla="*/ 1 h 374"/>
                  <a:gd name="T22" fmla="*/ 1 w 321"/>
                  <a:gd name="T23" fmla="*/ 1 h 374"/>
                  <a:gd name="T24" fmla="*/ 1 w 321"/>
                  <a:gd name="T25" fmla="*/ 0 h 374"/>
                  <a:gd name="T26" fmla="*/ 1 w 321"/>
                  <a:gd name="T27" fmla="*/ 0 h 374"/>
                  <a:gd name="T28" fmla="*/ 1 w 321"/>
                  <a:gd name="T29" fmla="*/ 1 h 374"/>
                  <a:gd name="T30" fmla="*/ 1 w 321"/>
                  <a:gd name="T31" fmla="*/ 1 h 374"/>
                  <a:gd name="T32" fmla="*/ 1 w 321"/>
                  <a:gd name="T33" fmla="*/ 1 h 374"/>
                  <a:gd name="T34" fmla="*/ 1 w 321"/>
                  <a:gd name="T35" fmla="*/ 1 h 374"/>
                  <a:gd name="T36" fmla="*/ 1 w 321"/>
                  <a:gd name="T37" fmla="*/ 1 h 374"/>
                  <a:gd name="T38" fmla="*/ 1 w 321"/>
                  <a:gd name="T39" fmla="*/ 1 h 374"/>
                  <a:gd name="T40" fmla="*/ 1 w 321"/>
                  <a:gd name="T41" fmla="*/ 1 h 374"/>
                  <a:gd name="T42" fmla="*/ 1 w 321"/>
                  <a:gd name="T43" fmla="*/ 1 h 374"/>
                  <a:gd name="T44" fmla="*/ 1 w 321"/>
                  <a:gd name="T45" fmla="*/ 1 h 374"/>
                  <a:gd name="T46" fmla="*/ 1 w 321"/>
                  <a:gd name="T47" fmla="*/ 1 h 374"/>
                  <a:gd name="T48" fmla="*/ 1 w 321"/>
                  <a:gd name="T49" fmla="*/ 1 h 374"/>
                  <a:gd name="T50" fmla="*/ 1 w 321"/>
                  <a:gd name="T51" fmla="*/ 1 h 374"/>
                  <a:gd name="T52" fmla="*/ 1 w 321"/>
                  <a:gd name="T53" fmla="*/ 1 h 374"/>
                  <a:gd name="T54" fmla="*/ 1 w 321"/>
                  <a:gd name="T55" fmla="*/ 1 h 374"/>
                  <a:gd name="T56" fmla="*/ 1 w 321"/>
                  <a:gd name="T57" fmla="*/ 1 h 374"/>
                  <a:gd name="T58" fmla="*/ 1 w 321"/>
                  <a:gd name="T59" fmla="*/ 1 h 374"/>
                  <a:gd name="T60" fmla="*/ 1 w 321"/>
                  <a:gd name="T61" fmla="*/ 1 h 374"/>
                  <a:gd name="T62" fmla="*/ 1 w 321"/>
                  <a:gd name="T63" fmla="*/ 1 h 374"/>
                  <a:gd name="T64" fmla="*/ 1 w 321"/>
                  <a:gd name="T65" fmla="*/ 1 h 374"/>
                  <a:gd name="T66" fmla="*/ 1 w 321"/>
                  <a:gd name="T67" fmla="*/ 1 h 374"/>
                  <a:gd name="T68" fmla="*/ 1 w 321"/>
                  <a:gd name="T69" fmla="*/ 1 h 374"/>
                  <a:gd name="T70" fmla="*/ 1 w 321"/>
                  <a:gd name="T71" fmla="*/ 1 h 374"/>
                  <a:gd name="T72" fmla="*/ 1 w 321"/>
                  <a:gd name="T73" fmla="*/ 1 h 374"/>
                  <a:gd name="T74" fmla="*/ 1 w 321"/>
                  <a:gd name="T75" fmla="*/ 1 h 374"/>
                  <a:gd name="T76" fmla="*/ 1 w 321"/>
                  <a:gd name="T77" fmla="*/ 1 h 374"/>
                  <a:gd name="T78" fmla="*/ 1 w 321"/>
                  <a:gd name="T79" fmla="*/ 1 h 374"/>
                  <a:gd name="T80" fmla="*/ 1 w 321"/>
                  <a:gd name="T81" fmla="*/ 1 h 374"/>
                  <a:gd name="T82" fmla="*/ 1 w 321"/>
                  <a:gd name="T83" fmla="*/ 1 h 374"/>
                  <a:gd name="T84" fmla="*/ 1 w 321"/>
                  <a:gd name="T85" fmla="*/ 1 h 374"/>
                  <a:gd name="T86" fmla="*/ 1 w 321"/>
                  <a:gd name="T87" fmla="*/ 1 h 374"/>
                  <a:gd name="T88" fmla="*/ 1 w 321"/>
                  <a:gd name="T89" fmla="*/ 1 h 374"/>
                  <a:gd name="T90" fmla="*/ 1 w 321"/>
                  <a:gd name="T91" fmla="*/ 1 h 374"/>
                  <a:gd name="T92" fmla="*/ 1 w 321"/>
                  <a:gd name="T93" fmla="*/ 1 h 374"/>
                  <a:gd name="T94" fmla="*/ 1 w 321"/>
                  <a:gd name="T95" fmla="*/ 1 h 374"/>
                  <a:gd name="T96" fmla="*/ 1 w 321"/>
                  <a:gd name="T97" fmla="*/ 1 h 374"/>
                  <a:gd name="T98" fmla="*/ 1 w 321"/>
                  <a:gd name="T99" fmla="*/ 1 h 374"/>
                  <a:gd name="T100" fmla="*/ 0 w 321"/>
                  <a:gd name="T101" fmla="*/ 1 h 37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1" h="374">
                    <a:moveTo>
                      <a:pt x="0" y="186"/>
                    </a:moveTo>
                    <a:lnTo>
                      <a:pt x="0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3"/>
                    </a:lnTo>
                    <a:lnTo>
                      <a:pt x="0" y="157"/>
                    </a:lnTo>
                    <a:lnTo>
                      <a:pt x="1" y="151"/>
                    </a:lnTo>
                    <a:lnTo>
                      <a:pt x="3" y="145"/>
                    </a:lnTo>
                    <a:lnTo>
                      <a:pt x="4" y="139"/>
                    </a:lnTo>
                    <a:lnTo>
                      <a:pt x="5" y="133"/>
                    </a:lnTo>
                    <a:lnTo>
                      <a:pt x="7" y="127"/>
                    </a:lnTo>
                    <a:lnTo>
                      <a:pt x="10" y="121"/>
                    </a:lnTo>
                    <a:lnTo>
                      <a:pt x="12" y="115"/>
                    </a:lnTo>
                    <a:lnTo>
                      <a:pt x="13" y="110"/>
                    </a:lnTo>
                    <a:lnTo>
                      <a:pt x="16" y="106"/>
                    </a:lnTo>
                    <a:lnTo>
                      <a:pt x="18" y="101"/>
                    </a:lnTo>
                    <a:lnTo>
                      <a:pt x="20" y="95"/>
                    </a:lnTo>
                    <a:lnTo>
                      <a:pt x="23" y="89"/>
                    </a:lnTo>
                    <a:lnTo>
                      <a:pt x="26" y="84"/>
                    </a:lnTo>
                    <a:lnTo>
                      <a:pt x="29" y="79"/>
                    </a:lnTo>
                    <a:lnTo>
                      <a:pt x="32" y="75"/>
                    </a:lnTo>
                    <a:lnTo>
                      <a:pt x="36" y="70"/>
                    </a:lnTo>
                    <a:lnTo>
                      <a:pt x="39" y="65"/>
                    </a:lnTo>
                    <a:lnTo>
                      <a:pt x="43" y="60"/>
                    </a:lnTo>
                    <a:lnTo>
                      <a:pt x="47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5"/>
                    </a:lnTo>
                    <a:lnTo>
                      <a:pt x="61" y="40"/>
                    </a:lnTo>
                    <a:lnTo>
                      <a:pt x="64" y="37"/>
                    </a:lnTo>
                    <a:lnTo>
                      <a:pt x="69" y="33"/>
                    </a:lnTo>
                    <a:lnTo>
                      <a:pt x="73" y="29"/>
                    </a:lnTo>
                    <a:lnTo>
                      <a:pt x="78" y="27"/>
                    </a:lnTo>
                    <a:lnTo>
                      <a:pt x="82" y="25"/>
                    </a:lnTo>
                    <a:lnTo>
                      <a:pt x="87" y="21"/>
                    </a:lnTo>
                    <a:lnTo>
                      <a:pt x="92" y="18"/>
                    </a:lnTo>
                    <a:lnTo>
                      <a:pt x="97" y="15"/>
                    </a:lnTo>
                    <a:lnTo>
                      <a:pt x="101" y="13"/>
                    </a:lnTo>
                    <a:lnTo>
                      <a:pt x="106" y="12"/>
                    </a:lnTo>
                    <a:lnTo>
                      <a:pt x="111" y="10"/>
                    </a:lnTo>
                    <a:lnTo>
                      <a:pt x="116" y="8"/>
                    </a:lnTo>
                    <a:lnTo>
                      <a:pt x="122" y="6"/>
                    </a:lnTo>
                    <a:lnTo>
                      <a:pt x="127" y="4"/>
                    </a:lnTo>
                    <a:lnTo>
                      <a:pt x="132" y="3"/>
                    </a:lnTo>
                    <a:lnTo>
                      <a:pt x="137" y="2"/>
                    </a:lnTo>
                    <a:lnTo>
                      <a:pt x="143" y="2"/>
                    </a:lnTo>
                    <a:lnTo>
                      <a:pt x="149" y="1"/>
                    </a:lnTo>
                    <a:lnTo>
                      <a:pt x="155" y="0"/>
                    </a:lnTo>
                    <a:lnTo>
                      <a:pt x="161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5" y="0"/>
                    </a:lnTo>
                    <a:lnTo>
                      <a:pt x="181" y="0"/>
                    </a:lnTo>
                    <a:lnTo>
                      <a:pt x="187" y="1"/>
                    </a:lnTo>
                    <a:lnTo>
                      <a:pt x="192" y="2"/>
                    </a:lnTo>
                    <a:lnTo>
                      <a:pt x="196" y="3"/>
                    </a:lnTo>
                    <a:lnTo>
                      <a:pt x="201" y="4"/>
                    </a:lnTo>
                    <a:lnTo>
                      <a:pt x="206" y="6"/>
                    </a:lnTo>
                    <a:lnTo>
                      <a:pt x="212" y="8"/>
                    </a:lnTo>
                    <a:lnTo>
                      <a:pt x="218" y="10"/>
                    </a:lnTo>
                    <a:lnTo>
                      <a:pt x="223" y="13"/>
                    </a:lnTo>
                    <a:lnTo>
                      <a:pt x="227" y="15"/>
                    </a:lnTo>
                    <a:lnTo>
                      <a:pt x="231" y="18"/>
                    </a:lnTo>
                    <a:lnTo>
                      <a:pt x="235" y="20"/>
                    </a:lnTo>
                    <a:lnTo>
                      <a:pt x="239" y="22"/>
                    </a:lnTo>
                    <a:lnTo>
                      <a:pt x="244" y="26"/>
                    </a:lnTo>
                    <a:lnTo>
                      <a:pt x="249" y="29"/>
                    </a:lnTo>
                    <a:lnTo>
                      <a:pt x="254" y="33"/>
                    </a:lnTo>
                    <a:lnTo>
                      <a:pt x="257" y="37"/>
                    </a:lnTo>
                    <a:lnTo>
                      <a:pt x="261" y="40"/>
                    </a:lnTo>
                    <a:lnTo>
                      <a:pt x="265" y="44"/>
                    </a:lnTo>
                    <a:lnTo>
                      <a:pt x="270" y="48"/>
                    </a:lnTo>
                    <a:lnTo>
                      <a:pt x="274" y="53"/>
                    </a:lnTo>
                    <a:lnTo>
                      <a:pt x="277" y="57"/>
                    </a:lnTo>
                    <a:lnTo>
                      <a:pt x="280" y="60"/>
                    </a:lnTo>
                    <a:lnTo>
                      <a:pt x="282" y="65"/>
                    </a:lnTo>
                    <a:lnTo>
                      <a:pt x="286" y="70"/>
                    </a:lnTo>
                    <a:lnTo>
                      <a:pt x="289" y="75"/>
                    </a:lnTo>
                    <a:lnTo>
                      <a:pt x="293" y="79"/>
                    </a:lnTo>
                    <a:lnTo>
                      <a:pt x="295" y="84"/>
                    </a:lnTo>
                    <a:lnTo>
                      <a:pt x="298" y="89"/>
                    </a:lnTo>
                    <a:lnTo>
                      <a:pt x="300" y="95"/>
                    </a:lnTo>
                    <a:lnTo>
                      <a:pt x="304" y="101"/>
                    </a:lnTo>
                    <a:lnTo>
                      <a:pt x="306" y="107"/>
                    </a:lnTo>
                    <a:lnTo>
                      <a:pt x="308" y="113"/>
                    </a:lnTo>
                    <a:lnTo>
                      <a:pt x="309" y="117"/>
                    </a:lnTo>
                    <a:lnTo>
                      <a:pt x="311" y="123"/>
                    </a:lnTo>
                    <a:lnTo>
                      <a:pt x="312" y="129"/>
                    </a:lnTo>
                    <a:lnTo>
                      <a:pt x="314" y="135"/>
                    </a:lnTo>
                    <a:lnTo>
                      <a:pt x="317" y="141"/>
                    </a:lnTo>
                    <a:lnTo>
                      <a:pt x="318" y="147"/>
                    </a:lnTo>
                    <a:lnTo>
                      <a:pt x="319" y="153"/>
                    </a:lnTo>
                    <a:lnTo>
                      <a:pt x="319" y="159"/>
                    </a:lnTo>
                    <a:lnTo>
                      <a:pt x="319" y="165"/>
                    </a:lnTo>
                    <a:lnTo>
                      <a:pt x="320" y="172"/>
                    </a:lnTo>
                    <a:lnTo>
                      <a:pt x="321" y="179"/>
                    </a:lnTo>
                    <a:lnTo>
                      <a:pt x="321" y="186"/>
                    </a:lnTo>
                    <a:lnTo>
                      <a:pt x="321" y="192"/>
                    </a:lnTo>
                    <a:lnTo>
                      <a:pt x="321" y="198"/>
                    </a:lnTo>
                    <a:lnTo>
                      <a:pt x="321" y="204"/>
                    </a:lnTo>
                    <a:lnTo>
                      <a:pt x="321" y="211"/>
                    </a:lnTo>
                    <a:lnTo>
                      <a:pt x="321" y="217"/>
                    </a:lnTo>
                    <a:lnTo>
                      <a:pt x="320" y="223"/>
                    </a:lnTo>
                    <a:lnTo>
                      <a:pt x="319" y="229"/>
                    </a:lnTo>
                    <a:lnTo>
                      <a:pt x="318" y="235"/>
                    </a:lnTo>
                    <a:lnTo>
                      <a:pt x="317" y="241"/>
                    </a:lnTo>
                    <a:lnTo>
                      <a:pt x="314" y="247"/>
                    </a:lnTo>
                    <a:lnTo>
                      <a:pt x="312" y="253"/>
                    </a:lnTo>
                    <a:lnTo>
                      <a:pt x="309" y="259"/>
                    </a:lnTo>
                    <a:lnTo>
                      <a:pt x="308" y="264"/>
                    </a:lnTo>
                    <a:lnTo>
                      <a:pt x="306" y="269"/>
                    </a:lnTo>
                    <a:lnTo>
                      <a:pt x="304" y="273"/>
                    </a:lnTo>
                    <a:lnTo>
                      <a:pt x="301" y="279"/>
                    </a:lnTo>
                    <a:lnTo>
                      <a:pt x="299" y="285"/>
                    </a:lnTo>
                    <a:lnTo>
                      <a:pt x="295" y="290"/>
                    </a:lnTo>
                    <a:lnTo>
                      <a:pt x="293" y="295"/>
                    </a:lnTo>
                    <a:lnTo>
                      <a:pt x="289" y="299"/>
                    </a:lnTo>
                    <a:lnTo>
                      <a:pt x="286" y="304"/>
                    </a:lnTo>
                    <a:lnTo>
                      <a:pt x="282" y="309"/>
                    </a:lnTo>
                    <a:lnTo>
                      <a:pt x="279" y="314"/>
                    </a:lnTo>
                    <a:lnTo>
                      <a:pt x="275" y="318"/>
                    </a:lnTo>
                    <a:lnTo>
                      <a:pt x="271" y="322"/>
                    </a:lnTo>
                    <a:lnTo>
                      <a:pt x="268" y="326"/>
                    </a:lnTo>
                    <a:lnTo>
                      <a:pt x="264" y="329"/>
                    </a:lnTo>
                    <a:lnTo>
                      <a:pt x="261" y="334"/>
                    </a:lnTo>
                    <a:lnTo>
                      <a:pt x="257" y="338"/>
                    </a:lnTo>
                    <a:lnTo>
                      <a:pt x="252" y="341"/>
                    </a:lnTo>
                    <a:lnTo>
                      <a:pt x="249" y="345"/>
                    </a:lnTo>
                    <a:lnTo>
                      <a:pt x="244" y="347"/>
                    </a:lnTo>
                    <a:lnTo>
                      <a:pt x="239" y="349"/>
                    </a:lnTo>
                    <a:lnTo>
                      <a:pt x="235" y="353"/>
                    </a:lnTo>
                    <a:lnTo>
                      <a:pt x="230" y="357"/>
                    </a:lnTo>
                    <a:lnTo>
                      <a:pt x="225" y="359"/>
                    </a:lnTo>
                    <a:lnTo>
                      <a:pt x="220" y="361"/>
                    </a:lnTo>
                    <a:lnTo>
                      <a:pt x="215" y="362"/>
                    </a:lnTo>
                    <a:lnTo>
                      <a:pt x="211" y="364"/>
                    </a:lnTo>
                    <a:lnTo>
                      <a:pt x="206" y="366"/>
                    </a:lnTo>
                    <a:lnTo>
                      <a:pt x="200" y="368"/>
                    </a:lnTo>
                    <a:lnTo>
                      <a:pt x="194" y="370"/>
                    </a:lnTo>
                    <a:lnTo>
                      <a:pt x="189" y="371"/>
                    </a:lnTo>
                    <a:lnTo>
                      <a:pt x="185" y="372"/>
                    </a:lnTo>
                    <a:lnTo>
                      <a:pt x="179" y="372"/>
                    </a:lnTo>
                    <a:lnTo>
                      <a:pt x="173" y="373"/>
                    </a:lnTo>
                    <a:lnTo>
                      <a:pt x="167" y="374"/>
                    </a:lnTo>
                    <a:lnTo>
                      <a:pt x="161" y="374"/>
                    </a:lnTo>
                    <a:lnTo>
                      <a:pt x="156" y="374"/>
                    </a:lnTo>
                    <a:lnTo>
                      <a:pt x="151" y="374"/>
                    </a:lnTo>
                    <a:lnTo>
                      <a:pt x="146" y="374"/>
                    </a:lnTo>
                    <a:lnTo>
                      <a:pt x="141" y="374"/>
                    </a:lnTo>
                    <a:lnTo>
                      <a:pt x="135" y="373"/>
                    </a:lnTo>
                    <a:lnTo>
                      <a:pt x="130" y="372"/>
                    </a:lnTo>
                    <a:lnTo>
                      <a:pt x="125" y="371"/>
                    </a:lnTo>
                    <a:lnTo>
                      <a:pt x="120" y="370"/>
                    </a:lnTo>
                    <a:lnTo>
                      <a:pt x="116" y="368"/>
                    </a:lnTo>
                    <a:lnTo>
                      <a:pt x="110" y="366"/>
                    </a:lnTo>
                    <a:lnTo>
                      <a:pt x="104" y="364"/>
                    </a:lnTo>
                    <a:lnTo>
                      <a:pt x="99" y="361"/>
                    </a:lnTo>
                    <a:lnTo>
                      <a:pt x="94" y="359"/>
                    </a:lnTo>
                    <a:lnTo>
                      <a:pt x="91" y="357"/>
                    </a:lnTo>
                    <a:lnTo>
                      <a:pt x="87" y="354"/>
                    </a:lnTo>
                    <a:lnTo>
                      <a:pt x="82" y="352"/>
                    </a:lnTo>
                    <a:lnTo>
                      <a:pt x="78" y="348"/>
                    </a:lnTo>
                    <a:lnTo>
                      <a:pt x="73" y="345"/>
                    </a:lnTo>
                    <a:lnTo>
                      <a:pt x="68" y="341"/>
                    </a:lnTo>
                    <a:lnTo>
                      <a:pt x="64" y="338"/>
                    </a:lnTo>
                    <a:lnTo>
                      <a:pt x="61" y="334"/>
                    </a:lnTo>
                    <a:lnTo>
                      <a:pt x="56" y="330"/>
                    </a:lnTo>
                    <a:lnTo>
                      <a:pt x="51" y="326"/>
                    </a:lnTo>
                    <a:lnTo>
                      <a:pt x="48" y="321"/>
                    </a:lnTo>
                    <a:lnTo>
                      <a:pt x="44" y="317"/>
                    </a:lnTo>
                    <a:lnTo>
                      <a:pt x="42" y="314"/>
                    </a:lnTo>
                    <a:lnTo>
                      <a:pt x="39" y="309"/>
                    </a:lnTo>
                    <a:lnTo>
                      <a:pt x="36" y="304"/>
                    </a:lnTo>
                    <a:lnTo>
                      <a:pt x="32" y="299"/>
                    </a:lnTo>
                    <a:lnTo>
                      <a:pt x="29" y="295"/>
                    </a:lnTo>
                    <a:lnTo>
                      <a:pt x="26" y="290"/>
                    </a:lnTo>
                    <a:lnTo>
                      <a:pt x="24" y="285"/>
                    </a:lnTo>
                    <a:lnTo>
                      <a:pt x="22" y="279"/>
                    </a:lnTo>
                    <a:lnTo>
                      <a:pt x="18" y="273"/>
                    </a:lnTo>
                    <a:lnTo>
                      <a:pt x="16" y="267"/>
                    </a:lnTo>
                    <a:lnTo>
                      <a:pt x="13" y="261"/>
                    </a:lnTo>
                    <a:lnTo>
                      <a:pt x="12" y="255"/>
                    </a:lnTo>
                    <a:lnTo>
                      <a:pt x="11" y="249"/>
                    </a:lnTo>
                    <a:lnTo>
                      <a:pt x="10" y="244"/>
                    </a:lnTo>
                    <a:lnTo>
                      <a:pt x="7" y="238"/>
                    </a:lnTo>
                    <a:lnTo>
                      <a:pt x="5" y="232"/>
                    </a:lnTo>
                    <a:lnTo>
                      <a:pt x="4" y="226"/>
                    </a:lnTo>
                    <a:lnTo>
                      <a:pt x="3" y="220"/>
                    </a:lnTo>
                    <a:lnTo>
                      <a:pt x="3" y="214"/>
                    </a:lnTo>
                    <a:lnTo>
                      <a:pt x="3" y="208"/>
                    </a:lnTo>
                    <a:lnTo>
                      <a:pt x="1" y="201"/>
                    </a:lnTo>
                    <a:lnTo>
                      <a:pt x="0" y="194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6" name="Line 52">
                <a:extLst>
                  <a:ext uri="{FF2B5EF4-FFF2-40B4-BE49-F238E27FC236}">
                    <a16:creationId xmlns:a16="http://schemas.microsoft.com/office/drawing/2014/main" id="{267D245A-A09F-40ED-BA70-E31535FFC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0" y="3013"/>
                <a:ext cx="419" cy="4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7" name="Freeform 53">
                <a:extLst>
                  <a:ext uri="{FF2B5EF4-FFF2-40B4-BE49-F238E27FC236}">
                    <a16:creationId xmlns:a16="http://schemas.microsoft.com/office/drawing/2014/main" id="{73ABA630-54E1-4289-BF8A-13C10703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2977"/>
                <a:ext cx="72" cy="36"/>
              </a:xfrm>
              <a:custGeom>
                <a:avLst/>
                <a:gdLst>
                  <a:gd name="T0" fmla="*/ 0 w 143"/>
                  <a:gd name="T1" fmla="*/ 1 h 72"/>
                  <a:gd name="T2" fmla="*/ 1 w 143"/>
                  <a:gd name="T3" fmla="*/ 0 h 72"/>
                  <a:gd name="T4" fmla="*/ 1 w 143"/>
                  <a:gd name="T5" fmla="*/ 1 h 72"/>
                  <a:gd name="T6" fmla="*/ 0 w 143"/>
                  <a:gd name="T7" fmla="*/ 1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2">
                    <a:moveTo>
                      <a:pt x="0" y="72"/>
                    </a:moveTo>
                    <a:lnTo>
                      <a:pt x="143" y="0"/>
                    </a:lnTo>
                    <a:lnTo>
                      <a:pt x="143" y="71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8" name="Freeform 54">
                <a:extLst>
                  <a:ext uri="{FF2B5EF4-FFF2-40B4-BE49-F238E27FC236}">
                    <a16:creationId xmlns:a16="http://schemas.microsoft.com/office/drawing/2014/main" id="{C18963F0-EA35-4682-B2BD-9C11808D7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3013"/>
                <a:ext cx="72" cy="35"/>
              </a:xfrm>
              <a:custGeom>
                <a:avLst/>
                <a:gdLst>
                  <a:gd name="T0" fmla="*/ 0 w 143"/>
                  <a:gd name="T1" fmla="*/ 0 h 72"/>
                  <a:gd name="T2" fmla="*/ 1 w 143"/>
                  <a:gd name="T3" fmla="*/ 0 h 72"/>
                  <a:gd name="T4" fmla="*/ 1 w 143"/>
                  <a:gd name="T5" fmla="*/ 0 h 72"/>
                  <a:gd name="T6" fmla="*/ 0 w 143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2">
                    <a:moveTo>
                      <a:pt x="0" y="1"/>
                    </a:moveTo>
                    <a:lnTo>
                      <a:pt x="143" y="72"/>
                    </a:lnTo>
                    <a:lnTo>
                      <a:pt x="14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17" name="Freeform 55">
              <a:extLst>
                <a:ext uri="{FF2B5EF4-FFF2-40B4-BE49-F238E27FC236}">
                  <a16:creationId xmlns:a16="http://schemas.microsoft.com/office/drawing/2014/main" id="{3FE64506-BF34-4E40-90EB-AAB1A29B2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0" y="4803775"/>
              <a:ext cx="85725" cy="41275"/>
            </a:xfrm>
            <a:custGeom>
              <a:avLst/>
              <a:gdLst>
                <a:gd name="T0" fmla="*/ 2147483646 w 142"/>
                <a:gd name="T1" fmla="*/ 0 h 71"/>
                <a:gd name="T2" fmla="*/ 0 w 142"/>
                <a:gd name="T3" fmla="*/ 2147483646 h 71"/>
                <a:gd name="T4" fmla="*/ 0 w 142"/>
                <a:gd name="T5" fmla="*/ 0 h 71"/>
                <a:gd name="T6" fmla="*/ 2147483646 w 14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" h="71">
                  <a:moveTo>
                    <a:pt x="142" y="0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 w="476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818" name="Freeform 56">
              <a:extLst>
                <a:ext uri="{FF2B5EF4-FFF2-40B4-BE49-F238E27FC236}">
                  <a16:creationId xmlns:a16="http://schemas.microsoft.com/office/drawing/2014/main" id="{A82313FF-C961-4BD1-90F9-3AC9B5B5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988" y="4289425"/>
              <a:ext cx="115887" cy="133350"/>
            </a:xfrm>
            <a:custGeom>
              <a:avLst/>
              <a:gdLst>
                <a:gd name="T0" fmla="*/ 0 w 196"/>
                <a:gd name="T1" fmla="*/ 2147483646 h 232"/>
                <a:gd name="T2" fmla="*/ 2147483646 w 196"/>
                <a:gd name="T3" fmla="*/ 2147483646 h 232"/>
                <a:gd name="T4" fmla="*/ 2147483646 w 196"/>
                <a:gd name="T5" fmla="*/ 2147483646 h 232"/>
                <a:gd name="T6" fmla="*/ 2147483646 w 196"/>
                <a:gd name="T7" fmla="*/ 2147483646 h 232"/>
                <a:gd name="T8" fmla="*/ 2147483646 w 196"/>
                <a:gd name="T9" fmla="*/ 2147483646 h 232"/>
                <a:gd name="T10" fmla="*/ 2147483646 w 196"/>
                <a:gd name="T11" fmla="*/ 2147483646 h 232"/>
                <a:gd name="T12" fmla="*/ 2147483646 w 196"/>
                <a:gd name="T13" fmla="*/ 2147483646 h 232"/>
                <a:gd name="T14" fmla="*/ 2147483646 w 196"/>
                <a:gd name="T15" fmla="*/ 2147483646 h 232"/>
                <a:gd name="T16" fmla="*/ 2147483646 w 196"/>
                <a:gd name="T17" fmla="*/ 2147483646 h 232"/>
                <a:gd name="T18" fmla="*/ 2147483646 w 196"/>
                <a:gd name="T19" fmla="*/ 2147483646 h 232"/>
                <a:gd name="T20" fmla="*/ 2147483646 w 196"/>
                <a:gd name="T21" fmla="*/ 2147483646 h 232"/>
                <a:gd name="T22" fmla="*/ 2147483646 w 196"/>
                <a:gd name="T23" fmla="*/ 2147483646 h 232"/>
                <a:gd name="T24" fmla="*/ 2147483646 w 196"/>
                <a:gd name="T25" fmla="*/ 0 h 232"/>
                <a:gd name="T26" fmla="*/ 2147483646 w 196"/>
                <a:gd name="T27" fmla="*/ 0 h 232"/>
                <a:gd name="T28" fmla="*/ 2147483646 w 196"/>
                <a:gd name="T29" fmla="*/ 2147483646 h 232"/>
                <a:gd name="T30" fmla="*/ 2147483646 w 196"/>
                <a:gd name="T31" fmla="*/ 2147483646 h 232"/>
                <a:gd name="T32" fmla="*/ 2147483646 w 196"/>
                <a:gd name="T33" fmla="*/ 2147483646 h 232"/>
                <a:gd name="T34" fmla="*/ 2147483646 w 196"/>
                <a:gd name="T35" fmla="*/ 2147483646 h 232"/>
                <a:gd name="T36" fmla="*/ 2147483646 w 196"/>
                <a:gd name="T37" fmla="*/ 2147483646 h 232"/>
                <a:gd name="T38" fmla="*/ 2147483646 w 196"/>
                <a:gd name="T39" fmla="*/ 2147483646 h 232"/>
                <a:gd name="T40" fmla="*/ 2147483646 w 196"/>
                <a:gd name="T41" fmla="*/ 2147483646 h 232"/>
                <a:gd name="T42" fmla="*/ 2147483646 w 196"/>
                <a:gd name="T43" fmla="*/ 2147483646 h 232"/>
                <a:gd name="T44" fmla="*/ 2147483646 w 196"/>
                <a:gd name="T45" fmla="*/ 2147483646 h 232"/>
                <a:gd name="T46" fmla="*/ 2147483646 w 196"/>
                <a:gd name="T47" fmla="*/ 2147483646 h 232"/>
                <a:gd name="T48" fmla="*/ 2147483646 w 196"/>
                <a:gd name="T49" fmla="*/ 2147483646 h 232"/>
                <a:gd name="T50" fmla="*/ 2147483646 w 196"/>
                <a:gd name="T51" fmla="*/ 2147483646 h 232"/>
                <a:gd name="T52" fmla="*/ 2147483646 w 196"/>
                <a:gd name="T53" fmla="*/ 2147483646 h 232"/>
                <a:gd name="T54" fmla="*/ 2147483646 w 196"/>
                <a:gd name="T55" fmla="*/ 2147483646 h 232"/>
                <a:gd name="T56" fmla="*/ 2147483646 w 196"/>
                <a:gd name="T57" fmla="*/ 2147483646 h 232"/>
                <a:gd name="T58" fmla="*/ 2147483646 w 196"/>
                <a:gd name="T59" fmla="*/ 2147483646 h 232"/>
                <a:gd name="T60" fmla="*/ 2147483646 w 196"/>
                <a:gd name="T61" fmla="*/ 2147483646 h 232"/>
                <a:gd name="T62" fmla="*/ 2147483646 w 196"/>
                <a:gd name="T63" fmla="*/ 2147483646 h 232"/>
                <a:gd name="T64" fmla="*/ 2147483646 w 196"/>
                <a:gd name="T65" fmla="*/ 2147483646 h 232"/>
                <a:gd name="T66" fmla="*/ 2147483646 w 196"/>
                <a:gd name="T67" fmla="*/ 2147483646 h 232"/>
                <a:gd name="T68" fmla="*/ 2147483646 w 196"/>
                <a:gd name="T69" fmla="*/ 2147483646 h 232"/>
                <a:gd name="T70" fmla="*/ 2147483646 w 196"/>
                <a:gd name="T71" fmla="*/ 2147483646 h 232"/>
                <a:gd name="T72" fmla="*/ 2147483646 w 196"/>
                <a:gd name="T73" fmla="*/ 2147483646 h 232"/>
                <a:gd name="T74" fmla="*/ 2147483646 w 196"/>
                <a:gd name="T75" fmla="*/ 2147483646 h 232"/>
                <a:gd name="T76" fmla="*/ 2147483646 w 196"/>
                <a:gd name="T77" fmla="*/ 2147483646 h 232"/>
                <a:gd name="T78" fmla="*/ 2147483646 w 196"/>
                <a:gd name="T79" fmla="*/ 2147483646 h 232"/>
                <a:gd name="T80" fmla="*/ 2147483646 w 196"/>
                <a:gd name="T81" fmla="*/ 2147483646 h 232"/>
                <a:gd name="T82" fmla="*/ 2147483646 w 196"/>
                <a:gd name="T83" fmla="*/ 2147483646 h 232"/>
                <a:gd name="T84" fmla="*/ 2147483646 w 196"/>
                <a:gd name="T85" fmla="*/ 2147483646 h 232"/>
                <a:gd name="T86" fmla="*/ 2147483646 w 196"/>
                <a:gd name="T87" fmla="*/ 2147483646 h 232"/>
                <a:gd name="T88" fmla="*/ 2147483646 w 196"/>
                <a:gd name="T89" fmla="*/ 2147483646 h 232"/>
                <a:gd name="T90" fmla="*/ 2147483646 w 196"/>
                <a:gd name="T91" fmla="*/ 2147483646 h 232"/>
                <a:gd name="T92" fmla="*/ 2147483646 w 196"/>
                <a:gd name="T93" fmla="*/ 2147483646 h 232"/>
                <a:gd name="T94" fmla="*/ 2147483646 w 196"/>
                <a:gd name="T95" fmla="*/ 2147483646 h 232"/>
                <a:gd name="T96" fmla="*/ 2147483646 w 196"/>
                <a:gd name="T97" fmla="*/ 2147483646 h 232"/>
                <a:gd name="T98" fmla="*/ 2147483646 w 196"/>
                <a:gd name="T99" fmla="*/ 2147483646 h 232"/>
                <a:gd name="T100" fmla="*/ 0 w 196"/>
                <a:gd name="T101" fmla="*/ 2147483646 h 2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96" h="232">
                  <a:moveTo>
                    <a:pt x="0" y="116"/>
                  </a:move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1" y="94"/>
                  </a:lnTo>
                  <a:lnTo>
                    <a:pt x="1" y="91"/>
                  </a:lnTo>
                  <a:lnTo>
                    <a:pt x="2" y="87"/>
                  </a:lnTo>
                  <a:lnTo>
                    <a:pt x="3" y="83"/>
                  </a:lnTo>
                  <a:lnTo>
                    <a:pt x="5" y="79"/>
                  </a:lnTo>
                  <a:lnTo>
                    <a:pt x="6" y="75"/>
                  </a:lnTo>
                  <a:lnTo>
                    <a:pt x="7" y="72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11" y="63"/>
                  </a:lnTo>
                  <a:lnTo>
                    <a:pt x="12" y="60"/>
                  </a:lnTo>
                  <a:lnTo>
                    <a:pt x="13" y="56"/>
                  </a:lnTo>
                  <a:lnTo>
                    <a:pt x="15" y="53"/>
                  </a:lnTo>
                  <a:lnTo>
                    <a:pt x="17" y="50"/>
                  </a:lnTo>
                  <a:lnTo>
                    <a:pt x="18" y="48"/>
                  </a:lnTo>
                  <a:lnTo>
                    <a:pt x="20" y="45"/>
                  </a:lnTo>
                  <a:lnTo>
                    <a:pt x="22" y="42"/>
                  </a:lnTo>
                  <a:lnTo>
                    <a:pt x="25" y="38"/>
                  </a:lnTo>
                  <a:lnTo>
                    <a:pt x="27" y="35"/>
                  </a:lnTo>
                  <a:lnTo>
                    <a:pt x="28" y="32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6" y="26"/>
                  </a:lnTo>
                  <a:lnTo>
                    <a:pt x="38" y="24"/>
                  </a:lnTo>
                  <a:lnTo>
                    <a:pt x="40" y="22"/>
                  </a:lnTo>
                  <a:lnTo>
                    <a:pt x="43" y="19"/>
                  </a:lnTo>
                  <a:lnTo>
                    <a:pt x="45" y="18"/>
                  </a:lnTo>
                  <a:lnTo>
                    <a:pt x="47" y="17"/>
                  </a:lnTo>
                  <a:lnTo>
                    <a:pt x="51" y="14"/>
                  </a:lnTo>
                  <a:lnTo>
                    <a:pt x="55" y="12"/>
                  </a:lnTo>
                  <a:lnTo>
                    <a:pt x="58" y="10"/>
                  </a:lnTo>
                  <a:lnTo>
                    <a:pt x="61" y="8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9" y="6"/>
                  </a:lnTo>
                  <a:lnTo>
                    <a:pt x="72" y="5"/>
                  </a:lnTo>
                  <a:lnTo>
                    <a:pt x="76" y="4"/>
                  </a:lnTo>
                  <a:lnTo>
                    <a:pt x="80" y="3"/>
                  </a:lnTo>
                  <a:lnTo>
                    <a:pt x="83" y="3"/>
                  </a:lnTo>
                  <a:lnTo>
                    <a:pt x="87" y="3"/>
                  </a:lnTo>
                  <a:lnTo>
                    <a:pt x="90" y="1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5" y="1"/>
                  </a:lnTo>
                  <a:lnTo>
                    <a:pt x="119" y="1"/>
                  </a:lnTo>
                  <a:lnTo>
                    <a:pt x="121" y="3"/>
                  </a:lnTo>
                  <a:lnTo>
                    <a:pt x="124" y="4"/>
                  </a:lnTo>
                  <a:lnTo>
                    <a:pt x="127" y="5"/>
                  </a:lnTo>
                  <a:lnTo>
                    <a:pt x="131" y="6"/>
                  </a:lnTo>
                  <a:lnTo>
                    <a:pt x="134" y="7"/>
                  </a:lnTo>
                  <a:lnTo>
                    <a:pt x="137" y="8"/>
                  </a:lnTo>
                  <a:lnTo>
                    <a:pt x="139" y="10"/>
                  </a:lnTo>
                  <a:lnTo>
                    <a:pt x="141" y="11"/>
                  </a:lnTo>
                  <a:lnTo>
                    <a:pt x="145" y="12"/>
                  </a:lnTo>
                  <a:lnTo>
                    <a:pt x="147" y="14"/>
                  </a:lnTo>
                  <a:lnTo>
                    <a:pt x="150" y="17"/>
                  </a:lnTo>
                  <a:lnTo>
                    <a:pt x="152" y="19"/>
                  </a:lnTo>
                  <a:lnTo>
                    <a:pt x="155" y="22"/>
                  </a:lnTo>
                  <a:lnTo>
                    <a:pt x="157" y="24"/>
                  </a:lnTo>
                  <a:lnTo>
                    <a:pt x="160" y="26"/>
                  </a:lnTo>
                  <a:lnTo>
                    <a:pt x="164" y="29"/>
                  </a:lnTo>
                  <a:lnTo>
                    <a:pt x="166" y="32"/>
                  </a:lnTo>
                  <a:lnTo>
                    <a:pt x="168" y="35"/>
                  </a:lnTo>
                  <a:lnTo>
                    <a:pt x="169" y="37"/>
                  </a:lnTo>
                  <a:lnTo>
                    <a:pt x="170" y="39"/>
                  </a:lnTo>
                  <a:lnTo>
                    <a:pt x="172" y="42"/>
                  </a:lnTo>
                  <a:lnTo>
                    <a:pt x="175" y="45"/>
                  </a:lnTo>
                  <a:lnTo>
                    <a:pt x="177" y="49"/>
                  </a:lnTo>
                  <a:lnTo>
                    <a:pt x="178" y="51"/>
                  </a:lnTo>
                  <a:lnTo>
                    <a:pt x="179" y="55"/>
                  </a:lnTo>
                  <a:lnTo>
                    <a:pt x="181" y="58"/>
                  </a:lnTo>
                  <a:lnTo>
                    <a:pt x="183" y="62"/>
                  </a:lnTo>
                  <a:lnTo>
                    <a:pt x="185" y="66"/>
                  </a:lnTo>
                  <a:lnTo>
                    <a:pt x="187" y="69"/>
                  </a:lnTo>
                  <a:lnTo>
                    <a:pt x="188" y="73"/>
                  </a:lnTo>
                  <a:lnTo>
                    <a:pt x="189" y="76"/>
                  </a:lnTo>
                  <a:lnTo>
                    <a:pt x="189" y="80"/>
                  </a:lnTo>
                  <a:lnTo>
                    <a:pt x="190" y="83"/>
                  </a:lnTo>
                  <a:lnTo>
                    <a:pt x="191" y="87"/>
                  </a:lnTo>
                  <a:lnTo>
                    <a:pt x="193" y="91"/>
                  </a:lnTo>
                  <a:lnTo>
                    <a:pt x="194" y="94"/>
                  </a:lnTo>
                  <a:lnTo>
                    <a:pt x="194" y="98"/>
                  </a:lnTo>
                  <a:lnTo>
                    <a:pt x="194" y="101"/>
                  </a:lnTo>
                  <a:lnTo>
                    <a:pt x="195" y="106"/>
                  </a:lnTo>
                  <a:lnTo>
                    <a:pt x="196" y="111"/>
                  </a:lnTo>
                  <a:lnTo>
                    <a:pt x="196" y="116"/>
                  </a:lnTo>
                  <a:lnTo>
                    <a:pt x="196" y="119"/>
                  </a:lnTo>
                  <a:lnTo>
                    <a:pt x="196" y="123"/>
                  </a:lnTo>
                  <a:lnTo>
                    <a:pt x="196" y="126"/>
                  </a:lnTo>
                  <a:lnTo>
                    <a:pt x="196" y="130"/>
                  </a:lnTo>
                  <a:lnTo>
                    <a:pt x="196" y="133"/>
                  </a:lnTo>
                  <a:lnTo>
                    <a:pt x="195" y="137"/>
                  </a:lnTo>
                  <a:lnTo>
                    <a:pt x="195" y="141"/>
                  </a:lnTo>
                  <a:lnTo>
                    <a:pt x="194" y="144"/>
                  </a:lnTo>
                  <a:lnTo>
                    <a:pt x="193" y="148"/>
                  </a:lnTo>
                  <a:lnTo>
                    <a:pt x="191" y="152"/>
                  </a:lnTo>
                  <a:lnTo>
                    <a:pt x="190" y="156"/>
                  </a:lnTo>
                  <a:lnTo>
                    <a:pt x="189" y="160"/>
                  </a:lnTo>
                  <a:lnTo>
                    <a:pt x="188" y="163"/>
                  </a:lnTo>
                  <a:lnTo>
                    <a:pt x="187" y="166"/>
                  </a:lnTo>
                  <a:lnTo>
                    <a:pt x="185" y="168"/>
                  </a:lnTo>
                  <a:lnTo>
                    <a:pt x="184" y="171"/>
                  </a:lnTo>
                  <a:lnTo>
                    <a:pt x="183" y="175"/>
                  </a:lnTo>
                  <a:lnTo>
                    <a:pt x="181" y="179"/>
                  </a:lnTo>
                  <a:lnTo>
                    <a:pt x="179" y="182"/>
                  </a:lnTo>
                  <a:lnTo>
                    <a:pt x="177" y="185"/>
                  </a:lnTo>
                  <a:lnTo>
                    <a:pt x="175" y="187"/>
                  </a:lnTo>
                  <a:lnTo>
                    <a:pt x="172" y="190"/>
                  </a:lnTo>
                  <a:lnTo>
                    <a:pt x="170" y="194"/>
                  </a:lnTo>
                  <a:lnTo>
                    <a:pt x="168" y="198"/>
                  </a:lnTo>
                  <a:lnTo>
                    <a:pt x="166" y="200"/>
                  </a:lnTo>
                  <a:lnTo>
                    <a:pt x="164" y="202"/>
                  </a:lnTo>
                  <a:lnTo>
                    <a:pt x="162" y="204"/>
                  </a:lnTo>
                  <a:lnTo>
                    <a:pt x="159" y="206"/>
                  </a:lnTo>
                  <a:lnTo>
                    <a:pt x="157" y="208"/>
                  </a:lnTo>
                  <a:lnTo>
                    <a:pt x="155" y="211"/>
                  </a:lnTo>
                  <a:lnTo>
                    <a:pt x="152" y="213"/>
                  </a:lnTo>
                  <a:lnTo>
                    <a:pt x="150" y="214"/>
                  </a:lnTo>
                  <a:lnTo>
                    <a:pt x="147" y="215"/>
                  </a:lnTo>
                  <a:lnTo>
                    <a:pt x="144" y="218"/>
                  </a:lnTo>
                  <a:lnTo>
                    <a:pt x="140" y="220"/>
                  </a:lnTo>
                  <a:lnTo>
                    <a:pt x="137" y="223"/>
                  </a:lnTo>
                  <a:lnTo>
                    <a:pt x="134" y="224"/>
                  </a:lnTo>
                  <a:lnTo>
                    <a:pt x="132" y="225"/>
                  </a:lnTo>
                  <a:lnTo>
                    <a:pt x="130" y="225"/>
                  </a:lnTo>
                  <a:lnTo>
                    <a:pt x="126" y="226"/>
                  </a:lnTo>
                  <a:lnTo>
                    <a:pt x="122" y="227"/>
                  </a:lnTo>
                  <a:lnTo>
                    <a:pt x="119" y="229"/>
                  </a:lnTo>
                  <a:lnTo>
                    <a:pt x="115" y="230"/>
                  </a:lnTo>
                  <a:lnTo>
                    <a:pt x="112" y="230"/>
                  </a:lnTo>
                  <a:lnTo>
                    <a:pt x="108" y="230"/>
                  </a:lnTo>
                  <a:lnTo>
                    <a:pt x="105" y="231"/>
                  </a:lnTo>
                  <a:lnTo>
                    <a:pt x="101" y="232"/>
                  </a:lnTo>
                  <a:lnTo>
                    <a:pt x="97" y="232"/>
                  </a:lnTo>
                  <a:lnTo>
                    <a:pt x="95" y="232"/>
                  </a:lnTo>
                  <a:lnTo>
                    <a:pt x="93" y="232"/>
                  </a:lnTo>
                  <a:lnTo>
                    <a:pt x="90" y="232"/>
                  </a:lnTo>
                  <a:lnTo>
                    <a:pt x="87" y="232"/>
                  </a:lnTo>
                  <a:lnTo>
                    <a:pt x="83" y="232"/>
                  </a:lnTo>
                  <a:lnTo>
                    <a:pt x="80" y="231"/>
                  </a:lnTo>
                  <a:lnTo>
                    <a:pt x="77" y="231"/>
                  </a:lnTo>
                  <a:lnTo>
                    <a:pt x="75" y="230"/>
                  </a:lnTo>
                  <a:lnTo>
                    <a:pt x="72" y="229"/>
                  </a:lnTo>
                  <a:lnTo>
                    <a:pt x="69" y="227"/>
                  </a:lnTo>
                  <a:lnTo>
                    <a:pt x="65" y="226"/>
                  </a:lnTo>
                  <a:lnTo>
                    <a:pt x="62" y="225"/>
                  </a:lnTo>
                  <a:lnTo>
                    <a:pt x="59" y="224"/>
                  </a:lnTo>
                  <a:lnTo>
                    <a:pt x="57" y="223"/>
                  </a:lnTo>
                  <a:lnTo>
                    <a:pt x="55" y="221"/>
                  </a:lnTo>
                  <a:lnTo>
                    <a:pt x="51" y="220"/>
                  </a:lnTo>
                  <a:lnTo>
                    <a:pt x="49" y="218"/>
                  </a:lnTo>
                  <a:lnTo>
                    <a:pt x="46" y="215"/>
                  </a:lnTo>
                  <a:lnTo>
                    <a:pt x="44" y="213"/>
                  </a:lnTo>
                  <a:lnTo>
                    <a:pt x="42" y="211"/>
                  </a:lnTo>
                  <a:lnTo>
                    <a:pt x="39" y="208"/>
                  </a:lnTo>
                  <a:lnTo>
                    <a:pt x="36" y="206"/>
                  </a:lnTo>
                  <a:lnTo>
                    <a:pt x="32" y="204"/>
                  </a:lnTo>
                  <a:lnTo>
                    <a:pt x="30" y="200"/>
                  </a:lnTo>
                  <a:lnTo>
                    <a:pt x="28" y="198"/>
                  </a:lnTo>
                  <a:lnTo>
                    <a:pt x="27" y="195"/>
                  </a:lnTo>
                  <a:lnTo>
                    <a:pt x="26" y="193"/>
                  </a:lnTo>
                  <a:lnTo>
                    <a:pt x="24" y="190"/>
                  </a:lnTo>
                  <a:lnTo>
                    <a:pt x="21" y="187"/>
                  </a:lnTo>
                  <a:lnTo>
                    <a:pt x="19" y="183"/>
                  </a:lnTo>
                  <a:lnTo>
                    <a:pt x="18" y="181"/>
                  </a:lnTo>
                  <a:lnTo>
                    <a:pt x="17" y="177"/>
                  </a:lnTo>
                  <a:lnTo>
                    <a:pt x="15" y="174"/>
                  </a:lnTo>
                  <a:lnTo>
                    <a:pt x="13" y="170"/>
                  </a:lnTo>
                  <a:lnTo>
                    <a:pt x="11" y="167"/>
                  </a:lnTo>
                  <a:lnTo>
                    <a:pt x="9" y="163"/>
                  </a:lnTo>
                  <a:lnTo>
                    <a:pt x="8" y="160"/>
                  </a:lnTo>
                  <a:lnTo>
                    <a:pt x="7" y="156"/>
                  </a:lnTo>
                  <a:lnTo>
                    <a:pt x="7" y="152"/>
                  </a:lnTo>
                  <a:lnTo>
                    <a:pt x="6" y="149"/>
                  </a:lnTo>
                  <a:lnTo>
                    <a:pt x="5" y="145"/>
                  </a:lnTo>
                  <a:lnTo>
                    <a:pt x="3" y="141"/>
                  </a:lnTo>
                  <a:lnTo>
                    <a:pt x="2" y="137"/>
                  </a:lnTo>
                  <a:lnTo>
                    <a:pt x="2" y="133"/>
                  </a:lnTo>
                  <a:lnTo>
                    <a:pt x="2" y="130"/>
                  </a:lnTo>
                  <a:lnTo>
                    <a:pt x="1" y="125"/>
                  </a:lnTo>
                  <a:lnTo>
                    <a:pt x="0" y="120"/>
                  </a:lnTo>
                  <a:lnTo>
                    <a:pt x="0" y="11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19" name="Group 57">
              <a:extLst>
                <a:ext uri="{FF2B5EF4-FFF2-40B4-BE49-F238E27FC236}">
                  <a16:creationId xmlns:a16="http://schemas.microsoft.com/office/drawing/2014/main" id="{759EC31B-5476-480E-9530-9BD0F60EFF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4213" y="4206875"/>
              <a:ext cx="2020887" cy="352425"/>
              <a:chOff x="2094" y="3481"/>
              <a:chExt cx="1698" cy="304"/>
            </a:xfrm>
          </p:grpSpPr>
          <p:sp>
            <p:nvSpPr>
              <p:cNvPr id="33880" name="Freeform 58">
                <a:extLst>
                  <a:ext uri="{FF2B5EF4-FFF2-40B4-BE49-F238E27FC236}">
                    <a16:creationId xmlns:a16="http://schemas.microsoft.com/office/drawing/2014/main" id="{1499AA1F-726C-44FF-967E-F343CD4F2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3481"/>
                <a:ext cx="107" cy="304"/>
              </a:xfrm>
              <a:custGeom>
                <a:avLst/>
                <a:gdLst>
                  <a:gd name="T0" fmla="*/ 0 w 214"/>
                  <a:gd name="T1" fmla="*/ 1 h 606"/>
                  <a:gd name="T2" fmla="*/ 1 w 214"/>
                  <a:gd name="T3" fmla="*/ 1 h 606"/>
                  <a:gd name="T4" fmla="*/ 1 w 214"/>
                  <a:gd name="T5" fmla="*/ 1 h 606"/>
                  <a:gd name="T6" fmla="*/ 1 w 214"/>
                  <a:gd name="T7" fmla="*/ 1 h 606"/>
                  <a:gd name="T8" fmla="*/ 1 w 214"/>
                  <a:gd name="T9" fmla="*/ 1 h 606"/>
                  <a:gd name="T10" fmla="*/ 1 w 214"/>
                  <a:gd name="T11" fmla="*/ 1 h 606"/>
                  <a:gd name="T12" fmla="*/ 1 w 214"/>
                  <a:gd name="T13" fmla="*/ 1 h 606"/>
                  <a:gd name="T14" fmla="*/ 1 w 214"/>
                  <a:gd name="T15" fmla="*/ 1 h 606"/>
                  <a:gd name="T16" fmla="*/ 1 w 214"/>
                  <a:gd name="T17" fmla="*/ 1 h 606"/>
                  <a:gd name="T18" fmla="*/ 1 w 214"/>
                  <a:gd name="T19" fmla="*/ 1 h 606"/>
                  <a:gd name="T20" fmla="*/ 1 w 214"/>
                  <a:gd name="T21" fmla="*/ 1 h 606"/>
                  <a:gd name="T22" fmla="*/ 1 w 214"/>
                  <a:gd name="T23" fmla="*/ 1 h 606"/>
                  <a:gd name="T24" fmla="*/ 1 w 214"/>
                  <a:gd name="T25" fmla="*/ 0 h 606"/>
                  <a:gd name="T26" fmla="*/ 1 w 214"/>
                  <a:gd name="T27" fmla="*/ 1 h 606"/>
                  <a:gd name="T28" fmla="*/ 1 w 214"/>
                  <a:gd name="T29" fmla="*/ 1 h 606"/>
                  <a:gd name="T30" fmla="*/ 1 w 214"/>
                  <a:gd name="T31" fmla="*/ 1 h 606"/>
                  <a:gd name="T32" fmla="*/ 1 w 214"/>
                  <a:gd name="T33" fmla="*/ 1 h 606"/>
                  <a:gd name="T34" fmla="*/ 1 w 214"/>
                  <a:gd name="T35" fmla="*/ 1 h 606"/>
                  <a:gd name="T36" fmla="*/ 1 w 214"/>
                  <a:gd name="T37" fmla="*/ 1 h 606"/>
                  <a:gd name="T38" fmla="*/ 1 w 214"/>
                  <a:gd name="T39" fmla="*/ 1 h 606"/>
                  <a:gd name="T40" fmla="*/ 1 w 214"/>
                  <a:gd name="T41" fmla="*/ 1 h 606"/>
                  <a:gd name="T42" fmla="*/ 1 w 214"/>
                  <a:gd name="T43" fmla="*/ 1 h 606"/>
                  <a:gd name="T44" fmla="*/ 1 w 214"/>
                  <a:gd name="T45" fmla="*/ 1 h 606"/>
                  <a:gd name="T46" fmla="*/ 1 w 214"/>
                  <a:gd name="T47" fmla="*/ 1 h 606"/>
                  <a:gd name="T48" fmla="*/ 1 w 214"/>
                  <a:gd name="T49" fmla="*/ 1 h 606"/>
                  <a:gd name="T50" fmla="*/ 1 w 214"/>
                  <a:gd name="T51" fmla="*/ 1 h 606"/>
                  <a:gd name="T52" fmla="*/ 1 w 214"/>
                  <a:gd name="T53" fmla="*/ 1 h 606"/>
                  <a:gd name="T54" fmla="*/ 1 w 214"/>
                  <a:gd name="T55" fmla="*/ 1 h 606"/>
                  <a:gd name="T56" fmla="*/ 1 w 214"/>
                  <a:gd name="T57" fmla="*/ 1 h 606"/>
                  <a:gd name="T58" fmla="*/ 1 w 214"/>
                  <a:gd name="T59" fmla="*/ 1 h 606"/>
                  <a:gd name="T60" fmla="*/ 1 w 214"/>
                  <a:gd name="T61" fmla="*/ 1 h 606"/>
                  <a:gd name="T62" fmla="*/ 1 w 214"/>
                  <a:gd name="T63" fmla="*/ 2 h 606"/>
                  <a:gd name="T64" fmla="*/ 1 w 214"/>
                  <a:gd name="T65" fmla="*/ 2 h 606"/>
                  <a:gd name="T66" fmla="*/ 1 w 214"/>
                  <a:gd name="T67" fmla="*/ 2 h 606"/>
                  <a:gd name="T68" fmla="*/ 1 w 214"/>
                  <a:gd name="T69" fmla="*/ 2 h 606"/>
                  <a:gd name="T70" fmla="*/ 1 w 214"/>
                  <a:gd name="T71" fmla="*/ 2 h 606"/>
                  <a:gd name="T72" fmla="*/ 1 w 214"/>
                  <a:gd name="T73" fmla="*/ 2 h 606"/>
                  <a:gd name="T74" fmla="*/ 1 w 214"/>
                  <a:gd name="T75" fmla="*/ 2 h 606"/>
                  <a:gd name="T76" fmla="*/ 1 w 214"/>
                  <a:gd name="T77" fmla="*/ 2 h 606"/>
                  <a:gd name="T78" fmla="*/ 1 w 214"/>
                  <a:gd name="T79" fmla="*/ 2 h 606"/>
                  <a:gd name="T80" fmla="*/ 1 w 214"/>
                  <a:gd name="T81" fmla="*/ 2 h 606"/>
                  <a:gd name="T82" fmla="*/ 1 w 214"/>
                  <a:gd name="T83" fmla="*/ 2 h 606"/>
                  <a:gd name="T84" fmla="*/ 1 w 214"/>
                  <a:gd name="T85" fmla="*/ 2 h 606"/>
                  <a:gd name="T86" fmla="*/ 1 w 214"/>
                  <a:gd name="T87" fmla="*/ 2 h 606"/>
                  <a:gd name="T88" fmla="*/ 1 w 214"/>
                  <a:gd name="T89" fmla="*/ 2 h 606"/>
                  <a:gd name="T90" fmla="*/ 1 w 214"/>
                  <a:gd name="T91" fmla="*/ 1 h 606"/>
                  <a:gd name="T92" fmla="*/ 1 w 214"/>
                  <a:gd name="T93" fmla="*/ 1 h 606"/>
                  <a:gd name="T94" fmla="*/ 1 w 214"/>
                  <a:gd name="T95" fmla="*/ 1 h 606"/>
                  <a:gd name="T96" fmla="*/ 1 w 214"/>
                  <a:gd name="T97" fmla="*/ 1 h 606"/>
                  <a:gd name="T98" fmla="*/ 1 w 214"/>
                  <a:gd name="T99" fmla="*/ 1 h 606"/>
                  <a:gd name="T100" fmla="*/ 0 w 214"/>
                  <a:gd name="T101" fmla="*/ 1 h 6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4" h="606">
                    <a:moveTo>
                      <a:pt x="0" y="303"/>
                    </a:moveTo>
                    <a:lnTo>
                      <a:pt x="0" y="293"/>
                    </a:lnTo>
                    <a:lnTo>
                      <a:pt x="0" y="284"/>
                    </a:lnTo>
                    <a:lnTo>
                      <a:pt x="0" y="274"/>
                    </a:lnTo>
                    <a:lnTo>
                      <a:pt x="0" y="264"/>
                    </a:lnTo>
                    <a:lnTo>
                      <a:pt x="0" y="253"/>
                    </a:lnTo>
                    <a:lnTo>
                      <a:pt x="1" y="243"/>
                    </a:lnTo>
                    <a:lnTo>
                      <a:pt x="1" y="234"/>
                    </a:lnTo>
                    <a:lnTo>
                      <a:pt x="2" y="224"/>
                    </a:lnTo>
                    <a:lnTo>
                      <a:pt x="4" y="215"/>
                    </a:lnTo>
                    <a:lnTo>
                      <a:pt x="5" y="205"/>
                    </a:lnTo>
                    <a:lnTo>
                      <a:pt x="6" y="196"/>
                    </a:lnTo>
                    <a:lnTo>
                      <a:pt x="7" y="186"/>
                    </a:lnTo>
                    <a:lnTo>
                      <a:pt x="8" y="178"/>
                    </a:lnTo>
                    <a:lnTo>
                      <a:pt x="10" y="170"/>
                    </a:lnTo>
                    <a:lnTo>
                      <a:pt x="11" y="161"/>
                    </a:lnTo>
                    <a:lnTo>
                      <a:pt x="12" y="152"/>
                    </a:lnTo>
                    <a:lnTo>
                      <a:pt x="14" y="144"/>
                    </a:lnTo>
                    <a:lnTo>
                      <a:pt x="17" y="135"/>
                    </a:lnTo>
                    <a:lnTo>
                      <a:pt x="19" y="127"/>
                    </a:lnTo>
                    <a:lnTo>
                      <a:pt x="21" y="120"/>
                    </a:lnTo>
                    <a:lnTo>
                      <a:pt x="24" y="113"/>
                    </a:lnTo>
                    <a:lnTo>
                      <a:pt x="26" y="104"/>
                    </a:lnTo>
                    <a:lnTo>
                      <a:pt x="29" y="96"/>
                    </a:lnTo>
                    <a:lnTo>
                      <a:pt x="31" y="89"/>
                    </a:lnTo>
                    <a:lnTo>
                      <a:pt x="33" y="83"/>
                    </a:lnTo>
                    <a:lnTo>
                      <a:pt x="36" y="77"/>
                    </a:lnTo>
                    <a:lnTo>
                      <a:pt x="38" y="71"/>
                    </a:lnTo>
                    <a:lnTo>
                      <a:pt x="41" y="65"/>
                    </a:lnTo>
                    <a:lnTo>
                      <a:pt x="43" y="59"/>
                    </a:lnTo>
                    <a:lnTo>
                      <a:pt x="45" y="53"/>
                    </a:lnTo>
                    <a:lnTo>
                      <a:pt x="48" y="48"/>
                    </a:lnTo>
                    <a:lnTo>
                      <a:pt x="50" y="44"/>
                    </a:lnTo>
                    <a:lnTo>
                      <a:pt x="54" y="39"/>
                    </a:lnTo>
                    <a:lnTo>
                      <a:pt x="57" y="34"/>
                    </a:lnTo>
                    <a:lnTo>
                      <a:pt x="61" y="29"/>
                    </a:lnTo>
                    <a:lnTo>
                      <a:pt x="64" y="25"/>
                    </a:lnTo>
                    <a:lnTo>
                      <a:pt x="67" y="21"/>
                    </a:lnTo>
                    <a:lnTo>
                      <a:pt x="70" y="19"/>
                    </a:lnTo>
                    <a:lnTo>
                      <a:pt x="74" y="16"/>
                    </a:lnTo>
                    <a:lnTo>
                      <a:pt x="77" y="13"/>
                    </a:lnTo>
                    <a:lnTo>
                      <a:pt x="81" y="9"/>
                    </a:lnTo>
                    <a:lnTo>
                      <a:pt x="85" y="7"/>
                    </a:lnTo>
                    <a:lnTo>
                      <a:pt x="88" y="4"/>
                    </a:lnTo>
                    <a:lnTo>
                      <a:pt x="92" y="3"/>
                    </a:lnTo>
                    <a:lnTo>
                      <a:pt x="95" y="2"/>
                    </a:lnTo>
                    <a:lnTo>
                      <a:pt x="99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9" y="1"/>
                    </a:lnTo>
                    <a:lnTo>
                      <a:pt x="123" y="2"/>
                    </a:lnTo>
                    <a:lnTo>
                      <a:pt x="126" y="4"/>
                    </a:lnTo>
                    <a:lnTo>
                      <a:pt x="130" y="7"/>
                    </a:lnTo>
                    <a:lnTo>
                      <a:pt x="133" y="9"/>
                    </a:lnTo>
                    <a:lnTo>
                      <a:pt x="136" y="12"/>
                    </a:lnTo>
                    <a:lnTo>
                      <a:pt x="139" y="15"/>
                    </a:lnTo>
                    <a:lnTo>
                      <a:pt x="143" y="19"/>
                    </a:lnTo>
                    <a:lnTo>
                      <a:pt x="146" y="22"/>
                    </a:lnTo>
                    <a:lnTo>
                      <a:pt x="149" y="26"/>
                    </a:lnTo>
                    <a:lnTo>
                      <a:pt x="151" y="29"/>
                    </a:lnTo>
                    <a:lnTo>
                      <a:pt x="154" y="34"/>
                    </a:lnTo>
                    <a:lnTo>
                      <a:pt x="157" y="39"/>
                    </a:lnTo>
                    <a:lnTo>
                      <a:pt x="161" y="44"/>
                    </a:lnTo>
                    <a:lnTo>
                      <a:pt x="164" y="50"/>
                    </a:lnTo>
                    <a:lnTo>
                      <a:pt x="167" y="54"/>
                    </a:lnTo>
                    <a:lnTo>
                      <a:pt x="169" y="60"/>
                    </a:lnTo>
                    <a:lnTo>
                      <a:pt x="171" y="66"/>
                    </a:lnTo>
                    <a:lnTo>
                      <a:pt x="175" y="73"/>
                    </a:lnTo>
                    <a:lnTo>
                      <a:pt x="178" y="81"/>
                    </a:lnTo>
                    <a:lnTo>
                      <a:pt x="181" y="88"/>
                    </a:lnTo>
                    <a:lnTo>
                      <a:pt x="183" y="94"/>
                    </a:lnTo>
                    <a:lnTo>
                      <a:pt x="184" y="101"/>
                    </a:lnTo>
                    <a:lnTo>
                      <a:pt x="186" y="108"/>
                    </a:lnTo>
                    <a:lnTo>
                      <a:pt x="188" y="115"/>
                    </a:lnTo>
                    <a:lnTo>
                      <a:pt x="190" y="122"/>
                    </a:lnTo>
                    <a:lnTo>
                      <a:pt x="193" y="130"/>
                    </a:lnTo>
                    <a:lnTo>
                      <a:pt x="195" y="139"/>
                    </a:lnTo>
                    <a:lnTo>
                      <a:pt x="196" y="147"/>
                    </a:lnTo>
                    <a:lnTo>
                      <a:pt x="198" y="155"/>
                    </a:lnTo>
                    <a:lnTo>
                      <a:pt x="200" y="164"/>
                    </a:lnTo>
                    <a:lnTo>
                      <a:pt x="202" y="173"/>
                    </a:lnTo>
                    <a:lnTo>
                      <a:pt x="205" y="183"/>
                    </a:lnTo>
                    <a:lnTo>
                      <a:pt x="206" y="191"/>
                    </a:lnTo>
                    <a:lnTo>
                      <a:pt x="207" y="201"/>
                    </a:lnTo>
                    <a:lnTo>
                      <a:pt x="207" y="210"/>
                    </a:lnTo>
                    <a:lnTo>
                      <a:pt x="208" y="220"/>
                    </a:lnTo>
                    <a:lnTo>
                      <a:pt x="209" y="229"/>
                    </a:lnTo>
                    <a:lnTo>
                      <a:pt x="211" y="240"/>
                    </a:lnTo>
                    <a:lnTo>
                      <a:pt x="212" y="249"/>
                    </a:lnTo>
                    <a:lnTo>
                      <a:pt x="212" y="260"/>
                    </a:lnTo>
                    <a:lnTo>
                      <a:pt x="212" y="271"/>
                    </a:lnTo>
                    <a:lnTo>
                      <a:pt x="213" y="282"/>
                    </a:lnTo>
                    <a:lnTo>
                      <a:pt x="214" y="292"/>
                    </a:lnTo>
                    <a:lnTo>
                      <a:pt x="214" y="303"/>
                    </a:lnTo>
                    <a:lnTo>
                      <a:pt x="214" y="312"/>
                    </a:lnTo>
                    <a:lnTo>
                      <a:pt x="214" y="322"/>
                    </a:lnTo>
                    <a:lnTo>
                      <a:pt x="214" y="331"/>
                    </a:lnTo>
                    <a:lnTo>
                      <a:pt x="214" y="342"/>
                    </a:lnTo>
                    <a:lnTo>
                      <a:pt x="214" y="353"/>
                    </a:lnTo>
                    <a:lnTo>
                      <a:pt x="213" y="362"/>
                    </a:lnTo>
                    <a:lnTo>
                      <a:pt x="213" y="372"/>
                    </a:lnTo>
                    <a:lnTo>
                      <a:pt x="212" y="381"/>
                    </a:lnTo>
                    <a:lnTo>
                      <a:pt x="211" y="391"/>
                    </a:lnTo>
                    <a:lnTo>
                      <a:pt x="209" y="400"/>
                    </a:lnTo>
                    <a:lnTo>
                      <a:pt x="208" y="410"/>
                    </a:lnTo>
                    <a:lnTo>
                      <a:pt x="207" y="420"/>
                    </a:lnTo>
                    <a:lnTo>
                      <a:pt x="206" y="428"/>
                    </a:lnTo>
                    <a:lnTo>
                      <a:pt x="205" y="436"/>
                    </a:lnTo>
                    <a:lnTo>
                      <a:pt x="203" y="444"/>
                    </a:lnTo>
                    <a:lnTo>
                      <a:pt x="202" y="454"/>
                    </a:lnTo>
                    <a:lnTo>
                      <a:pt x="200" y="462"/>
                    </a:lnTo>
                    <a:lnTo>
                      <a:pt x="198" y="471"/>
                    </a:lnTo>
                    <a:lnTo>
                      <a:pt x="195" y="479"/>
                    </a:lnTo>
                    <a:lnTo>
                      <a:pt x="193" y="486"/>
                    </a:lnTo>
                    <a:lnTo>
                      <a:pt x="190" y="493"/>
                    </a:lnTo>
                    <a:lnTo>
                      <a:pt x="188" y="502"/>
                    </a:lnTo>
                    <a:lnTo>
                      <a:pt x="186" y="510"/>
                    </a:lnTo>
                    <a:lnTo>
                      <a:pt x="183" y="517"/>
                    </a:lnTo>
                    <a:lnTo>
                      <a:pt x="181" y="523"/>
                    </a:lnTo>
                    <a:lnTo>
                      <a:pt x="178" y="529"/>
                    </a:lnTo>
                    <a:lnTo>
                      <a:pt x="176" y="535"/>
                    </a:lnTo>
                    <a:lnTo>
                      <a:pt x="174" y="541"/>
                    </a:lnTo>
                    <a:lnTo>
                      <a:pt x="171" y="547"/>
                    </a:lnTo>
                    <a:lnTo>
                      <a:pt x="169" y="553"/>
                    </a:lnTo>
                    <a:lnTo>
                      <a:pt x="167" y="557"/>
                    </a:lnTo>
                    <a:lnTo>
                      <a:pt x="164" y="562"/>
                    </a:lnTo>
                    <a:lnTo>
                      <a:pt x="161" y="567"/>
                    </a:lnTo>
                    <a:lnTo>
                      <a:pt x="157" y="572"/>
                    </a:lnTo>
                    <a:lnTo>
                      <a:pt x="154" y="577"/>
                    </a:lnTo>
                    <a:lnTo>
                      <a:pt x="150" y="581"/>
                    </a:lnTo>
                    <a:lnTo>
                      <a:pt x="148" y="585"/>
                    </a:lnTo>
                    <a:lnTo>
                      <a:pt x="144" y="587"/>
                    </a:lnTo>
                    <a:lnTo>
                      <a:pt x="140" y="590"/>
                    </a:lnTo>
                    <a:lnTo>
                      <a:pt x="137" y="593"/>
                    </a:lnTo>
                    <a:lnTo>
                      <a:pt x="133" y="597"/>
                    </a:lnTo>
                    <a:lnTo>
                      <a:pt x="130" y="599"/>
                    </a:lnTo>
                    <a:lnTo>
                      <a:pt x="126" y="602"/>
                    </a:lnTo>
                    <a:lnTo>
                      <a:pt x="123" y="603"/>
                    </a:lnTo>
                    <a:lnTo>
                      <a:pt x="119" y="604"/>
                    </a:lnTo>
                    <a:lnTo>
                      <a:pt x="115" y="605"/>
                    </a:lnTo>
                    <a:lnTo>
                      <a:pt x="112" y="606"/>
                    </a:lnTo>
                    <a:lnTo>
                      <a:pt x="107" y="606"/>
                    </a:lnTo>
                    <a:lnTo>
                      <a:pt x="104" y="606"/>
                    </a:lnTo>
                    <a:lnTo>
                      <a:pt x="100" y="606"/>
                    </a:lnTo>
                    <a:lnTo>
                      <a:pt x="98" y="606"/>
                    </a:lnTo>
                    <a:lnTo>
                      <a:pt x="94" y="605"/>
                    </a:lnTo>
                    <a:lnTo>
                      <a:pt x="90" y="604"/>
                    </a:lnTo>
                    <a:lnTo>
                      <a:pt x="87" y="602"/>
                    </a:lnTo>
                    <a:lnTo>
                      <a:pt x="83" y="599"/>
                    </a:lnTo>
                    <a:lnTo>
                      <a:pt x="80" y="597"/>
                    </a:lnTo>
                    <a:lnTo>
                      <a:pt x="77" y="594"/>
                    </a:lnTo>
                    <a:lnTo>
                      <a:pt x="74" y="591"/>
                    </a:lnTo>
                    <a:lnTo>
                      <a:pt x="70" y="587"/>
                    </a:lnTo>
                    <a:lnTo>
                      <a:pt x="67" y="584"/>
                    </a:lnTo>
                    <a:lnTo>
                      <a:pt x="64" y="580"/>
                    </a:lnTo>
                    <a:lnTo>
                      <a:pt x="62" y="577"/>
                    </a:lnTo>
                    <a:lnTo>
                      <a:pt x="60" y="572"/>
                    </a:lnTo>
                    <a:lnTo>
                      <a:pt x="56" y="567"/>
                    </a:lnTo>
                    <a:lnTo>
                      <a:pt x="52" y="562"/>
                    </a:lnTo>
                    <a:lnTo>
                      <a:pt x="49" y="556"/>
                    </a:lnTo>
                    <a:lnTo>
                      <a:pt x="46" y="552"/>
                    </a:lnTo>
                    <a:lnTo>
                      <a:pt x="44" y="546"/>
                    </a:lnTo>
                    <a:lnTo>
                      <a:pt x="42" y="540"/>
                    </a:lnTo>
                    <a:lnTo>
                      <a:pt x="38" y="533"/>
                    </a:lnTo>
                    <a:lnTo>
                      <a:pt x="35" y="525"/>
                    </a:lnTo>
                    <a:lnTo>
                      <a:pt x="32" y="518"/>
                    </a:lnTo>
                    <a:lnTo>
                      <a:pt x="30" y="512"/>
                    </a:lnTo>
                    <a:lnTo>
                      <a:pt x="29" y="505"/>
                    </a:lnTo>
                    <a:lnTo>
                      <a:pt x="27" y="498"/>
                    </a:lnTo>
                    <a:lnTo>
                      <a:pt x="25" y="491"/>
                    </a:lnTo>
                    <a:lnTo>
                      <a:pt x="23" y="484"/>
                    </a:lnTo>
                    <a:lnTo>
                      <a:pt x="20" y="475"/>
                    </a:lnTo>
                    <a:lnTo>
                      <a:pt x="18" y="467"/>
                    </a:lnTo>
                    <a:lnTo>
                      <a:pt x="17" y="459"/>
                    </a:lnTo>
                    <a:lnTo>
                      <a:pt x="16" y="450"/>
                    </a:lnTo>
                    <a:lnTo>
                      <a:pt x="13" y="442"/>
                    </a:lnTo>
                    <a:lnTo>
                      <a:pt x="11" y="433"/>
                    </a:lnTo>
                    <a:lnTo>
                      <a:pt x="10" y="423"/>
                    </a:lnTo>
                    <a:lnTo>
                      <a:pt x="8" y="415"/>
                    </a:lnTo>
                    <a:lnTo>
                      <a:pt x="7" y="405"/>
                    </a:lnTo>
                    <a:lnTo>
                      <a:pt x="7" y="396"/>
                    </a:lnTo>
                    <a:lnTo>
                      <a:pt x="6" y="386"/>
                    </a:lnTo>
                    <a:lnTo>
                      <a:pt x="5" y="377"/>
                    </a:lnTo>
                    <a:lnTo>
                      <a:pt x="4" y="366"/>
                    </a:lnTo>
                    <a:lnTo>
                      <a:pt x="2" y="356"/>
                    </a:lnTo>
                    <a:lnTo>
                      <a:pt x="2" y="346"/>
                    </a:lnTo>
                    <a:lnTo>
                      <a:pt x="2" y="335"/>
                    </a:lnTo>
                    <a:lnTo>
                      <a:pt x="1" y="324"/>
                    </a:lnTo>
                    <a:lnTo>
                      <a:pt x="0" y="314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chemeClr val="accent2"/>
              </a:solidFill>
              <a:ln w="476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sm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1" name="Line 59">
                <a:extLst>
                  <a:ext uri="{FF2B5EF4-FFF2-40B4-BE49-F238E27FC236}">
                    <a16:creationId xmlns:a16="http://schemas.microsoft.com/office/drawing/2014/main" id="{8FF1D6C9-80B6-4902-9881-4862B4807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7" y="3642"/>
                <a:ext cx="815" cy="6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 type="oval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2" name="Line 60">
                <a:extLst>
                  <a:ext uri="{FF2B5EF4-FFF2-40B4-BE49-F238E27FC236}">
                    <a16:creationId xmlns:a16="http://schemas.microsoft.com/office/drawing/2014/main" id="{F03F6531-0225-49ED-9946-98C993168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65" y="3606"/>
                <a:ext cx="687" cy="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3" name="Line 61">
                <a:extLst>
                  <a:ext uri="{FF2B5EF4-FFF2-40B4-BE49-F238E27FC236}">
                    <a16:creationId xmlns:a16="http://schemas.microsoft.com/office/drawing/2014/main" id="{C4FE4CFA-0C89-4668-8106-0021347FF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94" y="3606"/>
                <a:ext cx="71" cy="35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84" name="Line 62">
                <a:extLst>
                  <a:ext uri="{FF2B5EF4-FFF2-40B4-BE49-F238E27FC236}">
                    <a16:creationId xmlns:a16="http://schemas.microsoft.com/office/drawing/2014/main" id="{81AAEDC9-77D1-4C16-B4F1-45D4E1A2A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94" y="3570"/>
                <a:ext cx="71" cy="36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3820" name="Group 63">
              <a:extLst>
                <a:ext uri="{FF2B5EF4-FFF2-40B4-BE49-F238E27FC236}">
                  <a16:creationId xmlns:a16="http://schemas.microsoft.com/office/drawing/2014/main" id="{83498FAC-C5F6-4585-805B-952293A90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988" y="3813175"/>
              <a:ext cx="115887" cy="609600"/>
              <a:chOff x="1969" y="3142"/>
              <a:chExt cx="98" cy="526"/>
            </a:xfrm>
          </p:grpSpPr>
          <p:sp>
            <p:nvSpPr>
              <p:cNvPr id="33876" name="Freeform 64">
                <a:extLst>
                  <a:ext uri="{FF2B5EF4-FFF2-40B4-BE49-F238E27FC236}">
                    <a16:creationId xmlns:a16="http://schemas.microsoft.com/office/drawing/2014/main" id="{328CFFAA-1B2A-4BEA-B436-562248DB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3552"/>
                <a:ext cx="98" cy="116"/>
              </a:xfrm>
              <a:custGeom>
                <a:avLst/>
                <a:gdLst>
                  <a:gd name="T0" fmla="*/ 0 w 196"/>
                  <a:gd name="T1" fmla="*/ 1 h 232"/>
                  <a:gd name="T2" fmla="*/ 1 w 196"/>
                  <a:gd name="T3" fmla="*/ 1 h 232"/>
                  <a:gd name="T4" fmla="*/ 1 w 196"/>
                  <a:gd name="T5" fmla="*/ 1 h 232"/>
                  <a:gd name="T6" fmla="*/ 1 w 196"/>
                  <a:gd name="T7" fmla="*/ 1 h 232"/>
                  <a:gd name="T8" fmla="*/ 1 w 196"/>
                  <a:gd name="T9" fmla="*/ 1 h 232"/>
                  <a:gd name="T10" fmla="*/ 1 w 196"/>
                  <a:gd name="T11" fmla="*/ 1 h 232"/>
                  <a:gd name="T12" fmla="*/ 1 w 196"/>
                  <a:gd name="T13" fmla="*/ 1 h 232"/>
                  <a:gd name="T14" fmla="*/ 1 w 196"/>
                  <a:gd name="T15" fmla="*/ 1 h 232"/>
                  <a:gd name="T16" fmla="*/ 1 w 196"/>
                  <a:gd name="T17" fmla="*/ 1 h 232"/>
                  <a:gd name="T18" fmla="*/ 1 w 196"/>
                  <a:gd name="T19" fmla="*/ 1 h 232"/>
                  <a:gd name="T20" fmla="*/ 1 w 196"/>
                  <a:gd name="T21" fmla="*/ 1 h 232"/>
                  <a:gd name="T22" fmla="*/ 1 w 196"/>
                  <a:gd name="T23" fmla="*/ 1 h 232"/>
                  <a:gd name="T24" fmla="*/ 1 w 196"/>
                  <a:gd name="T25" fmla="*/ 0 h 232"/>
                  <a:gd name="T26" fmla="*/ 1 w 196"/>
                  <a:gd name="T27" fmla="*/ 0 h 232"/>
                  <a:gd name="T28" fmla="*/ 1 w 196"/>
                  <a:gd name="T29" fmla="*/ 1 h 232"/>
                  <a:gd name="T30" fmla="*/ 1 w 196"/>
                  <a:gd name="T31" fmla="*/ 1 h 232"/>
                  <a:gd name="T32" fmla="*/ 1 w 196"/>
                  <a:gd name="T33" fmla="*/ 1 h 232"/>
                  <a:gd name="T34" fmla="*/ 1 w 196"/>
                  <a:gd name="T35" fmla="*/ 1 h 232"/>
                  <a:gd name="T36" fmla="*/ 1 w 196"/>
                  <a:gd name="T37" fmla="*/ 1 h 232"/>
                  <a:gd name="T38" fmla="*/ 1 w 196"/>
                  <a:gd name="T39" fmla="*/ 1 h 232"/>
                  <a:gd name="T40" fmla="*/ 1 w 196"/>
                  <a:gd name="T41" fmla="*/ 1 h 232"/>
                  <a:gd name="T42" fmla="*/ 1 w 196"/>
                  <a:gd name="T43" fmla="*/ 1 h 232"/>
                  <a:gd name="T44" fmla="*/ 1 w 196"/>
                  <a:gd name="T45" fmla="*/ 1 h 232"/>
                  <a:gd name="T46" fmla="*/ 1 w 196"/>
                  <a:gd name="T47" fmla="*/ 1 h 232"/>
                  <a:gd name="T48" fmla="*/ 1 w 196"/>
                  <a:gd name="T49" fmla="*/ 1 h 232"/>
                  <a:gd name="T50" fmla="*/ 1 w 196"/>
                  <a:gd name="T51" fmla="*/ 1 h 232"/>
                  <a:gd name="T52" fmla="*/ 1 w 196"/>
                  <a:gd name="T53" fmla="*/ 1 h 232"/>
                  <a:gd name="T54" fmla="*/ 1 w 196"/>
                  <a:gd name="T55" fmla="*/ 1 h 232"/>
                  <a:gd name="T56" fmla="*/ 1 w 196"/>
                  <a:gd name="T57" fmla="*/ 1 h 232"/>
                  <a:gd name="T58" fmla="*/ 1 w 196"/>
                  <a:gd name="T59" fmla="*/ 1 h 232"/>
                  <a:gd name="T60" fmla="*/ 1 w 196"/>
                  <a:gd name="T61" fmla="*/ 1 h 232"/>
                  <a:gd name="T62" fmla="*/ 1 w 196"/>
                  <a:gd name="T63" fmla="*/ 1 h 232"/>
                  <a:gd name="T64" fmla="*/ 1 w 196"/>
                  <a:gd name="T65" fmla="*/ 1 h 232"/>
                  <a:gd name="T66" fmla="*/ 1 w 196"/>
                  <a:gd name="T67" fmla="*/ 1 h 232"/>
                  <a:gd name="T68" fmla="*/ 1 w 196"/>
                  <a:gd name="T69" fmla="*/ 1 h 232"/>
                  <a:gd name="T70" fmla="*/ 1 w 196"/>
                  <a:gd name="T71" fmla="*/ 1 h 232"/>
                  <a:gd name="T72" fmla="*/ 1 w 196"/>
                  <a:gd name="T73" fmla="*/ 1 h 232"/>
                  <a:gd name="T74" fmla="*/ 1 w 196"/>
                  <a:gd name="T75" fmla="*/ 1 h 232"/>
                  <a:gd name="T76" fmla="*/ 1 w 196"/>
                  <a:gd name="T77" fmla="*/ 1 h 232"/>
                  <a:gd name="T78" fmla="*/ 1 w 196"/>
                  <a:gd name="T79" fmla="*/ 1 h 232"/>
                  <a:gd name="T80" fmla="*/ 1 w 196"/>
                  <a:gd name="T81" fmla="*/ 1 h 232"/>
                  <a:gd name="T82" fmla="*/ 1 w 196"/>
                  <a:gd name="T83" fmla="*/ 1 h 232"/>
                  <a:gd name="T84" fmla="*/ 1 w 196"/>
                  <a:gd name="T85" fmla="*/ 1 h 232"/>
                  <a:gd name="T86" fmla="*/ 1 w 196"/>
                  <a:gd name="T87" fmla="*/ 1 h 232"/>
                  <a:gd name="T88" fmla="*/ 1 w 196"/>
                  <a:gd name="T89" fmla="*/ 1 h 232"/>
                  <a:gd name="T90" fmla="*/ 1 w 196"/>
                  <a:gd name="T91" fmla="*/ 1 h 232"/>
                  <a:gd name="T92" fmla="*/ 1 w 196"/>
                  <a:gd name="T93" fmla="*/ 1 h 232"/>
                  <a:gd name="T94" fmla="*/ 1 w 196"/>
                  <a:gd name="T95" fmla="*/ 1 h 232"/>
                  <a:gd name="T96" fmla="*/ 1 w 196"/>
                  <a:gd name="T97" fmla="*/ 1 h 232"/>
                  <a:gd name="T98" fmla="*/ 1 w 196"/>
                  <a:gd name="T99" fmla="*/ 1 h 232"/>
                  <a:gd name="T100" fmla="*/ 0 w 196"/>
                  <a:gd name="T101" fmla="*/ 1 h 23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96" h="232">
                    <a:moveTo>
                      <a:pt x="0" y="116"/>
                    </a:moveTo>
                    <a:lnTo>
                      <a:pt x="0" y="112"/>
                    </a:lnTo>
                    <a:lnTo>
                      <a:pt x="0" y="108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8"/>
                    </a:lnTo>
                    <a:lnTo>
                      <a:pt x="1" y="94"/>
                    </a:lnTo>
                    <a:lnTo>
                      <a:pt x="1" y="91"/>
                    </a:lnTo>
                    <a:lnTo>
                      <a:pt x="2" y="87"/>
                    </a:lnTo>
                    <a:lnTo>
                      <a:pt x="3" y="83"/>
                    </a:lnTo>
                    <a:lnTo>
                      <a:pt x="5" y="79"/>
                    </a:lnTo>
                    <a:lnTo>
                      <a:pt x="6" y="75"/>
                    </a:lnTo>
                    <a:lnTo>
                      <a:pt x="7" y="72"/>
                    </a:lnTo>
                    <a:lnTo>
                      <a:pt x="8" y="68"/>
                    </a:lnTo>
                    <a:lnTo>
                      <a:pt x="9" y="66"/>
                    </a:lnTo>
                    <a:lnTo>
                      <a:pt x="11" y="63"/>
                    </a:lnTo>
                    <a:lnTo>
                      <a:pt x="12" y="60"/>
                    </a:lnTo>
                    <a:lnTo>
                      <a:pt x="13" y="56"/>
                    </a:lnTo>
                    <a:lnTo>
                      <a:pt x="15" y="53"/>
                    </a:lnTo>
                    <a:lnTo>
                      <a:pt x="17" y="50"/>
                    </a:lnTo>
                    <a:lnTo>
                      <a:pt x="18" y="48"/>
                    </a:lnTo>
                    <a:lnTo>
                      <a:pt x="20" y="45"/>
                    </a:lnTo>
                    <a:lnTo>
                      <a:pt x="22" y="42"/>
                    </a:lnTo>
                    <a:lnTo>
                      <a:pt x="25" y="38"/>
                    </a:lnTo>
                    <a:lnTo>
                      <a:pt x="27" y="35"/>
                    </a:lnTo>
                    <a:lnTo>
                      <a:pt x="28" y="32"/>
                    </a:lnTo>
                    <a:lnTo>
                      <a:pt x="31" y="30"/>
                    </a:lnTo>
                    <a:lnTo>
                      <a:pt x="33" y="29"/>
                    </a:lnTo>
                    <a:lnTo>
                      <a:pt x="36" y="26"/>
                    </a:lnTo>
                    <a:lnTo>
                      <a:pt x="38" y="24"/>
                    </a:lnTo>
                    <a:lnTo>
                      <a:pt x="40" y="22"/>
                    </a:lnTo>
                    <a:lnTo>
                      <a:pt x="43" y="19"/>
                    </a:lnTo>
                    <a:lnTo>
                      <a:pt x="45" y="18"/>
                    </a:lnTo>
                    <a:lnTo>
                      <a:pt x="47" y="17"/>
                    </a:lnTo>
                    <a:lnTo>
                      <a:pt x="51" y="14"/>
                    </a:lnTo>
                    <a:lnTo>
                      <a:pt x="55" y="12"/>
                    </a:lnTo>
                    <a:lnTo>
                      <a:pt x="58" y="10"/>
                    </a:lnTo>
                    <a:lnTo>
                      <a:pt x="61" y="8"/>
                    </a:lnTo>
                    <a:lnTo>
                      <a:pt x="63" y="7"/>
                    </a:lnTo>
                    <a:lnTo>
                      <a:pt x="65" y="7"/>
                    </a:lnTo>
                    <a:lnTo>
                      <a:pt x="69" y="6"/>
                    </a:lnTo>
                    <a:lnTo>
                      <a:pt x="72" y="5"/>
                    </a:lnTo>
                    <a:lnTo>
                      <a:pt x="76" y="4"/>
                    </a:lnTo>
                    <a:lnTo>
                      <a:pt x="80" y="3"/>
                    </a:lnTo>
                    <a:lnTo>
                      <a:pt x="83" y="3"/>
                    </a:lnTo>
                    <a:lnTo>
                      <a:pt x="87" y="3"/>
                    </a:lnTo>
                    <a:lnTo>
                      <a:pt x="90" y="1"/>
                    </a:lnTo>
                    <a:lnTo>
                      <a:pt x="94" y="0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5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5" y="1"/>
                    </a:lnTo>
                    <a:lnTo>
                      <a:pt x="119" y="1"/>
                    </a:lnTo>
                    <a:lnTo>
                      <a:pt x="121" y="3"/>
                    </a:lnTo>
                    <a:lnTo>
                      <a:pt x="124" y="4"/>
                    </a:lnTo>
                    <a:lnTo>
                      <a:pt x="127" y="5"/>
                    </a:lnTo>
                    <a:lnTo>
                      <a:pt x="131" y="6"/>
                    </a:lnTo>
                    <a:lnTo>
                      <a:pt x="134" y="7"/>
                    </a:lnTo>
                    <a:lnTo>
                      <a:pt x="137" y="8"/>
                    </a:lnTo>
                    <a:lnTo>
                      <a:pt x="139" y="10"/>
                    </a:lnTo>
                    <a:lnTo>
                      <a:pt x="141" y="11"/>
                    </a:lnTo>
                    <a:lnTo>
                      <a:pt x="145" y="12"/>
                    </a:lnTo>
                    <a:lnTo>
                      <a:pt x="147" y="14"/>
                    </a:lnTo>
                    <a:lnTo>
                      <a:pt x="150" y="17"/>
                    </a:lnTo>
                    <a:lnTo>
                      <a:pt x="152" y="19"/>
                    </a:lnTo>
                    <a:lnTo>
                      <a:pt x="155" y="22"/>
                    </a:lnTo>
                    <a:lnTo>
                      <a:pt x="157" y="24"/>
                    </a:lnTo>
                    <a:lnTo>
                      <a:pt x="160" y="26"/>
                    </a:lnTo>
                    <a:lnTo>
                      <a:pt x="164" y="29"/>
                    </a:lnTo>
                    <a:lnTo>
                      <a:pt x="166" y="32"/>
                    </a:lnTo>
                    <a:lnTo>
                      <a:pt x="168" y="35"/>
                    </a:lnTo>
                    <a:lnTo>
                      <a:pt x="169" y="37"/>
                    </a:lnTo>
                    <a:lnTo>
                      <a:pt x="170" y="39"/>
                    </a:lnTo>
                    <a:lnTo>
                      <a:pt x="172" y="42"/>
                    </a:lnTo>
                    <a:lnTo>
                      <a:pt x="175" y="45"/>
                    </a:lnTo>
                    <a:lnTo>
                      <a:pt x="177" y="49"/>
                    </a:lnTo>
                    <a:lnTo>
                      <a:pt x="178" y="51"/>
                    </a:lnTo>
                    <a:lnTo>
                      <a:pt x="179" y="55"/>
                    </a:lnTo>
                    <a:lnTo>
                      <a:pt x="181" y="58"/>
                    </a:lnTo>
                    <a:lnTo>
                      <a:pt x="183" y="62"/>
                    </a:lnTo>
                    <a:lnTo>
                      <a:pt x="185" y="66"/>
                    </a:lnTo>
                    <a:lnTo>
                      <a:pt x="187" y="69"/>
                    </a:lnTo>
                    <a:lnTo>
                      <a:pt x="188" y="73"/>
                    </a:lnTo>
                    <a:lnTo>
                      <a:pt x="189" y="76"/>
                    </a:lnTo>
                    <a:lnTo>
                      <a:pt x="189" y="80"/>
                    </a:lnTo>
                    <a:lnTo>
                      <a:pt x="190" y="83"/>
                    </a:lnTo>
                    <a:lnTo>
                      <a:pt x="191" y="87"/>
                    </a:lnTo>
                    <a:lnTo>
                      <a:pt x="193" y="91"/>
                    </a:lnTo>
                    <a:lnTo>
                      <a:pt x="194" y="94"/>
                    </a:lnTo>
                    <a:lnTo>
                      <a:pt x="194" y="98"/>
                    </a:lnTo>
                    <a:lnTo>
                      <a:pt x="194" y="101"/>
                    </a:lnTo>
                    <a:lnTo>
                      <a:pt x="195" y="106"/>
                    </a:lnTo>
                    <a:lnTo>
                      <a:pt x="196" y="111"/>
                    </a:lnTo>
                    <a:lnTo>
                      <a:pt x="196" y="116"/>
                    </a:lnTo>
                    <a:lnTo>
                      <a:pt x="196" y="119"/>
                    </a:lnTo>
                    <a:lnTo>
                      <a:pt x="196" y="123"/>
                    </a:lnTo>
                    <a:lnTo>
                      <a:pt x="196" y="126"/>
                    </a:lnTo>
                    <a:lnTo>
                      <a:pt x="196" y="130"/>
                    </a:lnTo>
                    <a:lnTo>
                      <a:pt x="196" y="133"/>
                    </a:lnTo>
                    <a:lnTo>
                      <a:pt x="195" y="137"/>
                    </a:lnTo>
                    <a:lnTo>
                      <a:pt x="195" y="141"/>
                    </a:lnTo>
                    <a:lnTo>
                      <a:pt x="194" y="144"/>
                    </a:lnTo>
                    <a:lnTo>
                      <a:pt x="193" y="148"/>
                    </a:lnTo>
                    <a:lnTo>
                      <a:pt x="191" y="152"/>
                    </a:lnTo>
                    <a:lnTo>
                      <a:pt x="190" y="156"/>
                    </a:lnTo>
                    <a:lnTo>
                      <a:pt x="189" y="160"/>
                    </a:lnTo>
                    <a:lnTo>
                      <a:pt x="188" y="163"/>
                    </a:lnTo>
                    <a:lnTo>
                      <a:pt x="187" y="166"/>
                    </a:lnTo>
                    <a:lnTo>
                      <a:pt x="185" y="168"/>
                    </a:lnTo>
                    <a:lnTo>
                      <a:pt x="184" y="171"/>
                    </a:lnTo>
                    <a:lnTo>
                      <a:pt x="183" y="175"/>
                    </a:lnTo>
                    <a:lnTo>
                      <a:pt x="181" y="179"/>
                    </a:lnTo>
                    <a:lnTo>
                      <a:pt x="179" y="182"/>
                    </a:lnTo>
                    <a:lnTo>
                      <a:pt x="177" y="185"/>
                    </a:lnTo>
                    <a:lnTo>
                      <a:pt x="175" y="187"/>
                    </a:lnTo>
                    <a:lnTo>
                      <a:pt x="172" y="190"/>
                    </a:lnTo>
                    <a:lnTo>
                      <a:pt x="170" y="194"/>
                    </a:lnTo>
                    <a:lnTo>
                      <a:pt x="168" y="198"/>
                    </a:lnTo>
                    <a:lnTo>
                      <a:pt x="166" y="200"/>
                    </a:lnTo>
                    <a:lnTo>
                      <a:pt x="164" y="202"/>
                    </a:lnTo>
                    <a:lnTo>
                      <a:pt x="162" y="204"/>
                    </a:lnTo>
                    <a:lnTo>
                      <a:pt x="159" y="206"/>
                    </a:lnTo>
                    <a:lnTo>
                      <a:pt x="157" y="208"/>
                    </a:lnTo>
                    <a:lnTo>
                      <a:pt x="155" y="211"/>
                    </a:lnTo>
                    <a:lnTo>
                      <a:pt x="152" y="213"/>
                    </a:lnTo>
                    <a:lnTo>
                      <a:pt x="150" y="214"/>
                    </a:lnTo>
                    <a:lnTo>
                      <a:pt x="147" y="215"/>
                    </a:lnTo>
                    <a:lnTo>
                      <a:pt x="144" y="218"/>
                    </a:lnTo>
                    <a:lnTo>
                      <a:pt x="140" y="220"/>
                    </a:lnTo>
                    <a:lnTo>
                      <a:pt x="137" y="223"/>
                    </a:lnTo>
                    <a:lnTo>
                      <a:pt x="134" y="224"/>
                    </a:lnTo>
                    <a:lnTo>
                      <a:pt x="132" y="225"/>
                    </a:lnTo>
                    <a:lnTo>
                      <a:pt x="130" y="225"/>
                    </a:lnTo>
                    <a:lnTo>
                      <a:pt x="126" y="226"/>
                    </a:lnTo>
                    <a:lnTo>
                      <a:pt x="122" y="227"/>
                    </a:lnTo>
                    <a:lnTo>
                      <a:pt x="119" y="229"/>
                    </a:lnTo>
                    <a:lnTo>
                      <a:pt x="115" y="230"/>
                    </a:lnTo>
                    <a:lnTo>
                      <a:pt x="112" y="230"/>
                    </a:lnTo>
                    <a:lnTo>
                      <a:pt x="108" y="230"/>
                    </a:lnTo>
                    <a:lnTo>
                      <a:pt x="105" y="231"/>
                    </a:lnTo>
                    <a:lnTo>
                      <a:pt x="101" y="232"/>
                    </a:lnTo>
                    <a:lnTo>
                      <a:pt x="97" y="232"/>
                    </a:lnTo>
                    <a:lnTo>
                      <a:pt x="95" y="232"/>
                    </a:lnTo>
                    <a:lnTo>
                      <a:pt x="93" y="232"/>
                    </a:lnTo>
                    <a:lnTo>
                      <a:pt x="90" y="232"/>
                    </a:lnTo>
                    <a:lnTo>
                      <a:pt x="87" y="232"/>
                    </a:lnTo>
                    <a:lnTo>
                      <a:pt x="83" y="232"/>
                    </a:lnTo>
                    <a:lnTo>
                      <a:pt x="80" y="231"/>
                    </a:lnTo>
                    <a:lnTo>
                      <a:pt x="77" y="231"/>
                    </a:lnTo>
                    <a:lnTo>
                      <a:pt x="75" y="230"/>
                    </a:lnTo>
                    <a:lnTo>
                      <a:pt x="72" y="229"/>
                    </a:lnTo>
                    <a:lnTo>
                      <a:pt x="69" y="227"/>
                    </a:lnTo>
                    <a:lnTo>
                      <a:pt x="65" y="226"/>
                    </a:lnTo>
                    <a:lnTo>
                      <a:pt x="62" y="225"/>
                    </a:lnTo>
                    <a:lnTo>
                      <a:pt x="59" y="224"/>
                    </a:lnTo>
                    <a:lnTo>
                      <a:pt x="57" y="223"/>
                    </a:lnTo>
                    <a:lnTo>
                      <a:pt x="55" y="221"/>
                    </a:lnTo>
                    <a:lnTo>
                      <a:pt x="51" y="220"/>
                    </a:lnTo>
                    <a:lnTo>
                      <a:pt x="49" y="218"/>
                    </a:lnTo>
                    <a:lnTo>
                      <a:pt x="46" y="215"/>
                    </a:lnTo>
                    <a:lnTo>
                      <a:pt x="44" y="213"/>
                    </a:lnTo>
                    <a:lnTo>
                      <a:pt x="42" y="211"/>
                    </a:lnTo>
                    <a:lnTo>
                      <a:pt x="39" y="208"/>
                    </a:lnTo>
                    <a:lnTo>
                      <a:pt x="36" y="206"/>
                    </a:lnTo>
                    <a:lnTo>
                      <a:pt x="32" y="204"/>
                    </a:lnTo>
                    <a:lnTo>
                      <a:pt x="30" y="200"/>
                    </a:lnTo>
                    <a:lnTo>
                      <a:pt x="28" y="198"/>
                    </a:lnTo>
                    <a:lnTo>
                      <a:pt x="27" y="195"/>
                    </a:lnTo>
                    <a:lnTo>
                      <a:pt x="26" y="193"/>
                    </a:lnTo>
                    <a:lnTo>
                      <a:pt x="24" y="190"/>
                    </a:lnTo>
                    <a:lnTo>
                      <a:pt x="21" y="187"/>
                    </a:lnTo>
                    <a:lnTo>
                      <a:pt x="19" y="183"/>
                    </a:lnTo>
                    <a:lnTo>
                      <a:pt x="18" y="181"/>
                    </a:lnTo>
                    <a:lnTo>
                      <a:pt x="17" y="177"/>
                    </a:lnTo>
                    <a:lnTo>
                      <a:pt x="15" y="174"/>
                    </a:lnTo>
                    <a:lnTo>
                      <a:pt x="13" y="170"/>
                    </a:lnTo>
                    <a:lnTo>
                      <a:pt x="11" y="167"/>
                    </a:lnTo>
                    <a:lnTo>
                      <a:pt x="9" y="163"/>
                    </a:lnTo>
                    <a:lnTo>
                      <a:pt x="8" y="160"/>
                    </a:lnTo>
                    <a:lnTo>
                      <a:pt x="7" y="156"/>
                    </a:lnTo>
                    <a:lnTo>
                      <a:pt x="7" y="152"/>
                    </a:lnTo>
                    <a:lnTo>
                      <a:pt x="6" y="149"/>
                    </a:lnTo>
                    <a:lnTo>
                      <a:pt x="5" y="145"/>
                    </a:lnTo>
                    <a:lnTo>
                      <a:pt x="3" y="141"/>
                    </a:lnTo>
                    <a:lnTo>
                      <a:pt x="2" y="137"/>
                    </a:lnTo>
                    <a:lnTo>
                      <a:pt x="2" y="133"/>
                    </a:lnTo>
                    <a:lnTo>
                      <a:pt x="2" y="130"/>
                    </a:lnTo>
                    <a:lnTo>
                      <a:pt x="1" y="125"/>
                    </a:lnTo>
                    <a:lnTo>
                      <a:pt x="0" y="120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FF"/>
              </a:solidFill>
              <a:ln w="4762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77" name="Line 65">
                <a:extLst>
                  <a:ext uri="{FF2B5EF4-FFF2-40B4-BE49-F238E27FC236}">
                    <a16:creationId xmlns:a16="http://schemas.microsoft.com/office/drawing/2014/main" id="{36DE6B0B-9487-499D-BB0C-60FC0F310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" y="3213"/>
                <a:ext cx="1" cy="348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78" name="Line 66">
                <a:extLst>
                  <a:ext uri="{FF2B5EF4-FFF2-40B4-BE49-F238E27FC236}">
                    <a16:creationId xmlns:a16="http://schemas.microsoft.com/office/drawing/2014/main" id="{224779B7-FC2C-4114-B463-398489A54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78" y="3142"/>
                <a:ext cx="36" cy="71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79" name="Line 67">
                <a:extLst>
                  <a:ext uri="{FF2B5EF4-FFF2-40B4-BE49-F238E27FC236}">
                    <a16:creationId xmlns:a16="http://schemas.microsoft.com/office/drawing/2014/main" id="{4DD3C7C5-EDD7-4866-BB9C-AFADCCAFE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" y="3142"/>
                <a:ext cx="35" cy="71"/>
              </a:xfrm>
              <a:prstGeom prst="line">
                <a:avLst/>
              </a:prstGeom>
              <a:noFill/>
              <a:ln w="476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21" name="Freeform 68">
              <a:extLst>
                <a:ext uri="{FF2B5EF4-FFF2-40B4-BE49-F238E27FC236}">
                  <a16:creationId xmlns:a16="http://schemas.microsoft.com/office/drawing/2014/main" id="{895877D0-33A5-4A74-A413-1250B1087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4905375"/>
              <a:ext cx="192088" cy="219075"/>
            </a:xfrm>
            <a:custGeom>
              <a:avLst/>
              <a:gdLst>
                <a:gd name="T0" fmla="*/ 0 w 321"/>
                <a:gd name="T1" fmla="*/ 2147483646 h 375"/>
                <a:gd name="T2" fmla="*/ 2147483646 w 321"/>
                <a:gd name="T3" fmla="*/ 2147483646 h 375"/>
                <a:gd name="T4" fmla="*/ 2147483646 w 321"/>
                <a:gd name="T5" fmla="*/ 2147483646 h 375"/>
                <a:gd name="T6" fmla="*/ 2147483646 w 321"/>
                <a:gd name="T7" fmla="*/ 2147483646 h 375"/>
                <a:gd name="T8" fmla="*/ 2147483646 w 321"/>
                <a:gd name="T9" fmla="*/ 2147483646 h 375"/>
                <a:gd name="T10" fmla="*/ 2147483646 w 321"/>
                <a:gd name="T11" fmla="*/ 2147483646 h 375"/>
                <a:gd name="T12" fmla="*/ 2147483646 w 321"/>
                <a:gd name="T13" fmla="*/ 2147483646 h 375"/>
                <a:gd name="T14" fmla="*/ 2147483646 w 321"/>
                <a:gd name="T15" fmla="*/ 2147483646 h 375"/>
                <a:gd name="T16" fmla="*/ 2147483646 w 321"/>
                <a:gd name="T17" fmla="*/ 2147483646 h 375"/>
                <a:gd name="T18" fmla="*/ 2147483646 w 321"/>
                <a:gd name="T19" fmla="*/ 2147483646 h 375"/>
                <a:gd name="T20" fmla="*/ 2147483646 w 321"/>
                <a:gd name="T21" fmla="*/ 2147483646 h 375"/>
                <a:gd name="T22" fmla="*/ 2147483646 w 321"/>
                <a:gd name="T23" fmla="*/ 2147483646 h 375"/>
                <a:gd name="T24" fmla="*/ 2147483646 w 321"/>
                <a:gd name="T25" fmla="*/ 0 h 375"/>
                <a:gd name="T26" fmla="*/ 2147483646 w 321"/>
                <a:gd name="T27" fmla="*/ 0 h 375"/>
                <a:gd name="T28" fmla="*/ 2147483646 w 321"/>
                <a:gd name="T29" fmla="*/ 2147483646 h 375"/>
                <a:gd name="T30" fmla="*/ 2147483646 w 321"/>
                <a:gd name="T31" fmla="*/ 2147483646 h 375"/>
                <a:gd name="T32" fmla="*/ 2147483646 w 321"/>
                <a:gd name="T33" fmla="*/ 2147483646 h 375"/>
                <a:gd name="T34" fmla="*/ 2147483646 w 321"/>
                <a:gd name="T35" fmla="*/ 2147483646 h 375"/>
                <a:gd name="T36" fmla="*/ 2147483646 w 321"/>
                <a:gd name="T37" fmla="*/ 2147483646 h 375"/>
                <a:gd name="T38" fmla="*/ 2147483646 w 321"/>
                <a:gd name="T39" fmla="*/ 2147483646 h 375"/>
                <a:gd name="T40" fmla="*/ 2147483646 w 321"/>
                <a:gd name="T41" fmla="*/ 2147483646 h 375"/>
                <a:gd name="T42" fmla="*/ 2147483646 w 321"/>
                <a:gd name="T43" fmla="*/ 2147483646 h 375"/>
                <a:gd name="T44" fmla="*/ 2147483646 w 321"/>
                <a:gd name="T45" fmla="*/ 2147483646 h 375"/>
                <a:gd name="T46" fmla="*/ 2147483646 w 321"/>
                <a:gd name="T47" fmla="*/ 2147483646 h 375"/>
                <a:gd name="T48" fmla="*/ 2147483646 w 321"/>
                <a:gd name="T49" fmla="*/ 2147483646 h 375"/>
                <a:gd name="T50" fmla="*/ 2147483646 w 321"/>
                <a:gd name="T51" fmla="*/ 2147483646 h 375"/>
                <a:gd name="T52" fmla="*/ 2147483646 w 321"/>
                <a:gd name="T53" fmla="*/ 2147483646 h 375"/>
                <a:gd name="T54" fmla="*/ 2147483646 w 321"/>
                <a:gd name="T55" fmla="*/ 2147483646 h 375"/>
                <a:gd name="T56" fmla="*/ 2147483646 w 321"/>
                <a:gd name="T57" fmla="*/ 2147483646 h 375"/>
                <a:gd name="T58" fmla="*/ 2147483646 w 321"/>
                <a:gd name="T59" fmla="*/ 2147483646 h 375"/>
                <a:gd name="T60" fmla="*/ 2147483646 w 321"/>
                <a:gd name="T61" fmla="*/ 2147483646 h 375"/>
                <a:gd name="T62" fmla="*/ 2147483646 w 321"/>
                <a:gd name="T63" fmla="*/ 2147483646 h 375"/>
                <a:gd name="T64" fmla="*/ 2147483646 w 321"/>
                <a:gd name="T65" fmla="*/ 2147483646 h 375"/>
                <a:gd name="T66" fmla="*/ 2147483646 w 321"/>
                <a:gd name="T67" fmla="*/ 2147483646 h 375"/>
                <a:gd name="T68" fmla="*/ 2147483646 w 321"/>
                <a:gd name="T69" fmla="*/ 2147483646 h 375"/>
                <a:gd name="T70" fmla="*/ 2147483646 w 321"/>
                <a:gd name="T71" fmla="*/ 2147483646 h 375"/>
                <a:gd name="T72" fmla="*/ 2147483646 w 321"/>
                <a:gd name="T73" fmla="*/ 2147483646 h 375"/>
                <a:gd name="T74" fmla="*/ 2147483646 w 321"/>
                <a:gd name="T75" fmla="*/ 2147483646 h 375"/>
                <a:gd name="T76" fmla="*/ 2147483646 w 321"/>
                <a:gd name="T77" fmla="*/ 2147483646 h 375"/>
                <a:gd name="T78" fmla="*/ 2147483646 w 321"/>
                <a:gd name="T79" fmla="*/ 2147483646 h 375"/>
                <a:gd name="T80" fmla="*/ 2147483646 w 321"/>
                <a:gd name="T81" fmla="*/ 2147483646 h 375"/>
                <a:gd name="T82" fmla="*/ 2147483646 w 321"/>
                <a:gd name="T83" fmla="*/ 2147483646 h 375"/>
                <a:gd name="T84" fmla="*/ 2147483646 w 321"/>
                <a:gd name="T85" fmla="*/ 2147483646 h 375"/>
                <a:gd name="T86" fmla="*/ 2147483646 w 321"/>
                <a:gd name="T87" fmla="*/ 2147483646 h 375"/>
                <a:gd name="T88" fmla="*/ 2147483646 w 321"/>
                <a:gd name="T89" fmla="*/ 2147483646 h 375"/>
                <a:gd name="T90" fmla="*/ 2147483646 w 321"/>
                <a:gd name="T91" fmla="*/ 2147483646 h 375"/>
                <a:gd name="T92" fmla="*/ 2147483646 w 321"/>
                <a:gd name="T93" fmla="*/ 2147483646 h 375"/>
                <a:gd name="T94" fmla="*/ 2147483646 w 321"/>
                <a:gd name="T95" fmla="*/ 2147483646 h 375"/>
                <a:gd name="T96" fmla="*/ 2147483646 w 321"/>
                <a:gd name="T97" fmla="*/ 2147483646 h 375"/>
                <a:gd name="T98" fmla="*/ 2147483646 w 321"/>
                <a:gd name="T99" fmla="*/ 2147483646 h 375"/>
                <a:gd name="T100" fmla="*/ 0 w 321"/>
                <a:gd name="T101" fmla="*/ 2147483646 h 3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1" h="375">
                  <a:moveTo>
                    <a:pt x="0" y="187"/>
                  </a:moveTo>
                  <a:lnTo>
                    <a:pt x="0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0" y="157"/>
                  </a:lnTo>
                  <a:lnTo>
                    <a:pt x="1" y="151"/>
                  </a:lnTo>
                  <a:lnTo>
                    <a:pt x="2" y="146"/>
                  </a:lnTo>
                  <a:lnTo>
                    <a:pt x="4" y="140"/>
                  </a:lnTo>
                  <a:lnTo>
                    <a:pt x="5" y="134"/>
                  </a:lnTo>
                  <a:lnTo>
                    <a:pt x="7" y="128"/>
                  </a:lnTo>
                  <a:lnTo>
                    <a:pt x="10" y="122"/>
                  </a:lnTo>
                  <a:lnTo>
                    <a:pt x="12" y="116"/>
                  </a:lnTo>
                  <a:lnTo>
                    <a:pt x="13" y="111"/>
                  </a:lnTo>
                  <a:lnTo>
                    <a:pt x="15" y="106"/>
                  </a:lnTo>
                  <a:lnTo>
                    <a:pt x="18" y="101"/>
                  </a:lnTo>
                  <a:lnTo>
                    <a:pt x="20" y="96"/>
                  </a:lnTo>
                  <a:lnTo>
                    <a:pt x="23" y="90"/>
                  </a:lnTo>
                  <a:lnTo>
                    <a:pt x="26" y="85"/>
                  </a:lnTo>
                  <a:lnTo>
                    <a:pt x="29" y="80"/>
                  </a:lnTo>
                  <a:lnTo>
                    <a:pt x="32" y="75"/>
                  </a:lnTo>
                  <a:lnTo>
                    <a:pt x="36" y="71"/>
                  </a:lnTo>
                  <a:lnTo>
                    <a:pt x="39" y="66"/>
                  </a:lnTo>
                  <a:lnTo>
                    <a:pt x="43" y="61"/>
                  </a:lnTo>
                  <a:lnTo>
                    <a:pt x="46" y="56"/>
                  </a:lnTo>
                  <a:lnTo>
                    <a:pt x="50" y="53"/>
                  </a:lnTo>
                  <a:lnTo>
                    <a:pt x="54" y="49"/>
                  </a:lnTo>
                  <a:lnTo>
                    <a:pt x="57" y="46"/>
                  </a:lnTo>
                  <a:lnTo>
                    <a:pt x="61" y="41"/>
                  </a:lnTo>
                  <a:lnTo>
                    <a:pt x="64" y="37"/>
                  </a:lnTo>
                  <a:lnTo>
                    <a:pt x="69" y="34"/>
                  </a:lnTo>
                  <a:lnTo>
                    <a:pt x="73" y="30"/>
                  </a:lnTo>
                  <a:lnTo>
                    <a:pt x="77" y="28"/>
                  </a:lnTo>
                  <a:lnTo>
                    <a:pt x="82" y="25"/>
                  </a:lnTo>
                  <a:lnTo>
                    <a:pt x="87" y="22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101" y="13"/>
                  </a:lnTo>
                  <a:lnTo>
                    <a:pt x="106" y="12"/>
                  </a:lnTo>
                  <a:lnTo>
                    <a:pt x="111" y="11"/>
                  </a:lnTo>
                  <a:lnTo>
                    <a:pt x="115" y="9"/>
                  </a:lnTo>
                  <a:lnTo>
                    <a:pt x="121" y="6"/>
                  </a:lnTo>
                  <a:lnTo>
                    <a:pt x="127" y="5"/>
                  </a:lnTo>
                  <a:lnTo>
                    <a:pt x="132" y="4"/>
                  </a:lnTo>
                  <a:lnTo>
                    <a:pt x="137" y="3"/>
                  </a:lnTo>
                  <a:lnTo>
                    <a:pt x="143" y="3"/>
                  </a:lnTo>
                  <a:lnTo>
                    <a:pt x="149" y="2"/>
                  </a:lnTo>
                  <a:lnTo>
                    <a:pt x="155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2"/>
                  </a:lnTo>
                  <a:lnTo>
                    <a:pt x="192" y="3"/>
                  </a:lnTo>
                  <a:lnTo>
                    <a:pt x="196" y="4"/>
                  </a:lnTo>
                  <a:lnTo>
                    <a:pt x="201" y="5"/>
                  </a:lnTo>
                  <a:lnTo>
                    <a:pt x="206" y="6"/>
                  </a:lnTo>
                  <a:lnTo>
                    <a:pt x="212" y="9"/>
                  </a:lnTo>
                  <a:lnTo>
                    <a:pt x="218" y="11"/>
                  </a:lnTo>
                  <a:lnTo>
                    <a:pt x="222" y="13"/>
                  </a:lnTo>
                  <a:lnTo>
                    <a:pt x="227" y="16"/>
                  </a:lnTo>
                  <a:lnTo>
                    <a:pt x="231" y="18"/>
                  </a:lnTo>
                  <a:lnTo>
                    <a:pt x="234" y="21"/>
                  </a:lnTo>
                  <a:lnTo>
                    <a:pt x="239" y="23"/>
                  </a:lnTo>
                  <a:lnTo>
                    <a:pt x="244" y="27"/>
                  </a:lnTo>
                  <a:lnTo>
                    <a:pt x="249" y="30"/>
                  </a:lnTo>
                  <a:lnTo>
                    <a:pt x="253" y="34"/>
                  </a:lnTo>
                  <a:lnTo>
                    <a:pt x="257" y="37"/>
                  </a:lnTo>
                  <a:lnTo>
                    <a:pt x="261" y="41"/>
                  </a:lnTo>
                  <a:lnTo>
                    <a:pt x="265" y="44"/>
                  </a:lnTo>
                  <a:lnTo>
                    <a:pt x="270" y="49"/>
                  </a:lnTo>
                  <a:lnTo>
                    <a:pt x="274" y="54"/>
                  </a:lnTo>
                  <a:lnTo>
                    <a:pt x="277" y="57"/>
                  </a:lnTo>
                  <a:lnTo>
                    <a:pt x="280" y="61"/>
                  </a:lnTo>
                  <a:lnTo>
                    <a:pt x="282" y="66"/>
                  </a:lnTo>
                  <a:lnTo>
                    <a:pt x="286" y="71"/>
                  </a:lnTo>
                  <a:lnTo>
                    <a:pt x="289" y="75"/>
                  </a:lnTo>
                  <a:lnTo>
                    <a:pt x="293" y="80"/>
                  </a:lnTo>
                  <a:lnTo>
                    <a:pt x="295" y="85"/>
                  </a:lnTo>
                  <a:lnTo>
                    <a:pt x="297" y="90"/>
                  </a:lnTo>
                  <a:lnTo>
                    <a:pt x="300" y="96"/>
                  </a:lnTo>
                  <a:lnTo>
                    <a:pt x="303" y="101"/>
                  </a:lnTo>
                  <a:lnTo>
                    <a:pt x="306" y="107"/>
                  </a:lnTo>
                  <a:lnTo>
                    <a:pt x="308" y="113"/>
                  </a:lnTo>
                  <a:lnTo>
                    <a:pt x="309" y="118"/>
                  </a:lnTo>
                  <a:lnTo>
                    <a:pt x="310" y="124"/>
                  </a:lnTo>
                  <a:lnTo>
                    <a:pt x="312" y="130"/>
                  </a:lnTo>
                  <a:lnTo>
                    <a:pt x="314" y="136"/>
                  </a:lnTo>
                  <a:lnTo>
                    <a:pt x="316" y="142"/>
                  </a:lnTo>
                  <a:lnTo>
                    <a:pt x="318" y="148"/>
                  </a:lnTo>
                  <a:lnTo>
                    <a:pt x="319" y="154"/>
                  </a:lnTo>
                  <a:lnTo>
                    <a:pt x="319" y="160"/>
                  </a:lnTo>
                  <a:lnTo>
                    <a:pt x="319" y="166"/>
                  </a:lnTo>
                  <a:lnTo>
                    <a:pt x="320" y="173"/>
                  </a:lnTo>
                  <a:lnTo>
                    <a:pt x="321" y="180"/>
                  </a:lnTo>
                  <a:lnTo>
                    <a:pt x="321" y="187"/>
                  </a:lnTo>
                  <a:lnTo>
                    <a:pt x="321" y="193"/>
                  </a:lnTo>
                  <a:lnTo>
                    <a:pt x="321" y="199"/>
                  </a:lnTo>
                  <a:lnTo>
                    <a:pt x="321" y="205"/>
                  </a:lnTo>
                  <a:lnTo>
                    <a:pt x="321" y="212"/>
                  </a:lnTo>
                  <a:lnTo>
                    <a:pt x="321" y="218"/>
                  </a:lnTo>
                  <a:lnTo>
                    <a:pt x="320" y="224"/>
                  </a:lnTo>
                  <a:lnTo>
                    <a:pt x="319" y="230"/>
                  </a:lnTo>
                  <a:lnTo>
                    <a:pt x="318" y="236"/>
                  </a:lnTo>
                  <a:lnTo>
                    <a:pt x="316" y="242"/>
                  </a:lnTo>
                  <a:lnTo>
                    <a:pt x="314" y="248"/>
                  </a:lnTo>
                  <a:lnTo>
                    <a:pt x="312" y="254"/>
                  </a:lnTo>
                  <a:lnTo>
                    <a:pt x="309" y="260"/>
                  </a:lnTo>
                  <a:lnTo>
                    <a:pt x="308" y="264"/>
                  </a:lnTo>
                  <a:lnTo>
                    <a:pt x="306" y="269"/>
                  </a:lnTo>
                  <a:lnTo>
                    <a:pt x="303" y="274"/>
                  </a:lnTo>
                  <a:lnTo>
                    <a:pt x="301" y="280"/>
                  </a:lnTo>
                  <a:lnTo>
                    <a:pt x="299" y="286"/>
                  </a:lnTo>
                  <a:lnTo>
                    <a:pt x="295" y="291"/>
                  </a:lnTo>
                  <a:lnTo>
                    <a:pt x="293" y="295"/>
                  </a:lnTo>
                  <a:lnTo>
                    <a:pt x="289" y="300"/>
                  </a:lnTo>
                  <a:lnTo>
                    <a:pt x="286" y="305"/>
                  </a:lnTo>
                  <a:lnTo>
                    <a:pt x="282" y="310"/>
                  </a:lnTo>
                  <a:lnTo>
                    <a:pt x="278" y="314"/>
                  </a:lnTo>
                  <a:lnTo>
                    <a:pt x="275" y="319"/>
                  </a:lnTo>
                  <a:lnTo>
                    <a:pt x="271" y="323"/>
                  </a:lnTo>
                  <a:lnTo>
                    <a:pt x="268" y="326"/>
                  </a:lnTo>
                  <a:lnTo>
                    <a:pt x="264" y="330"/>
                  </a:lnTo>
                  <a:lnTo>
                    <a:pt x="261" y="335"/>
                  </a:lnTo>
                  <a:lnTo>
                    <a:pt x="257" y="338"/>
                  </a:lnTo>
                  <a:lnTo>
                    <a:pt x="252" y="342"/>
                  </a:lnTo>
                  <a:lnTo>
                    <a:pt x="249" y="345"/>
                  </a:lnTo>
                  <a:lnTo>
                    <a:pt x="244" y="348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30" y="357"/>
                  </a:lnTo>
                  <a:lnTo>
                    <a:pt x="225" y="360"/>
                  </a:lnTo>
                  <a:lnTo>
                    <a:pt x="220" y="362"/>
                  </a:lnTo>
                  <a:lnTo>
                    <a:pt x="215" y="363"/>
                  </a:lnTo>
                  <a:lnTo>
                    <a:pt x="211" y="364"/>
                  </a:lnTo>
                  <a:lnTo>
                    <a:pt x="206" y="367"/>
                  </a:lnTo>
                  <a:lnTo>
                    <a:pt x="200" y="369"/>
                  </a:lnTo>
                  <a:lnTo>
                    <a:pt x="194" y="370"/>
                  </a:lnTo>
                  <a:lnTo>
                    <a:pt x="189" y="372"/>
                  </a:lnTo>
                  <a:lnTo>
                    <a:pt x="184" y="373"/>
                  </a:lnTo>
                  <a:lnTo>
                    <a:pt x="178" y="373"/>
                  </a:lnTo>
                  <a:lnTo>
                    <a:pt x="173" y="374"/>
                  </a:lnTo>
                  <a:lnTo>
                    <a:pt x="167" y="375"/>
                  </a:lnTo>
                  <a:lnTo>
                    <a:pt x="161" y="375"/>
                  </a:lnTo>
                  <a:lnTo>
                    <a:pt x="156" y="375"/>
                  </a:lnTo>
                  <a:lnTo>
                    <a:pt x="151" y="375"/>
                  </a:lnTo>
                  <a:lnTo>
                    <a:pt x="146" y="375"/>
                  </a:lnTo>
                  <a:lnTo>
                    <a:pt x="140" y="375"/>
                  </a:lnTo>
                  <a:lnTo>
                    <a:pt x="134" y="374"/>
                  </a:lnTo>
                  <a:lnTo>
                    <a:pt x="130" y="373"/>
                  </a:lnTo>
                  <a:lnTo>
                    <a:pt x="125" y="372"/>
                  </a:lnTo>
                  <a:lnTo>
                    <a:pt x="120" y="370"/>
                  </a:lnTo>
                  <a:lnTo>
                    <a:pt x="115" y="369"/>
                  </a:lnTo>
                  <a:lnTo>
                    <a:pt x="109" y="367"/>
                  </a:lnTo>
                  <a:lnTo>
                    <a:pt x="104" y="364"/>
                  </a:lnTo>
                  <a:lnTo>
                    <a:pt x="99" y="362"/>
                  </a:lnTo>
                  <a:lnTo>
                    <a:pt x="94" y="360"/>
                  </a:lnTo>
                  <a:lnTo>
                    <a:pt x="90" y="357"/>
                  </a:lnTo>
                  <a:lnTo>
                    <a:pt x="87" y="355"/>
                  </a:lnTo>
                  <a:lnTo>
                    <a:pt x="82" y="352"/>
                  </a:lnTo>
                  <a:lnTo>
                    <a:pt x="77" y="349"/>
                  </a:lnTo>
                  <a:lnTo>
                    <a:pt x="73" y="345"/>
                  </a:lnTo>
                  <a:lnTo>
                    <a:pt x="68" y="342"/>
                  </a:lnTo>
                  <a:lnTo>
                    <a:pt x="64" y="338"/>
                  </a:lnTo>
                  <a:lnTo>
                    <a:pt x="61" y="335"/>
                  </a:lnTo>
                  <a:lnTo>
                    <a:pt x="56" y="331"/>
                  </a:lnTo>
                  <a:lnTo>
                    <a:pt x="51" y="326"/>
                  </a:lnTo>
                  <a:lnTo>
                    <a:pt x="48" y="322"/>
                  </a:lnTo>
                  <a:lnTo>
                    <a:pt x="44" y="318"/>
                  </a:lnTo>
                  <a:lnTo>
                    <a:pt x="42" y="314"/>
                  </a:lnTo>
                  <a:lnTo>
                    <a:pt x="39" y="310"/>
                  </a:lnTo>
                  <a:lnTo>
                    <a:pt x="36" y="305"/>
                  </a:lnTo>
                  <a:lnTo>
                    <a:pt x="32" y="300"/>
                  </a:lnTo>
                  <a:lnTo>
                    <a:pt x="29" y="295"/>
                  </a:lnTo>
                  <a:lnTo>
                    <a:pt x="26" y="291"/>
                  </a:lnTo>
                  <a:lnTo>
                    <a:pt x="24" y="286"/>
                  </a:lnTo>
                  <a:lnTo>
                    <a:pt x="21" y="280"/>
                  </a:lnTo>
                  <a:lnTo>
                    <a:pt x="18" y="274"/>
                  </a:lnTo>
                  <a:lnTo>
                    <a:pt x="15" y="268"/>
                  </a:lnTo>
                  <a:lnTo>
                    <a:pt x="13" y="262"/>
                  </a:lnTo>
                  <a:lnTo>
                    <a:pt x="12" y="256"/>
                  </a:lnTo>
                  <a:lnTo>
                    <a:pt x="11" y="250"/>
                  </a:lnTo>
                  <a:lnTo>
                    <a:pt x="10" y="244"/>
                  </a:lnTo>
                  <a:lnTo>
                    <a:pt x="7" y="238"/>
                  </a:lnTo>
                  <a:lnTo>
                    <a:pt x="5" y="232"/>
                  </a:lnTo>
                  <a:lnTo>
                    <a:pt x="4" y="226"/>
                  </a:lnTo>
                  <a:lnTo>
                    <a:pt x="2" y="220"/>
                  </a:lnTo>
                  <a:lnTo>
                    <a:pt x="2" y="214"/>
                  </a:lnTo>
                  <a:lnTo>
                    <a:pt x="2" y="209"/>
                  </a:lnTo>
                  <a:lnTo>
                    <a:pt x="1" y="201"/>
                  </a:lnTo>
                  <a:lnTo>
                    <a:pt x="0" y="194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822" name="Freeform 69">
              <a:extLst>
                <a:ext uri="{FF2B5EF4-FFF2-40B4-BE49-F238E27FC236}">
                  <a16:creationId xmlns:a16="http://schemas.microsoft.com/office/drawing/2014/main" id="{93B2858A-CAD4-4D16-90D9-8B5C23C83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250" y="5999163"/>
              <a:ext cx="128588" cy="352425"/>
            </a:xfrm>
            <a:custGeom>
              <a:avLst/>
              <a:gdLst>
                <a:gd name="T0" fmla="*/ 0 w 214"/>
                <a:gd name="T1" fmla="*/ 2147483646 h 607"/>
                <a:gd name="T2" fmla="*/ 2147483646 w 214"/>
                <a:gd name="T3" fmla="*/ 2147483646 h 607"/>
                <a:gd name="T4" fmla="*/ 2147483646 w 214"/>
                <a:gd name="T5" fmla="*/ 2147483646 h 607"/>
                <a:gd name="T6" fmla="*/ 2147483646 w 214"/>
                <a:gd name="T7" fmla="*/ 2147483646 h 607"/>
                <a:gd name="T8" fmla="*/ 2147483646 w 214"/>
                <a:gd name="T9" fmla="*/ 2147483646 h 607"/>
                <a:gd name="T10" fmla="*/ 2147483646 w 214"/>
                <a:gd name="T11" fmla="*/ 2147483646 h 607"/>
                <a:gd name="T12" fmla="*/ 2147483646 w 214"/>
                <a:gd name="T13" fmla="*/ 2147483646 h 607"/>
                <a:gd name="T14" fmla="*/ 2147483646 w 214"/>
                <a:gd name="T15" fmla="*/ 2147483646 h 607"/>
                <a:gd name="T16" fmla="*/ 2147483646 w 214"/>
                <a:gd name="T17" fmla="*/ 2147483646 h 607"/>
                <a:gd name="T18" fmla="*/ 2147483646 w 214"/>
                <a:gd name="T19" fmla="*/ 2147483646 h 607"/>
                <a:gd name="T20" fmla="*/ 2147483646 w 214"/>
                <a:gd name="T21" fmla="*/ 2147483646 h 607"/>
                <a:gd name="T22" fmla="*/ 2147483646 w 214"/>
                <a:gd name="T23" fmla="*/ 2147483646 h 607"/>
                <a:gd name="T24" fmla="*/ 2147483646 w 214"/>
                <a:gd name="T25" fmla="*/ 0 h 607"/>
                <a:gd name="T26" fmla="*/ 2147483646 w 214"/>
                <a:gd name="T27" fmla="*/ 2147483646 h 607"/>
                <a:gd name="T28" fmla="*/ 2147483646 w 214"/>
                <a:gd name="T29" fmla="*/ 2147483646 h 607"/>
                <a:gd name="T30" fmla="*/ 2147483646 w 214"/>
                <a:gd name="T31" fmla="*/ 2147483646 h 607"/>
                <a:gd name="T32" fmla="*/ 2147483646 w 214"/>
                <a:gd name="T33" fmla="*/ 2147483646 h 607"/>
                <a:gd name="T34" fmla="*/ 2147483646 w 214"/>
                <a:gd name="T35" fmla="*/ 2147483646 h 607"/>
                <a:gd name="T36" fmla="*/ 2147483646 w 214"/>
                <a:gd name="T37" fmla="*/ 2147483646 h 607"/>
                <a:gd name="T38" fmla="*/ 2147483646 w 214"/>
                <a:gd name="T39" fmla="*/ 2147483646 h 607"/>
                <a:gd name="T40" fmla="*/ 2147483646 w 214"/>
                <a:gd name="T41" fmla="*/ 2147483646 h 607"/>
                <a:gd name="T42" fmla="*/ 2147483646 w 214"/>
                <a:gd name="T43" fmla="*/ 2147483646 h 607"/>
                <a:gd name="T44" fmla="*/ 2147483646 w 214"/>
                <a:gd name="T45" fmla="*/ 2147483646 h 607"/>
                <a:gd name="T46" fmla="*/ 2147483646 w 214"/>
                <a:gd name="T47" fmla="*/ 2147483646 h 607"/>
                <a:gd name="T48" fmla="*/ 2147483646 w 214"/>
                <a:gd name="T49" fmla="*/ 2147483646 h 607"/>
                <a:gd name="T50" fmla="*/ 2147483646 w 214"/>
                <a:gd name="T51" fmla="*/ 2147483646 h 607"/>
                <a:gd name="T52" fmla="*/ 2147483646 w 214"/>
                <a:gd name="T53" fmla="*/ 2147483646 h 607"/>
                <a:gd name="T54" fmla="*/ 2147483646 w 214"/>
                <a:gd name="T55" fmla="*/ 2147483646 h 607"/>
                <a:gd name="T56" fmla="*/ 2147483646 w 214"/>
                <a:gd name="T57" fmla="*/ 2147483646 h 607"/>
                <a:gd name="T58" fmla="*/ 2147483646 w 214"/>
                <a:gd name="T59" fmla="*/ 2147483646 h 607"/>
                <a:gd name="T60" fmla="*/ 2147483646 w 214"/>
                <a:gd name="T61" fmla="*/ 2147483646 h 607"/>
                <a:gd name="T62" fmla="*/ 2147483646 w 214"/>
                <a:gd name="T63" fmla="*/ 2147483646 h 607"/>
                <a:gd name="T64" fmla="*/ 2147483646 w 214"/>
                <a:gd name="T65" fmla="*/ 2147483646 h 607"/>
                <a:gd name="T66" fmla="*/ 2147483646 w 214"/>
                <a:gd name="T67" fmla="*/ 2147483646 h 607"/>
                <a:gd name="T68" fmla="*/ 2147483646 w 214"/>
                <a:gd name="T69" fmla="*/ 2147483646 h 607"/>
                <a:gd name="T70" fmla="*/ 2147483646 w 214"/>
                <a:gd name="T71" fmla="*/ 2147483646 h 607"/>
                <a:gd name="T72" fmla="*/ 2147483646 w 214"/>
                <a:gd name="T73" fmla="*/ 2147483646 h 607"/>
                <a:gd name="T74" fmla="*/ 2147483646 w 214"/>
                <a:gd name="T75" fmla="*/ 2147483646 h 607"/>
                <a:gd name="T76" fmla="*/ 2147483646 w 214"/>
                <a:gd name="T77" fmla="*/ 2147483646 h 607"/>
                <a:gd name="T78" fmla="*/ 2147483646 w 214"/>
                <a:gd name="T79" fmla="*/ 2147483646 h 607"/>
                <a:gd name="T80" fmla="*/ 2147483646 w 214"/>
                <a:gd name="T81" fmla="*/ 2147483646 h 607"/>
                <a:gd name="T82" fmla="*/ 2147483646 w 214"/>
                <a:gd name="T83" fmla="*/ 2147483646 h 607"/>
                <a:gd name="T84" fmla="*/ 2147483646 w 214"/>
                <a:gd name="T85" fmla="*/ 2147483646 h 607"/>
                <a:gd name="T86" fmla="*/ 2147483646 w 214"/>
                <a:gd name="T87" fmla="*/ 2147483646 h 607"/>
                <a:gd name="T88" fmla="*/ 2147483646 w 214"/>
                <a:gd name="T89" fmla="*/ 2147483646 h 607"/>
                <a:gd name="T90" fmla="*/ 2147483646 w 214"/>
                <a:gd name="T91" fmla="*/ 2147483646 h 607"/>
                <a:gd name="T92" fmla="*/ 2147483646 w 214"/>
                <a:gd name="T93" fmla="*/ 2147483646 h 607"/>
                <a:gd name="T94" fmla="*/ 2147483646 w 214"/>
                <a:gd name="T95" fmla="*/ 2147483646 h 607"/>
                <a:gd name="T96" fmla="*/ 2147483646 w 214"/>
                <a:gd name="T97" fmla="*/ 2147483646 h 607"/>
                <a:gd name="T98" fmla="*/ 2147483646 w 214"/>
                <a:gd name="T99" fmla="*/ 2147483646 h 607"/>
                <a:gd name="T100" fmla="*/ 0 w 214"/>
                <a:gd name="T101" fmla="*/ 2147483646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" h="607">
                  <a:moveTo>
                    <a:pt x="0" y="304"/>
                  </a:moveTo>
                  <a:lnTo>
                    <a:pt x="0" y="294"/>
                  </a:lnTo>
                  <a:lnTo>
                    <a:pt x="0" y="285"/>
                  </a:lnTo>
                  <a:lnTo>
                    <a:pt x="0" y="275"/>
                  </a:lnTo>
                  <a:lnTo>
                    <a:pt x="0" y="264"/>
                  </a:lnTo>
                  <a:lnTo>
                    <a:pt x="0" y="254"/>
                  </a:lnTo>
                  <a:lnTo>
                    <a:pt x="1" y="244"/>
                  </a:lnTo>
                  <a:lnTo>
                    <a:pt x="1" y="235"/>
                  </a:lnTo>
                  <a:lnTo>
                    <a:pt x="2" y="225"/>
                  </a:lnTo>
                  <a:lnTo>
                    <a:pt x="3" y="216"/>
                  </a:lnTo>
                  <a:lnTo>
                    <a:pt x="4" y="206"/>
                  </a:lnTo>
                  <a:lnTo>
                    <a:pt x="5" y="197"/>
                  </a:lnTo>
                  <a:lnTo>
                    <a:pt x="7" y="187"/>
                  </a:lnTo>
                  <a:lnTo>
                    <a:pt x="8" y="179"/>
                  </a:lnTo>
                  <a:lnTo>
                    <a:pt x="9" y="170"/>
                  </a:lnTo>
                  <a:lnTo>
                    <a:pt x="10" y="162"/>
                  </a:lnTo>
                  <a:lnTo>
                    <a:pt x="11" y="153"/>
                  </a:lnTo>
                  <a:lnTo>
                    <a:pt x="14" y="144"/>
                  </a:lnTo>
                  <a:lnTo>
                    <a:pt x="16" y="136"/>
                  </a:lnTo>
                  <a:lnTo>
                    <a:pt x="19" y="128"/>
                  </a:lnTo>
                  <a:lnTo>
                    <a:pt x="21" y="120"/>
                  </a:lnTo>
                  <a:lnTo>
                    <a:pt x="23" y="113"/>
                  </a:lnTo>
                  <a:lnTo>
                    <a:pt x="26" y="105"/>
                  </a:lnTo>
                  <a:lnTo>
                    <a:pt x="28" y="97"/>
                  </a:lnTo>
                  <a:lnTo>
                    <a:pt x="30" y="90"/>
                  </a:lnTo>
                  <a:lnTo>
                    <a:pt x="33" y="84"/>
                  </a:lnTo>
                  <a:lnTo>
                    <a:pt x="35" y="78"/>
                  </a:lnTo>
                  <a:lnTo>
                    <a:pt x="38" y="72"/>
                  </a:lnTo>
                  <a:lnTo>
                    <a:pt x="40" y="66"/>
                  </a:lnTo>
                  <a:lnTo>
                    <a:pt x="42" y="60"/>
                  </a:lnTo>
                  <a:lnTo>
                    <a:pt x="45" y="54"/>
                  </a:lnTo>
                  <a:lnTo>
                    <a:pt x="47" y="49"/>
                  </a:lnTo>
                  <a:lnTo>
                    <a:pt x="49" y="44"/>
                  </a:lnTo>
                  <a:lnTo>
                    <a:pt x="53" y="40"/>
                  </a:lnTo>
                  <a:lnTo>
                    <a:pt x="57" y="35"/>
                  </a:lnTo>
                  <a:lnTo>
                    <a:pt x="60" y="30"/>
                  </a:lnTo>
                  <a:lnTo>
                    <a:pt x="64" y="25"/>
                  </a:lnTo>
                  <a:lnTo>
                    <a:pt x="66" y="22"/>
                  </a:lnTo>
                  <a:lnTo>
                    <a:pt x="70" y="19"/>
                  </a:lnTo>
                  <a:lnTo>
                    <a:pt x="73" y="17"/>
                  </a:lnTo>
                  <a:lnTo>
                    <a:pt x="77" y="13"/>
                  </a:lnTo>
                  <a:lnTo>
                    <a:pt x="80" y="10"/>
                  </a:lnTo>
                  <a:lnTo>
                    <a:pt x="84" y="7"/>
                  </a:lnTo>
                  <a:lnTo>
                    <a:pt x="88" y="5"/>
                  </a:lnTo>
                  <a:lnTo>
                    <a:pt x="91" y="4"/>
                  </a:lnTo>
                  <a:lnTo>
                    <a:pt x="95" y="3"/>
                  </a:lnTo>
                  <a:lnTo>
                    <a:pt x="98" y="2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0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8" y="2"/>
                  </a:lnTo>
                  <a:lnTo>
                    <a:pt x="122" y="3"/>
                  </a:lnTo>
                  <a:lnTo>
                    <a:pt x="126" y="5"/>
                  </a:lnTo>
                  <a:lnTo>
                    <a:pt x="129" y="7"/>
                  </a:lnTo>
                  <a:lnTo>
                    <a:pt x="133" y="10"/>
                  </a:lnTo>
                  <a:lnTo>
                    <a:pt x="135" y="12"/>
                  </a:lnTo>
                  <a:lnTo>
                    <a:pt x="139" y="16"/>
                  </a:lnTo>
                  <a:lnTo>
                    <a:pt x="142" y="19"/>
                  </a:lnTo>
                  <a:lnTo>
                    <a:pt x="146" y="23"/>
                  </a:lnTo>
                  <a:lnTo>
                    <a:pt x="148" y="27"/>
                  </a:lnTo>
                  <a:lnTo>
                    <a:pt x="151" y="30"/>
                  </a:lnTo>
                  <a:lnTo>
                    <a:pt x="153" y="35"/>
                  </a:lnTo>
                  <a:lnTo>
                    <a:pt x="157" y="40"/>
                  </a:lnTo>
                  <a:lnTo>
                    <a:pt x="160" y="44"/>
                  </a:lnTo>
                  <a:lnTo>
                    <a:pt x="164" y="50"/>
                  </a:lnTo>
                  <a:lnTo>
                    <a:pt x="166" y="55"/>
                  </a:lnTo>
                  <a:lnTo>
                    <a:pt x="168" y="61"/>
                  </a:lnTo>
                  <a:lnTo>
                    <a:pt x="171" y="67"/>
                  </a:lnTo>
                  <a:lnTo>
                    <a:pt x="174" y="74"/>
                  </a:lnTo>
                  <a:lnTo>
                    <a:pt x="178" y="81"/>
                  </a:lnTo>
                  <a:lnTo>
                    <a:pt x="180" y="88"/>
                  </a:lnTo>
                  <a:lnTo>
                    <a:pt x="183" y="94"/>
                  </a:lnTo>
                  <a:lnTo>
                    <a:pt x="184" y="101"/>
                  </a:lnTo>
                  <a:lnTo>
                    <a:pt x="185" y="109"/>
                  </a:lnTo>
                  <a:lnTo>
                    <a:pt x="187" y="116"/>
                  </a:lnTo>
                  <a:lnTo>
                    <a:pt x="190" y="123"/>
                  </a:lnTo>
                  <a:lnTo>
                    <a:pt x="192" y="131"/>
                  </a:lnTo>
                  <a:lnTo>
                    <a:pt x="195" y="140"/>
                  </a:lnTo>
                  <a:lnTo>
                    <a:pt x="196" y="148"/>
                  </a:lnTo>
                  <a:lnTo>
                    <a:pt x="197" y="156"/>
                  </a:lnTo>
                  <a:lnTo>
                    <a:pt x="199" y="165"/>
                  </a:lnTo>
                  <a:lnTo>
                    <a:pt x="202" y="174"/>
                  </a:lnTo>
                  <a:lnTo>
                    <a:pt x="204" y="184"/>
                  </a:lnTo>
                  <a:lnTo>
                    <a:pt x="205" y="192"/>
                  </a:lnTo>
                  <a:lnTo>
                    <a:pt x="206" y="201"/>
                  </a:lnTo>
                  <a:lnTo>
                    <a:pt x="206" y="211"/>
                  </a:lnTo>
                  <a:lnTo>
                    <a:pt x="208" y="220"/>
                  </a:lnTo>
                  <a:lnTo>
                    <a:pt x="209" y="230"/>
                  </a:lnTo>
                  <a:lnTo>
                    <a:pt x="210" y="241"/>
                  </a:lnTo>
                  <a:lnTo>
                    <a:pt x="211" y="250"/>
                  </a:lnTo>
                  <a:lnTo>
                    <a:pt x="211" y="261"/>
                  </a:lnTo>
                  <a:lnTo>
                    <a:pt x="211" y="272"/>
                  </a:lnTo>
                  <a:lnTo>
                    <a:pt x="212" y="282"/>
                  </a:lnTo>
                  <a:lnTo>
                    <a:pt x="214" y="293"/>
                  </a:lnTo>
                  <a:lnTo>
                    <a:pt x="214" y="304"/>
                  </a:lnTo>
                  <a:lnTo>
                    <a:pt x="214" y="313"/>
                  </a:lnTo>
                  <a:lnTo>
                    <a:pt x="214" y="323"/>
                  </a:lnTo>
                  <a:lnTo>
                    <a:pt x="214" y="332"/>
                  </a:lnTo>
                  <a:lnTo>
                    <a:pt x="214" y="343"/>
                  </a:lnTo>
                  <a:lnTo>
                    <a:pt x="214" y="354"/>
                  </a:lnTo>
                  <a:lnTo>
                    <a:pt x="212" y="363"/>
                  </a:lnTo>
                  <a:lnTo>
                    <a:pt x="212" y="373"/>
                  </a:lnTo>
                  <a:lnTo>
                    <a:pt x="211" y="382"/>
                  </a:lnTo>
                  <a:lnTo>
                    <a:pt x="210" y="392"/>
                  </a:lnTo>
                  <a:lnTo>
                    <a:pt x="209" y="401"/>
                  </a:lnTo>
                  <a:lnTo>
                    <a:pt x="208" y="411"/>
                  </a:lnTo>
                  <a:lnTo>
                    <a:pt x="206" y="420"/>
                  </a:lnTo>
                  <a:lnTo>
                    <a:pt x="205" y="429"/>
                  </a:lnTo>
                  <a:lnTo>
                    <a:pt x="204" y="437"/>
                  </a:lnTo>
                  <a:lnTo>
                    <a:pt x="203" y="445"/>
                  </a:lnTo>
                  <a:lnTo>
                    <a:pt x="202" y="455"/>
                  </a:lnTo>
                  <a:lnTo>
                    <a:pt x="199" y="463"/>
                  </a:lnTo>
                  <a:lnTo>
                    <a:pt x="197" y="471"/>
                  </a:lnTo>
                  <a:lnTo>
                    <a:pt x="195" y="480"/>
                  </a:lnTo>
                  <a:lnTo>
                    <a:pt x="192" y="487"/>
                  </a:lnTo>
                  <a:lnTo>
                    <a:pt x="190" y="494"/>
                  </a:lnTo>
                  <a:lnTo>
                    <a:pt x="187" y="502"/>
                  </a:lnTo>
                  <a:lnTo>
                    <a:pt x="185" y="511"/>
                  </a:lnTo>
                  <a:lnTo>
                    <a:pt x="183" y="518"/>
                  </a:lnTo>
                  <a:lnTo>
                    <a:pt x="180" y="524"/>
                  </a:lnTo>
                  <a:lnTo>
                    <a:pt x="178" y="530"/>
                  </a:lnTo>
                  <a:lnTo>
                    <a:pt x="176" y="536"/>
                  </a:lnTo>
                  <a:lnTo>
                    <a:pt x="173" y="542"/>
                  </a:lnTo>
                  <a:lnTo>
                    <a:pt x="171" y="548"/>
                  </a:lnTo>
                  <a:lnTo>
                    <a:pt x="168" y="553"/>
                  </a:lnTo>
                  <a:lnTo>
                    <a:pt x="166" y="558"/>
                  </a:lnTo>
                  <a:lnTo>
                    <a:pt x="164" y="563"/>
                  </a:lnTo>
                  <a:lnTo>
                    <a:pt x="160" y="568"/>
                  </a:lnTo>
                  <a:lnTo>
                    <a:pt x="157" y="573"/>
                  </a:lnTo>
                  <a:lnTo>
                    <a:pt x="153" y="577"/>
                  </a:lnTo>
                  <a:lnTo>
                    <a:pt x="149" y="582"/>
                  </a:lnTo>
                  <a:lnTo>
                    <a:pt x="147" y="586"/>
                  </a:lnTo>
                  <a:lnTo>
                    <a:pt x="143" y="588"/>
                  </a:lnTo>
                  <a:lnTo>
                    <a:pt x="140" y="590"/>
                  </a:lnTo>
                  <a:lnTo>
                    <a:pt x="136" y="594"/>
                  </a:lnTo>
                  <a:lnTo>
                    <a:pt x="133" y="597"/>
                  </a:lnTo>
                  <a:lnTo>
                    <a:pt x="129" y="600"/>
                  </a:lnTo>
                  <a:lnTo>
                    <a:pt x="126" y="602"/>
                  </a:lnTo>
                  <a:lnTo>
                    <a:pt x="122" y="603"/>
                  </a:lnTo>
                  <a:lnTo>
                    <a:pt x="118" y="605"/>
                  </a:lnTo>
                  <a:lnTo>
                    <a:pt x="115" y="606"/>
                  </a:lnTo>
                  <a:lnTo>
                    <a:pt x="111" y="607"/>
                  </a:lnTo>
                  <a:lnTo>
                    <a:pt x="107" y="607"/>
                  </a:lnTo>
                  <a:lnTo>
                    <a:pt x="103" y="607"/>
                  </a:lnTo>
                  <a:lnTo>
                    <a:pt x="99" y="607"/>
                  </a:lnTo>
                  <a:lnTo>
                    <a:pt x="97" y="607"/>
                  </a:lnTo>
                  <a:lnTo>
                    <a:pt x="93" y="606"/>
                  </a:lnTo>
                  <a:lnTo>
                    <a:pt x="90" y="605"/>
                  </a:lnTo>
                  <a:lnTo>
                    <a:pt x="86" y="602"/>
                  </a:lnTo>
                  <a:lnTo>
                    <a:pt x="83" y="600"/>
                  </a:lnTo>
                  <a:lnTo>
                    <a:pt x="79" y="597"/>
                  </a:lnTo>
                  <a:lnTo>
                    <a:pt x="77" y="595"/>
                  </a:lnTo>
                  <a:lnTo>
                    <a:pt x="73" y="592"/>
                  </a:lnTo>
                  <a:lnTo>
                    <a:pt x="70" y="588"/>
                  </a:lnTo>
                  <a:lnTo>
                    <a:pt x="66" y="584"/>
                  </a:lnTo>
                  <a:lnTo>
                    <a:pt x="64" y="581"/>
                  </a:lnTo>
                  <a:lnTo>
                    <a:pt x="61" y="577"/>
                  </a:lnTo>
                  <a:lnTo>
                    <a:pt x="59" y="573"/>
                  </a:lnTo>
                  <a:lnTo>
                    <a:pt x="55" y="568"/>
                  </a:lnTo>
                  <a:lnTo>
                    <a:pt x="52" y="563"/>
                  </a:lnTo>
                  <a:lnTo>
                    <a:pt x="48" y="557"/>
                  </a:lnTo>
                  <a:lnTo>
                    <a:pt x="46" y="552"/>
                  </a:lnTo>
                  <a:lnTo>
                    <a:pt x="44" y="546"/>
                  </a:lnTo>
                  <a:lnTo>
                    <a:pt x="41" y="540"/>
                  </a:lnTo>
                  <a:lnTo>
                    <a:pt x="38" y="533"/>
                  </a:lnTo>
                  <a:lnTo>
                    <a:pt x="34" y="526"/>
                  </a:lnTo>
                  <a:lnTo>
                    <a:pt x="32" y="519"/>
                  </a:lnTo>
                  <a:lnTo>
                    <a:pt x="29" y="513"/>
                  </a:lnTo>
                  <a:lnTo>
                    <a:pt x="28" y="506"/>
                  </a:lnTo>
                  <a:lnTo>
                    <a:pt x="27" y="499"/>
                  </a:lnTo>
                  <a:lnTo>
                    <a:pt x="25" y="492"/>
                  </a:lnTo>
                  <a:lnTo>
                    <a:pt x="22" y="484"/>
                  </a:lnTo>
                  <a:lnTo>
                    <a:pt x="20" y="476"/>
                  </a:lnTo>
                  <a:lnTo>
                    <a:pt x="17" y="468"/>
                  </a:lnTo>
                  <a:lnTo>
                    <a:pt x="16" y="460"/>
                  </a:lnTo>
                  <a:lnTo>
                    <a:pt x="15" y="451"/>
                  </a:lnTo>
                  <a:lnTo>
                    <a:pt x="13" y="443"/>
                  </a:lnTo>
                  <a:lnTo>
                    <a:pt x="10" y="433"/>
                  </a:lnTo>
                  <a:lnTo>
                    <a:pt x="9" y="424"/>
                  </a:lnTo>
                  <a:lnTo>
                    <a:pt x="8" y="415"/>
                  </a:lnTo>
                  <a:lnTo>
                    <a:pt x="7" y="406"/>
                  </a:lnTo>
                  <a:lnTo>
                    <a:pt x="7" y="396"/>
                  </a:lnTo>
                  <a:lnTo>
                    <a:pt x="5" y="387"/>
                  </a:lnTo>
                  <a:lnTo>
                    <a:pt x="4" y="377"/>
                  </a:lnTo>
                  <a:lnTo>
                    <a:pt x="3" y="367"/>
                  </a:lnTo>
                  <a:lnTo>
                    <a:pt x="2" y="357"/>
                  </a:lnTo>
                  <a:lnTo>
                    <a:pt x="2" y="347"/>
                  </a:lnTo>
                  <a:lnTo>
                    <a:pt x="2" y="336"/>
                  </a:lnTo>
                  <a:lnTo>
                    <a:pt x="1" y="325"/>
                  </a:lnTo>
                  <a:lnTo>
                    <a:pt x="0" y="314"/>
                  </a:lnTo>
                  <a:lnTo>
                    <a:pt x="0" y="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23" name="Group 70">
              <a:extLst>
                <a:ext uri="{FF2B5EF4-FFF2-40B4-BE49-F238E27FC236}">
                  <a16:creationId xmlns:a16="http://schemas.microsoft.com/office/drawing/2014/main" id="{08C2778D-024E-46F5-AB07-0C1E37D08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6240463"/>
              <a:ext cx="903288" cy="350837"/>
              <a:chOff x="747" y="5025"/>
              <a:chExt cx="758" cy="303"/>
            </a:xfrm>
          </p:grpSpPr>
          <p:sp>
            <p:nvSpPr>
              <p:cNvPr id="33874" name="Freeform 71">
                <a:extLst>
                  <a:ext uri="{FF2B5EF4-FFF2-40B4-BE49-F238E27FC236}">
                    <a16:creationId xmlns:a16="http://schemas.microsoft.com/office/drawing/2014/main" id="{6AB74E09-8F24-4395-900E-603A852DF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" y="5025"/>
                <a:ext cx="107" cy="303"/>
              </a:xfrm>
              <a:custGeom>
                <a:avLst/>
                <a:gdLst>
                  <a:gd name="T0" fmla="*/ 0 w 214"/>
                  <a:gd name="T1" fmla="*/ 0 h 607"/>
                  <a:gd name="T2" fmla="*/ 1 w 214"/>
                  <a:gd name="T3" fmla="*/ 0 h 607"/>
                  <a:gd name="T4" fmla="*/ 1 w 214"/>
                  <a:gd name="T5" fmla="*/ 0 h 607"/>
                  <a:gd name="T6" fmla="*/ 1 w 214"/>
                  <a:gd name="T7" fmla="*/ 0 h 607"/>
                  <a:gd name="T8" fmla="*/ 1 w 214"/>
                  <a:gd name="T9" fmla="*/ 0 h 607"/>
                  <a:gd name="T10" fmla="*/ 1 w 214"/>
                  <a:gd name="T11" fmla="*/ 0 h 607"/>
                  <a:gd name="T12" fmla="*/ 1 w 214"/>
                  <a:gd name="T13" fmla="*/ 0 h 607"/>
                  <a:gd name="T14" fmla="*/ 1 w 214"/>
                  <a:gd name="T15" fmla="*/ 0 h 607"/>
                  <a:gd name="T16" fmla="*/ 1 w 214"/>
                  <a:gd name="T17" fmla="*/ 0 h 607"/>
                  <a:gd name="T18" fmla="*/ 1 w 214"/>
                  <a:gd name="T19" fmla="*/ 0 h 607"/>
                  <a:gd name="T20" fmla="*/ 1 w 214"/>
                  <a:gd name="T21" fmla="*/ 0 h 607"/>
                  <a:gd name="T22" fmla="*/ 1 w 214"/>
                  <a:gd name="T23" fmla="*/ 0 h 607"/>
                  <a:gd name="T24" fmla="*/ 1 w 214"/>
                  <a:gd name="T25" fmla="*/ 0 h 607"/>
                  <a:gd name="T26" fmla="*/ 1 w 214"/>
                  <a:gd name="T27" fmla="*/ 0 h 607"/>
                  <a:gd name="T28" fmla="*/ 1 w 214"/>
                  <a:gd name="T29" fmla="*/ 0 h 607"/>
                  <a:gd name="T30" fmla="*/ 1 w 214"/>
                  <a:gd name="T31" fmla="*/ 0 h 607"/>
                  <a:gd name="T32" fmla="*/ 1 w 214"/>
                  <a:gd name="T33" fmla="*/ 0 h 607"/>
                  <a:gd name="T34" fmla="*/ 1 w 214"/>
                  <a:gd name="T35" fmla="*/ 0 h 607"/>
                  <a:gd name="T36" fmla="*/ 1 w 214"/>
                  <a:gd name="T37" fmla="*/ 0 h 607"/>
                  <a:gd name="T38" fmla="*/ 1 w 214"/>
                  <a:gd name="T39" fmla="*/ 0 h 607"/>
                  <a:gd name="T40" fmla="*/ 1 w 214"/>
                  <a:gd name="T41" fmla="*/ 0 h 607"/>
                  <a:gd name="T42" fmla="*/ 1 w 214"/>
                  <a:gd name="T43" fmla="*/ 0 h 607"/>
                  <a:gd name="T44" fmla="*/ 1 w 214"/>
                  <a:gd name="T45" fmla="*/ 0 h 607"/>
                  <a:gd name="T46" fmla="*/ 1 w 214"/>
                  <a:gd name="T47" fmla="*/ 0 h 607"/>
                  <a:gd name="T48" fmla="*/ 1 w 214"/>
                  <a:gd name="T49" fmla="*/ 0 h 607"/>
                  <a:gd name="T50" fmla="*/ 1 w 214"/>
                  <a:gd name="T51" fmla="*/ 0 h 607"/>
                  <a:gd name="T52" fmla="*/ 1 w 214"/>
                  <a:gd name="T53" fmla="*/ 0 h 607"/>
                  <a:gd name="T54" fmla="*/ 1 w 214"/>
                  <a:gd name="T55" fmla="*/ 0 h 607"/>
                  <a:gd name="T56" fmla="*/ 1 w 214"/>
                  <a:gd name="T57" fmla="*/ 0 h 607"/>
                  <a:gd name="T58" fmla="*/ 1 w 214"/>
                  <a:gd name="T59" fmla="*/ 0 h 607"/>
                  <a:gd name="T60" fmla="*/ 1 w 214"/>
                  <a:gd name="T61" fmla="*/ 0 h 607"/>
                  <a:gd name="T62" fmla="*/ 1 w 214"/>
                  <a:gd name="T63" fmla="*/ 1 h 607"/>
                  <a:gd name="T64" fmla="*/ 1 w 214"/>
                  <a:gd name="T65" fmla="*/ 1 h 607"/>
                  <a:gd name="T66" fmla="*/ 1 w 214"/>
                  <a:gd name="T67" fmla="*/ 1 h 607"/>
                  <a:gd name="T68" fmla="*/ 1 w 214"/>
                  <a:gd name="T69" fmla="*/ 1 h 607"/>
                  <a:gd name="T70" fmla="*/ 1 w 214"/>
                  <a:gd name="T71" fmla="*/ 1 h 607"/>
                  <a:gd name="T72" fmla="*/ 1 w 214"/>
                  <a:gd name="T73" fmla="*/ 1 h 607"/>
                  <a:gd name="T74" fmla="*/ 1 w 214"/>
                  <a:gd name="T75" fmla="*/ 1 h 607"/>
                  <a:gd name="T76" fmla="*/ 1 w 214"/>
                  <a:gd name="T77" fmla="*/ 1 h 607"/>
                  <a:gd name="T78" fmla="*/ 1 w 214"/>
                  <a:gd name="T79" fmla="*/ 1 h 607"/>
                  <a:gd name="T80" fmla="*/ 1 w 214"/>
                  <a:gd name="T81" fmla="*/ 1 h 607"/>
                  <a:gd name="T82" fmla="*/ 1 w 214"/>
                  <a:gd name="T83" fmla="*/ 1 h 607"/>
                  <a:gd name="T84" fmla="*/ 1 w 214"/>
                  <a:gd name="T85" fmla="*/ 1 h 607"/>
                  <a:gd name="T86" fmla="*/ 1 w 214"/>
                  <a:gd name="T87" fmla="*/ 1 h 607"/>
                  <a:gd name="T88" fmla="*/ 1 w 214"/>
                  <a:gd name="T89" fmla="*/ 1 h 607"/>
                  <a:gd name="T90" fmla="*/ 1 w 214"/>
                  <a:gd name="T91" fmla="*/ 0 h 607"/>
                  <a:gd name="T92" fmla="*/ 1 w 214"/>
                  <a:gd name="T93" fmla="*/ 0 h 607"/>
                  <a:gd name="T94" fmla="*/ 1 w 214"/>
                  <a:gd name="T95" fmla="*/ 0 h 607"/>
                  <a:gd name="T96" fmla="*/ 1 w 214"/>
                  <a:gd name="T97" fmla="*/ 0 h 607"/>
                  <a:gd name="T98" fmla="*/ 1 w 214"/>
                  <a:gd name="T99" fmla="*/ 0 h 607"/>
                  <a:gd name="T100" fmla="*/ 0 w 214"/>
                  <a:gd name="T101" fmla="*/ 0 h 6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4" h="607">
                    <a:moveTo>
                      <a:pt x="0" y="304"/>
                    </a:moveTo>
                    <a:lnTo>
                      <a:pt x="0" y="294"/>
                    </a:lnTo>
                    <a:lnTo>
                      <a:pt x="0" y="285"/>
                    </a:lnTo>
                    <a:lnTo>
                      <a:pt x="0" y="275"/>
                    </a:lnTo>
                    <a:lnTo>
                      <a:pt x="0" y="264"/>
                    </a:lnTo>
                    <a:lnTo>
                      <a:pt x="0" y="254"/>
                    </a:lnTo>
                    <a:lnTo>
                      <a:pt x="1" y="244"/>
                    </a:lnTo>
                    <a:lnTo>
                      <a:pt x="1" y="235"/>
                    </a:lnTo>
                    <a:lnTo>
                      <a:pt x="2" y="225"/>
                    </a:lnTo>
                    <a:lnTo>
                      <a:pt x="3" y="216"/>
                    </a:lnTo>
                    <a:lnTo>
                      <a:pt x="4" y="206"/>
                    </a:lnTo>
                    <a:lnTo>
                      <a:pt x="5" y="197"/>
                    </a:lnTo>
                    <a:lnTo>
                      <a:pt x="7" y="187"/>
                    </a:lnTo>
                    <a:lnTo>
                      <a:pt x="8" y="179"/>
                    </a:lnTo>
                    <a:lnTo>
                      <a:pt x="9" y="170"/>
                    </a:lnTo>
                    <a:lnTo>
                      <a:pt x="10" y="162"/>
                    </a:lnTo>
                    <a:lnTo>
                      <a:pt x="11" y="153"/>
                    </a:lnTo>
                    <a:lnTo>
                      <a:pt x="14" y="144"/>
                    </a:lnTo>
                    <a:lnTo>
                      <a:pt x="16" y="136"/>
                    </a:lnTo>
                    <a:lnTo>
                      <a:pt x="19" y="128"/>
                    </a:lnTo>
                    <a:lnTo>
                      <a:pt x="21" y="120"/>
                    </a:lnTo>
                    <a:lnTo>
                      <a:pt x="23" y="113"/>
                    </a:lnTo>
                    <a:lnTo>
                      <a:pt x="26" y="105"/>
                    </a:lnTo>
                    <a:lnTo>
                      <a:pt x="28" y="97"/>
                    </a:lnTo>
                    <a:lnTo>
                      <a:pt x="30" y="90"/>
                    </a:lnTo>
                    <a:lnTo>
                      <a:pt x="33" y="84"/>
                    </a:lnTo>
                    <a:lnTo>
                      <a:pt x="35" y="78"/>
                    </a:lnTo>
                    <a:lnTo>
                      <a:pt x="38" y="72"/>
                    </a:lnTo>
                    <a:lnTo>
                      <a:pt x="40" y="66"/>
                    </a:lnTo>
                    <a:lnTo>
                      <a:pt x="42" y="60"/>
                    </a:lnTo>
                    <a:lnTo>
                      <a:pt x="45" y="54"/>
                    </a:lnTo>
                    <a:lnTo>
                      <a:pt x="47" y="49"/>
                    </a:lnTo>
                    <a:lnTo>
                      <a:pt x="49" y="44"/>
                    </a:lnTo>
                    <a:lnTo>
                      <a:pt x="53" y="40"/>
                    </a:lnTo>
                    <a:lnTo>
                      <a:pt x="57" y="35"/>
                    </a:lnTo>
                    <a:lnTo>
                      <a:pt x="60" y="30"/>
                    </a:lnTo>
                    <a:lnTo>
                      <a:pt x="64" y="25"/>
                    </a:lnTo>
                    <a:lnTo>
                      <a:pt x="66" y="22"/>
                    </a:lnTo>
                    <a:lnTo>
                      <a:pt x="70" y="19"/>
                    </a:lnTo>
                    <a:lnTo>
                      <a:pt x="73" y="17"/>
                    </a:lnTo>
                    <a:lnTo>
                      <a:pt x="77" y="13"/>
                    </a:lnTo>
                    <a:lnTo>
                      <a:pt x="80" y="10"/>
                    </a:lnTo>
                    <a:lnTo>
                      <a:pt x="84" y="7"/>
                    </a:lnTo>
                    <a:lnTo>
                      <a:pt x="88" y="5"/>
                    </a:lnTo>
                    <a:lnTo>
                      <a:pt x="91" y="4"/>
                    </a:lnTo>
                    <a:lnTo>
                      <a:pt x="95" y="3"/>
                    </a:lnTo>
                    <a:lnTo>
                      <a:pt x="98" y="2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0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8" y="2"/>
                    </a:lnTo>
                    <a:lnTo>
                      <a:pt x="122" y="3"/>
                    </a:lnTo>
                    <a:lnTo>
                      <a:pt x="126" y="5"/>
                    </a:lnTo>
                    <a:lnTo>
                      <a:pt x="129" y="7"/>
                    </a:lnTo>
                    <a:lnTo>
                      <a:pt x="133" y="10"/>
                    </a:lnTo>
                    <a:lnTo>
                      <a:pt x="135" y="12"/>
                    </a:lnTo>
                    <a:lnTo>
                      <a:pt x="139" y="16"/>
                    </a:lnTo>
                    <a:lnTo>
                      <a:pt x="142" y="19"/>
                    </a:lnTo>
                    <a:lnTo>
                      <a:pt x="146" y="23"/>
                    </a:lnTo>
                    <a:lnTo>
                      <a:pt x="148" y="27"/>
                    </a:lnTo>
                    <a:lnTo>
                      <a:pt x="151" y="30"/>
                    </a:lnTo>
                    <a:lnTo>
                      <a:pt x="153" y="35"/>
                    </a:lnTo>
                    <a:lnTo>
                      <a:pt x="157" y="40"/>
                    </a:lnTo>
                    <a:lnTo>
                      <a:pt x="160" y="44"/>
                    </a:lnTo>
                    <a:lnTo>
                      <a:pt x="164" y="50"/>
                    </a:lnTo>
                    <a:lnTo>
                      <a:pt x="166" y="55"/>
                    </a:lnTo>
                    <a:lnTo>
                      <a:pt x="168" y="61"/>
                    </a:lnTo>
                    <a:lnTo>
                      <a:pt x="171" y="67"/>
                    </a:lnTo>
                    <a:lnTo>
                      <a:pt x="174" y="74"/>
                    </a:lnTo>
                    <a:lnTo>
                      <a:pt x="178" y="81"/>
                    </a:lnTo>
                    <a:lnTo>
                      <a:pt x="180" y="88"/>
                    </a:lnTo>
                    <a:lnTo>
                      <a:pt x="183" y="94"/>
                    </a:lnTo>
                    <a:lnTo>
                      <a:pt x="184" y="101"/>
                    </a:lnTo>
                    <a:lnTo>
                      <a:pt x="185" y="109"/>
                    </a:lnTo>
                    <a:lnTo>
                      <a:pt x="187" y="116"/>
                    </a:lnTo>
                    <a:lnTo>
                      <a:pt x="190" y="123"/>
                    </a:lnTo>
                    <a:lnTo>
                      <a:pt x="192" y="131"/>
                    </a:lnTo>
                    <a:lnTo>
                      <a:pt x="195" y="140"/>
                    </a:lnTo>
                    <a:lnTo>
                      <a:pt x="196" y="148"/>
                    </a:lnTo>
                    <a:lnTo>
                      <a:pt x="197" y="156"/>
                    </a:lnTo>
                    <a:lnTo>
                      <a:pt x="199" y="165"/>
                    </a:lnTo>
                    <a:lnTo>
                      <a:pt x="202" y="174"/>
                    </a:lnTo>
                    <a:lnTo>
                      <a:pt x="204" y="184"/>
                    </a:lnTo>
                    <a:lnTo>
                      <a:pt x="205" y="192"/>
                    </a:lnTo>
                    <a:lnTo>
                      <a:pt x="206" y="201"/>
                    </a:lnTo>
                    <a:lnTo>
                      <a:pt x="206" y="211"/>
                    </a:lnTo>
                    <a:lnTo>
                      <a:pt x="208" y="220"/>
                    </a:lnTo>
                    <a:lnTo>
                      <a:pt x="209" y="230"/>
                    </a:lnTo>
                    <a:lnTo>
                      <a:pt x="210" y="241"/>
                    </a:lnTo>
                    <a:lnTo>
                      <a:pt x="211" y="250"/>
                    </a:lnTo>
                    <a:lnTo>
                      <a:pt x="211" y="261"/>
                    </a:lnTo>
                    <a:lnTo>
                      <a:pt x="211" y="272"/>
                    </a:lnTo>
                    <a:lnTo>
                      <a:pt x="212" y="282"/>
                    </a:lnTo>
                    <a:lnTo>
                      <a:pt x="214" y="293"/>
                    </a:lnTo>
                    <a:lnTo>
                      <a:pt x="214" y="304"/>
                    </a:lnTo>
                    <a:lnTo>
                      <a:pt x="214" y="313"/>
                    </a:lnTo>
                    <a:lnTo>
                      <a:pt x="214" y="323"/>
                    </a:lnTo>
                    <a:lnTo>
                      <a:pt x="214" y="332"/>
                    </a:lnTo>
                    <a:lnTo>
                      <a:pt x="214" y="343"/>
                    </a:lnTo>
                    <a:lnTo>
                      <a:pt x="214" y="354"/>
                    </a:lnTo>
                    <a:lnTo>
                      <a:pt x="212" y="363"/>
                    </a:lnTo>
                    <a:lnTo>
                      <a:pt x="212" y="373"/>
                    </a:lnTo>
                    <a:lnTo>
                      <a:pt x="211" y="382"/>
                    </a:lnTo>
                    <a:lnTo>
                      <a:pt x="210" y="392"/>
                    </a:lnTo>
                    <a:lnTo>
                      <a:pt x="209" y="401"/>
                    </a:lnTo>
                    <a:lnTo>
                      <a:pt x="208" y="411"/>
                    </a:lnTo>
                    <a:lnTo>
                      <a:pt x="206" y="420"/>
                    </a:lnTo>
                    <a:lnTo>
                      <a:pt x="205" y="429"/>
                    </a:lnTo>
                    <a:lnTo>
                      <a:pt x="204" y="437"/>
                    </a:lnTo>
                    <a:lnTo>
                      <a:pt x="203" y="445"/>
                    </a:lnTo>
                    <a:lnTo>
                      <a:pt x="202" y="455"/>
                    </a:lnTo>
                    <a:lnTo>
                      <a:pt x="199" y="463"/>
                    </a:lnTo>
                    <a:lnTo>
                      <a:pt x="197" y="471"/>
                    </a:lnTo>
                    <a:lnTo>
                      <a:pt x="195" y="480"/>
                    </a:lnTo>
                    <a:lnTo>
                      <a:pt x="192" y="487"/>
                    </a:lnTo>
                    <a:lnTo>
                      <a:pt x="190" y="494"/>
                    </a:lnTo>
                    <a:lnTo>
                      <a:pt x="187" y="502"/>
                    </a:lnTo>
                    <a:lnTo>
                      <a:pt x="185" y="511"/>
                    </a:lnTo>
                    <a:lnTo>
                      <a:pt x="183" y="518"/>
                    </a:lnTo>
                    <a:lnTo>
                      <a:pt x="180" y="524"/>
                    </a:lnTo>
                    <a:lnTo>
                      <a:pt x="178" y="530"/>
                    </a:lnTo>
                    <a:lnTo>
                      <a:pt x="176" y="536"/>
                    </a:lnTo>
                    <a:lnTo>
                      <a:pt x="173" y="542"/>
                    </a:lnTo>
                    <a:lnTo>
                      <a:pt x="171" y="548"/>
                    </a:lnTo>
                    <a:lnTo>
                      <a:pt x="168" y="553"/>
                    </a:lnTo>
                    <a:lnTo>
                      <a:pt x="166" y="558"/>
                    </a:lnTo>
                    <a:lnTo>
                      <a:pt x="164" y="563"/>
                    </a:lnTo>
                    <a:lnTo>
                      <a:pt x="160" y="568"/>
                    </a:lnTo>
                    <a:lnTo>
                      <a:pt x="157" y="573"/>
                    </a:lnTo>
                    <a:lnTo>
                      <a:pt x="153" y="577"/>
                    </a:lnTo>
                    <a:lnTo>
                      <a:pt x="149" y="582"/>
                    </a:lnTo>
                    <a:lnTo>
                      <a:pt x="147" y="586"/>
                    </a:lnTo>
                    <a:lnTo>
                      <a:pt x="143" y="588"/>
                    </a:lnTo>
                    <a:lnTo>
                      <a:pt x="140" y="590"/>
                    </a:lnTo>
                    <a:lnTo>
                      <a:pt x="136" y="594"/>
                    </a:lnTo>
                    <a:lnTo>
                      <a:pt x="133" y="597"/>
                    </a:lnTo>
                    <a:lnTo>
                      <a:pt x="129" y="600"/>
                    </a:lnTo>
                    <a:lnTo>
                      <a:pt x="126" y="602"/>
                    </a:lnTo>
                    <a:lnTo>
                      <a:pt x="122" y="603"/>
                    </a:lnTo>
                    <a:lnTo>
                      <a:pt x="118" y="605"/>
                    </a:lnTo>
                    <a:lnTo>
                      <a:pt x="115" y="606"/>
                    </a:lnTo>
                    <a:lnTo>
                      <a:pt x="111" y="607"/>
                    </a:lnTo>
                    <a:lnTo>
                      <a:pt x="107" y="607"/>
                    </a:lnTo>
                    <a:lnTo>
                      <a:pt x="103" y="607"/>
                    </a:lnTo>
                    <a:lnTo>
                      <a:pt x="99" y="607"/>
                    </a:lnTo>
                    <a:lnTo>
                      <a:pt x="97" y="607"/>
                    </a:lnTo>
                    <a:lnTo>
                      <a:pt x="93" y="606"/>
                    </a:lnTo>
                    <a:lnTo>
                      <a:pt x="90" y="605"/>
                    </a:lnTo>
                    <a:lnTo>
                      <a:pt x="86" y="602"/>
                    </a:lnTo>
                    <a:lnTo>
                      <a:pt x="83" y="600"/>
                    </a:lnTo>
                    <a:lnTo>
                      <a:pt x="79" y="597"/>
                    </a:lnTo>
                    <a:lnTo>
                      <a:pt x="77" y="595"/>
                    </a:lnTo>
                    <a:lnTo>
                      <a:pt x="73" y="592"/>
                    </a:lnTo>
                    <a:lnTo>
                      <a:pt x="70" y="588"/>
                    </a:lnTo>
                    <a:lnTo>
                      <a:pt x="66" y="584"/>
                    </a:lnTo>
                    <a:lnTo>
                      <a:pt x="64" y="581"/>
                    </a:lnTo>
                    <a:lnTo>
                      <a:pt x="61" y="577"/>
                    </a:lnTo>
                    <a:lnTo>
                      <a:pt x="59" y="573"/>
                    </a:lnTo>
                    <a:lnTo>
                      <a:pt x="55" y="568"/>
                    </a:lnTo>
                    <a:lnTo>
                      <a:pt x="52" y="563"/>
                    </a:lnTo>
                    <a:lnTo>
                      <a:pt x="48" y="557"/>
                    </a:lnTo>
                    <a:lnTo>
                      <a:pt x="46" y="552"/>
                    </a:lnTo>
                    <a:lnTo>
                      <a:pt x="44" y="546"/>
                    </a:lnTo>
                    <a:lnTo>
                      <a:pt x="41" y="540"/>
                    </a:lnTo>
                    <a:lnTo>
                      <a:pt x="38" y="533"/>
                    </a:lnTo>
                    <a:lnTo>
                      <a:pt x="34" y="526"/>
                    </a:lnTo>
                    <a:lnTo>
                      <a:pt x="32" y="519"/>
                    </a:lnTo>
                    <a:lnTo>
                      <a:pt x="29" y="513"/>
                    </a:lnTo>
                    <a:lnTo>
                      <a:pt x="28" y="506"/>
                    </a:lnTo>
                    <a:lnTo>
                      <a:pt x="27" y="499"/>
                    </a:lnTo>
                    <a:lnTo>
                      <a:pt x="25" y="492"/>
                    </a:lnTo>
                    <a:lnTo>
                      <a:pt x="22" y="484"/>
                    </a:lnTo>
                    <a:lnTo>
                      <a:pt x="20" y="476"/>
                    </a:lnTo>
                    <a:lnTo>
                      <a:pt x="17" y="468"/>
                    </a:lnTo>
                    <a:lnTo>
                      <a:pt x="16" y="460"/>
                    </a:lnTo>
                    <a:lnTo>
                      <a:pt x="15" y="451"/>
                    </a:lnTo>
                    <a:lnTo>
                      <a:pt x="13" y="443"/>
                    </a:lnTo>
                    <a:lnTo>
                      <a:pt x="10" y="433"/>
                    </a:lnTo>
                    <a:lnTo>
                      <a:pt x="9" y="424"/>
                    </a:lnTo>
                    <a:lnTo>
                      <a:pt x="8" y="415"/>
                    </a:lnTo>
                    <a:lnTo>
                      <a:pt x="7" y="406"/>
                    </a:lnTo>
                    <a:lnTo>
                      <a:pt x="7" y="396"/>
                    </a:lnTo>
                    <a:lnTo>
                      <a:pt x="5" y="387"/>
                    </a:lnTo>
                    <a:lnTo>
                      <a:pt x="4" y="377"/>
                    </a:lnTo>
                    <a:lnTo>
                      <a:pt x="3" y="367"/>
                    </a:lnTo>
                    <a:lnTo>
                      <a:pt x="2" y="357"/>
                    </a:lnTo>
                    <a:lnTo>
                      <a:pt x="2" y="347"/>
                    </a:lnTo>
                    <a:lnTo>
                      <a:pt x="2" y="336"/>
                    </a:lnTo>
                    <a:lnTo>
                      <a:pt x="1" y="325"/>
                    </a:lnTo>
                    <a:lnTo>
                      <a:pt x="0" y="314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chemeClr val="accent2"/>
              </a:solidFill>
              <a:ln w="47625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75" name="Line 72">
                <a:extLst>
                  <a:ext uri="{FF2B5EF4-FFF2-40B4-BE49-F238E27FC236}">
                    <a16:creationId xmlns:a16="http://schemas.microsoft.com/office/drawing/2014/main" id="{34A61AA0-652B-48AE-BEB3-7B0E98D4A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" y="5185"/>
                <a:ext cx="642" cy="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 type="oval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3824" name="Group 73">
              <a:extLst>
                <a:ext uri="{FF2B5EF4-FFF2-40B4-BE49-F238E27FC236}">
                  <a16:creationId xmlns:a16="http://schemas.microsoft.com/office/drawing/2014/main" id="{FF80A0A8-A8CD-4ED4-8F62-426788FBE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626100"/>
              <a:ext cx="701675" cy="219075"/>
              <a:chOff x="432" y="4536"/>
              <a:chExt cx="589" cy="188"/>
            </a:xfrm>
          </p:grpSpPr>
          <p:sp>
            <p:nvSpPr>
              <p:cNvPr id="33867" name="Freeform 74">
                <a:extLst>
                  <a:ext uri="{FF2B5EF4-FFF2-40B4-BE49-F238E27FC236}">
                    <a16:creationId xmlns:a16="http://schemas.microsoft.com/office/drawing/2014/main" id="{484C4EBF-7F43-486F-82C1-92D475D42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4536"/>
                <a:ext cx="161" cy="188"/>
              </a:xfrm>
              <a:custGeom>
                <a:avLst/>
                <a:gdLst>
                  <a:gd name="T0" fmla="*/ 0 w 321"/>
                  <a:gd name="T1" fmla="*/ 1 h 375"/>
                  <a:gd name="T2" fmla="*/ 1 w 321"/>
                  <a:gd name="T3" fmla="*/ 1 h 375"/>
                  <a:gd name="T4" fmla="*/ 1 w 321"/>
                  <a:gd name="T5" fmla="*/ 1 h 375"/>
                  <a:gd name="T6" fmla="*/ 1 w 321"/>
                  <a:gd name="T7" fmla="*/ 1 h 375"/>
                  <a:gd name="T8" fmla="*/ 1 w 321"/>
                  <a:gd name="T9" fmla="*/ 1 h 375"/>
                  <a:gd name="T10" fmla="*/ 1 w 321"/>
                  <a:gd name="T11" fmla="*/ 1 h 375"/>
                  <a:gd name="T12" fmla="*/ 1 w 321"/>
                  <a:gd name="T13" fmla="*/ 1 h 375"/>
                  <a:gd name="T14" fmla="*/ 1 w 321"/>
                  <a:gd name="T15" fmla="*/ 1 h 375"/>
                  <a:gd name="T16" fmla="*/ 1 w 321"/>
                  <a:gd name="T17" fmla="*/ 1 h 375"/>
                  <a:gd name="T18" fmla="*/ 1 w 321"/>
                  <a:gd name="T19" fmla="*/ 1 h 375"/>
                  <a:gd name="T20" fmla="*/ 1 w 321"/>
                  <a:gd name="T21" fmla="*/ 1 h 375"/>
                  <a:gd name="T22" fmla="*/ 1 w 321"/>
                  <a:gd name="T23" fmla="*/ 1 h 375"/>
                  <a:gd name="T24" fmla="*/ 1 w 321"/>
                  <a:gd name="T25" fmla="*/ 0 h 375"/>
                  <a:gd name="T26" fmla="*/ 1 w 321"/>
                  <a:gd name="T27" fmla="*/ 0 h 375"/>
                  <a:gd name="T28" fmla="*/ 1 w 321"/>
                  <a:gd name="T29" fmla="*/ 1 h 375"/>
                  <a:gd name="T30" fmla="*/ 1 w 321"/>
                  <a:gd name="T31" fmla="*/ 1 h 375"/>
                  <a:gd name="T32" fmla="*/ 1 w 321"/>
                  <a:gd name="T33" fmla="*/ 1 h 375"/>
                  <a:gd name="T34" fmla="*/ 1 w 321"/>
                  <a:gd name="T35" fmla="*/ 1 h 375"/>
                  <a:gd name="T36" fmla="*/ 1 w 321"/>
                  <a:gd name="T37" fmla="*/ 1 h 375"/>
                  <a:gd name="T38" fmla="*/ 1 w 321"/>
                  <a:gd name="T39" fmla="*/ 1 h 375"/>
                  <a:gd name="T40" fmla="*/ 1 w 321"/>
                  <a:gd name="T41" fmla="*/ 1 h 375"/>
                  <a:gd name="T42" fmla="*/ 1 w 321"/>
                  <a:gd name="T43" fmla="*/ 1 h 375"/>
                  <a:gd name="T44" fmla="*/ 1 w 321"/>
                  <a:gd name="T45" fmla="*/ 1 h 375"/>
                  <a:gd name="T46" fmla="*/ 1 w 321"/>
                  <a:gd name="T47" fmla="*/ 1 h 375"/>
                  <a:gd name="T48" fmla="*/ 1 w 321"/>
                  <a:gd name="T49" fmla="*/ 1 h 375"/>
                  <a:gd name="T50" fmla="*/ 1 w 321"/>
                  <a:gd name="T51" fmla="*/ 1 h 375"/>
                  <a:gd name="T52" fmla="*/ 1 w 321"/>
                  <a:gd name="T53" fmla="*/ 1 h 375"/>
                  <a:gd name="T54" fmla="*/ 1 w 321"/>
                  <a:gd name="T55" fmla="*/ 1 h 375"/>
                  <a:gd name="T56" fmla="*/ 1 w 321"/>
                  <a:gd name="T57" fmla="*/ 1 h 375"/>
                  <a:gd name="T58" fmla="*/ 1 w 321"/>
                  <a:gd name="T59" fmla="*/ 1 h 375"/>
                  <a:gd name="T60" fmla="*/ 1 w 321"/>
                  <a:gd name="T61" fmla="*/ 1 h 375"/>
                  <a:gd name="T62" fmla="*/ 1 w 321"/>
                  <a:gd name="T63" fmla="*/ 1 h 375"/>
                  <a:gd name="T64" fmla="*/ 1 w 321"/>
                  <a:gd name="T65" fmla="*/ 1 h 375"/>
                  <a:gd name="T66" fmla="*/ 1 w 321"/>
                  <a:gd name="T67" fmla="*/ 1 h 375"/>
                  <a:gd name="T68" fmla="*/ 1 w 321"/>
                  <a:gd name="T69" fmla="*/ 1 h 375"/>
                  <a:gd name="T70" fmla="*/ 1 w 321"/>
                  <a:gd name="T71" fmla="*/ 1 h 375"/>
                  <a:gd name="T72" fmla="*/ 1 w 321"/>
                  <a:gd name="T73" fmla="*/ 1 h 375"/>
                  <a:gd name="T74" fmla="*/ 1 w 321"/>
                  <a:gd name="T75" fmla="*/ 1 h 375"/>
                  <a:gd name="T76" fmla="*/ 1 w 321"/>
                  <a:gd name="T77" fmla="*/ 1 h 375"/>
                  <a:gd name="T78" fmla="*/ 1 w 321"/>
                  <a:gd name="T79" fmla="*/ 1 h 375"/>
                  <a:gd name="T80" fmla="*/ 1 w 321"/>
                  <a:gd name="T81" fmla="*/ 1 h 375"/>
                  <a:gd name="T82" fmla="*/ 1 w 321"/>
                  <a:gd name="T83" fmla="*/ 1 h 375"/>
                  <a:gd name="T84" fmla="*/ 1 w 321"/>
                  <a:gd name="T85" fmla="*/ 1 h 375"/>
                  <a:gd name="T86" fmla="*/ 1 w 321"/>
                  <a:gd name="T87" fmla="*/ 1 h 375"/>
                  <a:gd name="T88" fmla="*/ 1 w 321"/>
                  <a:gd name="T89" fmla="*/ 1 h 375"/>
                  <a:gd name="T90" fmla="*/ 1 w 321"/>
                  <a:gd name="T91" fmla="*/ 1 h 375"/>
                  <a:gd name="T92" fmla="*/ 1 w 321"/>
                  <a:gd name="T93" fmla="*/ 1 h 375"/>
                  <a:gd name="T94" fmla="*/ 1 w 321"/>
                  <a:gd name="T95" fmla="*/ 1 h 375"/>
                  <a:gd name="T96" fmla="*/ 1 w 321"/>
                  <a:gd name="T97" fmla="*/ 1 h 375"/>
                  <a:gd name="T98" fmla="*/ 1 w 321"/>
                  <a:gd name="T99" fmla="*/ 1 h 375"/>
                  <a:gd name="T100" fmla="*/ 0 w 321"/>
                  <a:gd name="T101" fmla="*/ 1 h 3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1" h="375">
                    <a:moveTo>
                      <a:pt x="0" y="187"/>
                    </a:moveTo>
                    <a:lnTo>
                      <a:pt x="0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3"/>
                    </a:lnTo>
                    <a:lnTo>
                      <a:pt x="0" y="157"/>
                    </a:lnTo>
                    <a:lnTo>
                      <a:pt x="1" y="151"/>
                    </a:lnTo>
                    <a:lnTo>
                      <a:pt x="2" y="145"/>
                    </a:lnTo>
                    <a:lnTo>
                      <a:pt x="4" y="139"/>
                    </a:lnTo>
                    <a:lnTo>
                      <a:pt x="5" y="133"/>
                    </a:lnTo>
                    <a:lnTo>
                      <a:pt x="7" y="127"/>
                    </a:lnTo>
                    <a:lnTo>
                      <a:pt x="10" y="121"/>
                    </a:lnTo>
                    <a:lnTo>
                      <a:pt x="12" y="115"/>
                    </a:lnTo>
                    <a:lnTo>
                      <a:pt x="13" y="111"/>
                    </a:lnTo>
                    <a:lnTo>
                      <a:pt x="15" y="106"/>
                    </a:lnTo>
                    <a:lnTo>
                      <a:pt x="18" y="101"/>
                    </a:lnTo>
                    <a:lnTo>
                      <a:pt x="20" y="95"/>
                    </a:lnTo>
                    <a:lnTo>
                      <a:pt x="23" y="89"/>
                    </a:lnTo>
                    <a:lnTo>
                      <a:pt x="26" y="84"/>
                    </a:lnTo>
                    <a:lnTo>
                      <a:pt x="29" y="80"/>
                    </a:lnTo>
                    <a:lnTo>
                      <a:pt x="32" y="75"/>
                    </a:lnTo>
                    <a:lnTo>
                      <a:pt x="36" y="70"/>
                    </a:lnTo>
                    <a:lnTo>
                      <a:pt x="39" y="65"/>
                    </a:lnTo>
                    <a:lnTo>
                      <a:pt x="43" y="61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9"/>
                    </a:lnTo>
                    <a:lnTo>
                      <a:pt x="57" y="45"/>
                    </a:lnTo>
                    <a:lnTo>
                      <a:pt x="61" y="40"/>
                    </a:lnTo>
                    <a:lnTo>
                      <a:pt x="64" y="37"/>
                    </a:lnTo>
                    <a:lnTo>
                      <a:pt x="69" y="33"/>
                    </a:lnTo>
                    <a:lnTo>
                      <a:pt x="73" y="30"/>
                    </a:lnTo>
                    <a:lnTo>
                      <a:pt x="77" y="27"/>
                    </a:lnTo>
                    <a:lnTo>
                      <a:pt x="82" y="25"/>
                    </a:lnTo>
                    <a:lnTo>
                      <a:pt x="87" y="21"/>
                    </a:lnTo>
                    <a:lnTo>
                      <a:pt x="92" y="18"/>
                    </a:lnTo>
                    <a:lnTo>
                      <a:pt x="96" y="15"/>
                    </a:lnTo>
                    <a:lnTo>
                      <a:pt x="101" y="13"/>
                    </a:lnTo>
                    <a:lnTo>
                      <a:pt x="106" y="12"/>
                    </a:lnTo>
                    <a:lnTo>
                      <a:pt x="111" y="11"/>
                    </a:lnTo>
                    <a:lnTo>
                      <a:pt x="115" y="8"/>
                    </a:lnTo>
                    <a:lnTo>
                      <a:pt x="121" y="6"/>
                    </a:lnTo>
                    <a:lnTo>
                      <a:pt x="127" y="5"/>
                    </a:lnTo>
                    <a:lnTo>
                      <a:pt x="132" y="4"/>
                    </a:lnTo>
                    <a:lnTo>
                      <a:pt x="137" y="2"/>
                    </a:lnTo>
                    <a:lnTo>
                      <a:pt x="143" y="2"/>
                    </a:lnTo>
                    <a:lnTo>
                      <a:pt x="149" y="1"/>
                    </a:lnTo>
                    <a:lnTo>
                      <a:pt x="155" y="0"/>
                    </a:lnTo>
                    <a:lnTo>
                      <a:pt x="161" y="0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5" y="0"/>
                    </a:lnTo>
                    <a:lnTo>
                      <a:pt x="181" y="0"/>
                    </a:lnTo>
                    <a:lnTo>
                      <a:pt x="187" y="1"/>
                    </a:lnTo>
                    <a:lnTo>
                      <a:pt x="192" y="2"/>
                    </a:lnTo>
                    <a:lnTo>
                      <a:pt x="196" y="4"/>
                    </a:lnTo>
                    <a:lnTo>
                      <a:pt x="201" y="5"/>
                    </a:lnTo>
                    <a:lnTo>
                      <a:pt x="206" y="6"/>
                    </a:lnTo>
                    <a:lnTo>
                      <a:pt x="212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7" y="15"/>
                    </a:lnTo>
                    <a:lnTo>
                      <a:pt x="231" y="18"/>
                    </a:lnTo>
                    <a:lnTo>
                      <a:pt x="234" y="20"/>
                    </a:lnTo>
                    <a:lnTo>
                      <a:pt x="239" y="23"/>
                    </a:lnTo>
                    <a:lnTo>
                      <a:pt x="244" y="26"/>
                    </a:lnTo>
                    <a:lnTo>
                      <a:pt x="249" y="30"/>
                    </a:lnTo>
                    <a:lnTo>
                      <a:pt x="253" y="33"/>
                    </a:lnTo>
                    <a:lnTo>
                      <a:pt x="257" y="37"/>
                    </a:lnTo>
                    <a:lnTo>
                      <a:pt x="260" y="40"/>
                    </a:lnTo>
                    <a:lnTo>
                      <a:pt x="265" y="44"/>
                    </a:lnTo>
                    <a:lnTo>
                      <a:pt x="270" y="49"/>
                    </a:lnTo>
                    <a:lnTo>
                      <a:pt x="274" y="53"/>
                    </a:lnTo>
                    <a:lnTo>
                      <a:pt x="277" y="57"/>
                    </a:lnTo>
                    <a:lnTo>
                      <a:pt x="280" y="61"/>
                    </a:lnTo>
                    <a:lnTo>
                      <a:pt x="282" y="65"/>
                    </a:lnTo>
                    <a:lnTo>
                      <a:pt x="285" y="70"/>
                    </a:lnTo>
                    <a:lnTo>
                      <a:pt x="289" y="75"/>
                    </a:lnTo>
                    <a:lnTo>
                      <a:pt x="293" y="80"/>
                    </a:lnTo>
                    <a:lnTo>
                      <a:pt x="295" y="84"/>
                    </a:lnTo>
                    <a:lnTo>
                      <a:pt x="297" y="89"/>
                    </a:lnTo>
                    <a:lnTo>
                      <a:pt x="300" y="95"/>
                    </a:lnTo>
                    <a:lnTo>
                      <a:pt x="303" y="101"/>
                    </a:lnTo>
                    <a:lnTo>
                      <a:pt x="306" y="107"/>
                    </a:lnTo>
                    <a:lnTo>
                      <a:pt x="308" y="113"/>
                    </a:lnTo>
                    <a:lnTo>
                      <a:pt x="309" y="118"/>
                    </a:lnTo>
                    <a:lnTo>
                      <a:pt x="310" y="124"/>
                    </a:lnTo>
                    <a:lnTo>
                      <a:pt x="312" y="130"/>
                    </a:lnTo>
                    <a:lnTo>
                      <a:pt x="314" y="136"/>
                    </a:lnTo>
                    <a:lnTo>
                      <a:pt x="316" y="142"/>
                    </a:lnTo>
                    <a:lnTo>
                      <a:pt x="318" y="147"/>
                    </a:lnTo>
                    <a:lnTo>
                      <a:pt x="319" y="153"/>
                    </a:lnTo>
                    <a:lnTo>
                      <a:pt x="319" y="159"/>
                    </a:lnTo>
                    <a:lnTo>
                      <a:pt x="319" y="165"/>
                    </a:lnTo>
                    <a:lnTo>
                      <a:pt x="320" y="172"/>
                    </a:lnTo>
                    <a:lnTo>
                      <a:pt x="321" y="180"/>
                    </a:lnTo>
                    <a:lnTo>
                      <a:pt x="321" y="187"/>
                    </a:lnTo>
                    <a:lnTo>
                      <a:pt x="321" y="193"/>
                    </a:lnTo>
                    <a:lnTo>
                      <a:pt x="321" y="199"/>
                    </a:lnTo>
                    <a:lnTo>
                      <a:pt x="321" y="205"/>
                    </a:lnTo>
                    <a:lnTo>
                      <a:pt x="321" y="212"/>
                    </a:lnTo>
                    <a:lnTo>
                      <a:pt x="321" y="218"/>
                    </a:lnTo>
                    <a:lnTo>
                      <a:pt x="320" y="224"/>
                    </a:lnTo>
                    <a:lnTo>
                      <a:pt x="319" y="230"/>
                    </a:lnTo>
                    <a:lnTo>
                      <a:pt x="318" y="235"/>
                    </a:lnTo>
                    <a:lnTo>
                      <a:pt x="316" y="241"/>
                    </a:lnTo>
                    <a:lnTo>
                      <a:pt x="314" y="247"/>
                    </a:lnTo>
                    <a:lnTo>
                      <a:pt x="312" y="253"/>
                    </a:lnTo>
                    <a:lnTo>
                      <a:pt x="309" y="259"/>
                    </a:lnTo>
                    <a:lnTo>
                      <a:pt x="308" y="264"/>
                    </a:lnTo>
                    <a:lnTo>
                      <a:pt x="306" y="269"/>
                    </a:lnTo>
                    <a:lnTo>
                      <a:pt x="303" y="274"/>
                    </a:lnTo>
                    <a:lnTo>
                      <a:pt x="301" y="280"/>
                    </a:lnTo>
                    <a:lnTo>
                      <a:pt x="299" y="285"/>
                    </a:lnTo>
                    <a:lnTo>
                      <a:pt x="295" y="290"/>
                    </a:lnTo>
                    <a:lnTo>
                      <a:pt x="293" y="295"/>
                    </a:lnTo>
                    <a:lnTo>
                      <a:pt x="289" y="300"/>
                    </a:lnTo>
                    <a:lnTo>
                      <a:pt x="285" y="304"/>
                    </a:lnTo>
                    <a:lnTo>
                      <a:pt x="282" y="309"/>
                    </a:lnTo>
                    <a:lnTo>
                      <a:pt x="278" y="314"/>
                    </a:lnTo>
                    <a:lnTo>
                      <a:pt x="275" y="319"/>
                    </a:lnTo>
                    <a:lnTo>
                      <a:pt x="271" y="322"/>
                    </a:lnTo>
                    <a:lnTo>
                      <a:pt x="268" y="326"/>
                    </a:lnTo>
                    <a:lnTo>
                      <a:pt x="264" y="329"/>
                    </a:lnTo>
                    <a:lnTo>
                      <a:pt x="260" y="334"/>
                    </a:lnTo>
                    <a:lnTo>
                      <a:pt x="257" y="338"/>
                    </a:lnTo>
                    <a:lnTo>
                      <a:pt x="252" y="341"/>
                    </a:lnTo>
                    <a:lnTo>
                      <a:pt x="249" y="345"/>
                    </a:lnTo>
                    <a:lnTo>
                      <a:pt x="244" y="347"/>
                    </a:lnTo>
                    <a:lnTo>
                      <a:pt x="239" y="350"/>
                    </a:lnTo>
                    <a:lnTo>
                      <a:pt x="234" y="353"/>
                    </a:lnTo>
                    <a:lnTo>
                      <a:pt x="230" y="357"/>
                    </a:lnTo>
                    <a:lnTo>
                      <a:pt x="225" y="359"/>
                    </a:lnTo>
                    <a:lnTo>
                      <a:pt x="220" y="362"/>
                    </a:lnTo>
                    <a:lnTo>
                      <a:pt x="215" y="363"/>
                    </a:lnTo>
                    <a:lnTo>
                      <a:pt x="211" y="364"/>
                    </a:lnTo>
                    <a:lnTo>
                      <a:pt x="206" y="366"/>
                    </a:lnTo>
                    <a:lnTo>
                      <a:pt x="200" y="369"/>
                    </a:lnTo>
                    <a:lnTo>
                      <a:pt x="194" y="370"/>
                    </a:lnTo>
                    <a:lnTo>
                      <a:pt x="189" y="371"/>
                    </a:lnTo>
                    <a:lnTo>
                      <a:pt x="184" y="372"/>
                    </a:lnTo>
                    <a:lnTo>
                      <a:pt x="178" y="372"/>
                    </a:lnTo>
                    <a:lnTo>
                      <a:pt x="172" y="373"/>
                    </a:lnTo>
                    <a:lnTo>
                      <a:pt x="167" y="375"/>
                    </a:lnTo>
                    <a:lnTo>
                      <a:pt x="161" y="375"/>
                    </a:lnTo>
                    <a:lnTo>
                      <a:pt x="156" y="375"/>
                    </a:lnTo>
                    <a:lnTo>
                      <a:pt x="151" y="375"/>
                    </a:lnTo>
                    <a:lnTo>
                      <a:pt x="146" y="375"/>
                    </a:lnTo>
                    <a:lnTo>
                      <a:pt x="140" y="375"/>
                    </a:lnTo>
                    <a:lnTo>
                      <a:pt x="134" y="373"/>
                    </a:lnTo>
                    <a:lnTo>
                      <a:pt x="130" y="372"/>
                    </a:lnTo>
                    <a:lnTo>
                      <a:pt x="125" y="371"/>
                    </a:lnTo>
                    <a:lnTo>
                      <a:pt x="120" y="370"/>
                    </a:lnTo>
                    <a:lnTo>
                      <a:pt x="115" y="369"/>
                    </a:lnTo>
                    <a:lnTo>
                      <a:pt x="109" y="366"/>
                    </a:lnTo>
                    <a:lnTo>
                      <a:pt x="103" y="364"/>
                    </a:lnTo>
                    <a:lnTo>
                      <a:pt x="99" y="362"/>
                    </a:lnTo>
                    <a:lnTo>
                      <a:pt x="94" y="359"/>
                    </a:lnTo>
                    <a:lnTo>
                      <a:pt x="90" y="357"/>
                    </a:lnTo>
                    <a:lnTo>
                      <a:pt x="87" y="354"/>
                    </a:lnTo>
                    <a:lnTo>
                      <a:pt x="82" y="352"/>
                    </a:lnTo>
                    <a:lnTo>
                      <a:pt x="77" y="348"/>
                    </a:lnTo>
                    <a:lnTo>
                      <a:pt x="73" y="345"/>
                    </a:lnTo>
                    <a:lnTo>
                      <a:pt x="68" y="341"/>
                    </a:lnTo>
                    <a:lnTo>
                      <a:pt x="64" y="338"/>
                    </a:lnTo>
                    <a:lnTo>
                      <a:pt x="61" y="334"/>
                    </a:lnTo>
                    <a:lnTo>
                      <a:pt x="56" y="331"/>
                    </a:lnTo>
                    <a:lnTo>
                      <a:pt x="51" y="326"/>
                    </a:lnTo>
                    <a:lnTo>
                      <a:pt x="48" y="321"/>
                    </a:lnTo>
                    <a:lnTo>
                      <a:pt x="44" y="318"/>
                    </a:lnTo>
                    <a:lnTo>
                      <a:pt x="42" y="314"/>
                    </a:lnTo>
                    <a:lnTo>
                      <a:pt x="39" y="309"/>
                    </a:lnTo>
                    <a:lnTo>
                      <a:pt x="36" y="304"/>
                    </a:lnTo>
                    <a:lnTo>
                      <a:pt x="32" y="300"/>
                    </a:lnTo>
                    <a:lnTo>
                      <a:pt x="29" y="295"/>
                    </a:lnTo>
                    <a:lnTo>
                      <a:pt x="26" y="290"/>
                    </a:lnTo>
                    <a:lnTo>
                      <a:pt x="24" y="285"/>
                    </a:lnTo>
                    <a:lnTo>
                      <a:pt x="21" y="280"/>
                    </a:lnTo>
                    <a:lnTo>
                      <a:pt x="18" y="274"/>
                    </a:lnTo>
                    <a:lnTo>
                      <a:pt x="15" y="268"/>
                    </a:lnTo>
                    <a:lnTo>
                      <a:pt x="13" y="262"/>
                    </a:lnTo>
                    <a:lnTo>
                      <a:pt x="12" y="256"/>
                    </a:lnTo>
                    <a:lnTo>
                      <a:pt x="11" y="250"/>
                    </a:lnTo>
                    <a:lnTo>
                      <a:pt x="10" y="244"/>
                    </a:lnTo>
                    <a:lnTo>
                      <a:pt x="7" y="238"/>
                    </a:lnTo>
                    <a:lnTo>
                      <a:pt x="5" y="232"/>
                    </a:lnTo>
                    <a:lnTo>
                      <a:pt x="4" y="226"/>
                    </a:lnTo>
                    <a:lnTo>
                      <a:pt x="2" y="220"/>
                    </a:lnTo>
                    <a:lnTo>
                      <a:pt x="2" y="214"/>
                    </a:lnTo>
                    <a:lnTo>
                      <a:pt x="2" y="208"/>
                    </a:lnTo>
                    <a:lnTo>
                      <a:pt x="1" y="201"/>
                    </a:lnTo>
                    <a:lnTo>
                      <a:pt x="0" y="194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3868" name="Group 75">
                <a:extLst>
                  <a:ext uri="{FF2B5EF4-FFF2-40B4-BE49-F238E27FC236}">
                    <a16:creationId xmlns:a16="http://schemas.microsoft.com/office/drawing/2014/main" id="{FFB3CD20-0EB0-48FB-B57B-EE3E996B36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4536"/>
                <a:ext cx="589" cy="188"/>
                <a:chOff x="720" y="4480"/>
                <a:chExt cx="589" cy="188"/>
              </a:xfrm>
            </p:grpSpPr>
            <p:sp>
              <p:nvSpPr>
                <p:cNvPr id="33869" name="Freeform 76">
                  <a:extLst>
                    <a:ext uri="{FF2B5EF4-FFF2-40B4-BE49-F238E27FC236}">
                      <a16:creationId xmlns:a16="http://schemas.microsoft.com/office/drawing/2014/main" id="{D7B065BE-2D4E-4545-BECF-8250DD096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7" y="4544"/>
                  <a:ext cx="72" cy="35"/>
                </a:xfrm>
                <a:custGeom>
                  <a:avLst/>
                  <a:gdLst>
                    <a:gd name="T0" fmla="*/ 0 w 143"/>
                    <a:gd name="T1" fmla="*/ 0 h 71"/>
                    <a:gd name="T2" fmla="*/ 1 w 143"/>
                    <a:gd name="T3" fmla="*/ 0 h 71"/>
                    <a:gd name="T4" fmla="*/ 1 w 143"/>
                    <a:gd name="T5" fmla="*/ 0 h 71"/>
                    <a:gd name="T6" fmla="*/ 0 w 143"/>
                    <a:gd name="T7" fmla="*/ 0 h 7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3" h="71">
                      <a:moveTo>
                        <a:pt x="0" y="71"/>
                      </a:moveTo>
                      <a:lnTo>
                        <a:pt x="143" y="0"/>
                      </a:lnTo>
                      <a:lnTo>
                        <a:pt x="143" y="71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7625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33870" name="Group 77">
                  <a:extLst>
                    <a:ext uri="{FF2B5EF4-FFF2-40B4-BE49-F238E27FC236}">
                      <a16:creationId xmlns:a16="http://schemas.microsoft.com/office/drawing/2014/main" id="{62342B11-40C7-427B-8D56-B5F5EEE661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20" y="4480"/>
                  <a:ext cx="589" cy="188"/>
                  <a:chOff x="720" y="4480"/>
                  <a:chExt cx="589" cy="188"/>
                </a:xfrm>
              </p:grpSpPr>
              <p:sp>
                <p:nvSpPr>
                  <p:cNvPr id="33871" name="Freeform 78">
                    <a:extLst>
                      <a:ext uri="{FF2B5EF4-FFF2-40B4-BE49-F238E27FC236}">
                        <a16:creationId xmlns:a16="http://schemas.microsoft.com/office/drawing/2014/main" id="{AA677478-3F2B-4BC0-A981-0C5A66297A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4480"/>
                    <a:ext cx="161" cy="188"/>
                  </a:xfrm>
                  <a:custGeom>
                    <a:avLst/>
                    <a:gdLst>
                      <a:gd name="T0" fmla="*/ 0 w 321"/>
                      <a:gd name="T1" fmla="*/ 1 h 375"/>
                      <a:gd name="T2" fmla="*/ 1 w 321"/>
                      <a:gd name="T3" fmla="*/ 1 h 375"/>
                      <a:gd name="T4" fmla="*/ 1 w 321"/>
                      <a:gd name="T5" fmla="*/ 1 h 375"/>
                      <a:gd name="T6" fmla="*/ 1 w 321"/>
                      <a:gd name="T7" fmla="*/ 1 h 375"/>
                      <a:gd name="T8" fmla="*/ 1 w 321"/>
                      <a:gd name="T9" fmla="*/ 1 h 375"/>
                      <a:gd name="T10" fmla="*/ 1 w 321"/>
                      <a:gd name="T11" fmla="*/ 1 h 375"/>
                      <a:gd name="T12" fmla="*/ 1 w 321"/>
                      <a:gd name="T13" fmla="*/ 1 h 375"/>
                      <a:gd name="T14" fmla="*/ 1 w 321"/>
                      <a:gd name="T15" fmla="*/ 1 h 375"/>
                      <a:gd name="T16" fmla="*/ 1 w 321"/>
                      <a:gd name="T17" fmla="*/ 1 h 375"/>
                      <a:gd name="T18" fmla="*/ 1 w 321"/>
                      <a:gd name="T19" fmla="*/ 1 h 375"/>
                      <a:gd name="T20" fmla="*/ 1 w 321"/>
                      <a:gd name="T21" fmla="*/ 1 h 375"/>
                      <a:gd name="T22" fmla="*/ 1 w 321"/>
                      <a:gd name="T23" fmla="*/ 1 h 375"/>
                      <a:gd name="T24" fmla="*/ 1 w 321"/>
                      <a:gd name="T25" fmla="*/ 0 h 375"/>
                      <a:gd name="T26" fmla="*/ 1 w 321"/>
                      <a:gd name="T27" fmla="*/ 0 h 375"/>
                      <a:gd name="T28" fmla="*/ 1 w 321"/>
                      <a:gd name="T29" fmla="*/ 1 h 375"/>
                      <a:gd name="T30" fmla="*/ 1 w 321"/>
                      <a:gd name="T31" fmla="*/ 1 h 375"/>
                      <a:gd name="T32" fmla="*/ 1 w 321"/>
                      <a:gd name="T33" fmla="*/ 1 h 375"/>
                      <a:gd name="T34" fmla="*/ 1 w 321"/>
                      <a:gd name="T35" fmla="*/ 1 h 375"/>
                      <a:gd name="T36" fmla="*/ 1 w 321"/>
                      <a:gd name="T37" fmla="*/ 1 h 375"/>
                      <a:gd name="T38" fmla="*/ 1 w 321"/>
                      <a:gd name="T39" fmla="*/ 1 h 375"/>
                      <a:gd name="T40" fmla="*/ 1 w 321"/>
                      <a:gd name="T41" fmla="*/ 1 h 375"/>
                      <a:gd name="T42" fmla="*/ 1 w 321"/>
                      <a:gd name="T43" fmla="*/ 1 h 375"/>
                      <a:gd name="T44" fmla="*/ 1 w 321"/>
                      <a:gd name="T45" fmla="*/ 1 h 375"/>
                      <a:gd name="T46" fmla="*/ 1 w 321"/>
                      <a:gd name="T47" fmla="*/ 1 h 375"/>
                      <a:gd name="T48" fmla="*/ 1 w 321"/>
                      <a:gd name="T49" fmla="*/ 1 h 375"/>
                      <a:gd name="T50" fmla="*/ 1 w 321"/>
                      <a:gd name="T51" fmla="*/ 1 h 375"/>
                      <a:gd name="T52" fmla="*/ 1 w 321"/>
                      <a:gd name="T53" fmla="*/ 1 h 375"/>
                      <a:gd name="T54" fmla="*/ 1 w 321"/>
                      <a:gd name="T55" fmla="*/ 1 h 375"/>
                      <a:gd name="T56" fmla="*/ 1 w 321"/>
                      <a:gd name="T57" fmla="*/ 1 h 375"/>
                      <a:gd name="T58" fmla="*/ 1 w 321"/>
                      <a:gd name="T59" fmla="*/ 1 h 375"/>
                      <a:gd name="T60" fmla="*/ 1 w 321"/>
                      <a:gd name="T61" fmla="*/ 1 h 375"/>
                      <a:gd name="T62" fmla="*/ 1 w 321"/>
                      <a:gd name="T63" fmla="*/ 1 h 375"/>
                      <a:gd name="T64" fmla="*/ 1 w 321"/>
                      <a:gd name="T65" fmla="*/ 1 h 375"/>
                      <a:gd name="T66" fmla="*/ 1 w 321"/>
                      <a:gd name="T67" fmla="*/ 1 h 375"/>
                      <a:gd name="T68" fmla="*/ 1 w 321"/>
                      <a:gd name="T69" fmla="*/ 1 h 375"/>
                      <a:gd name="T70" fmla="*/ 1 w 321"/>
                      <a:gd name="T71" fmla="*/ 1 h 375"/>
                      <a:gd name="T72" fmla="*/ 1 w 321"/>
                      <a:gd name="T73" fmla="*/ 1 h 375"/>
                      <a:gd name="T74" fmla="*/ 1 w 321"/>
                      <a:gd name="T75" fmla="*/ 1 h 375"/>
                      <a:gd name="T76" fmla="*/ 1 w 321"/>
                      <a:gd name="T77" fmla="*/ 1 h 375"/>
                      <a:gd name="T78" fmla="*/ 1 w 321"/>
                      <a:gd name="T79" fmla="*/ 1 h 375"/>
                      <a:gd name="T80" fmla="*/ 1 w 321"/>
                      <a:gd name="T81" fmla="*/ 1 h 375"/>
                      <a:gd name="T82" fmla="*/ 1 w 321"/>
                      <a:gd name="T83" fmla="*/ 1 h 375"/>
                      <a:gd name="T84" fmla="*/ 1 w 321"/>
                      <a:gd name="T85" fmla="*/ 1 h 375"/>
                      <a:gd name="T86" fmla="*/ 1 w 321"/>
                      <a:gd name="T87" fmla="*/ 1 h 375"/>
                      <a:gd name="T88" fmla="*/ 1 w 321"/>
                      <a:gd name="T89" fmla="*/ 1 h 375"/>
                      <a:gd name="T90" fmla="*/ 1 w 321"/>
                      <a:gd name="T91" fmla="*/ 1 h 375"/>
                      <a:gd name="T92" fmla="*/ 1 w 321"/>
                      <a:gd name="T93" fmla="*/ 1 h 375"/>
                      <a:gd name="T94" fmla="*/ 1 w 321"/>
                      <a:gd name="T95" fmla="*/ 1 h 375"/>
                      <a:gd name="T96" fmla="*/ 1 w 321"/>
                      <a:gd name="T97" fmla="*/ 1 h 375"/>
                      <a:gd name="T98" fmla="*/ 1 w 321"/>
                      <a:gd name="T99" fmla="*/ 1 h 375"/>
                      <a:gd name="T100" fmla="*/ 0 w 321"/>
                      <a:gd name="T101" fmla="*/ 1 h 37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321" h="375">
                        <a:moveTo>
                          <a:pt x="0" y="187"/>
                        </a:moveTo>
                        <a:lnTo>
                          <a:pt x="0" y="181"/>
                        </a:lnTo>
                        <a:lnTo>
                          <a:pt x="0" y="175"/>
                        </a:lnTo>
                        <a:lnTo>
                          <a:pt x="0" y="169"/>
                        </a:lnTo>
                        <a:lnTo>
                          <a:pt x="0" y="163"/>
                        </a:lnTo>
                        <a:lnTo>
                          <a:pt x="0" y="157"/>
                        </a:lnTo>
                        <a:lnTo>
                          <a:pt x="1" y="151"/>
                        </a:lnTo>
                        <a:lnTo>
                          <a:pt x="2" y="145"/>
                        </a:lnTo>
                        <a:lnTo>
                          <a:pt x="4" y="139"/>
                        </a:lnTo>
                        <a:lnTo>
                          <a:pt x="5" y="133"/>
                        </a:lnTo>
                        <a:lnTo>
                          <a:pt x="7" y="127"/>
                        </a:lnTo>
                        <a:lnTo>
                          <a:pt x="10" y="121"/>
                        </a:lnTo>
                        <a:lnTo>
                          <a:pt x="12" y="115"/>
                        </a:lnTo>
                        <a:lnTo>
                          <a:pt x="13" y="111"/>
                        </a:lnTo>
                        <a:lnTo>
                          <a:pt x="15" y="106"/>
                        </a:lnTo>
                        <a:lnTo>
                          <a:pt x="18" y="101"/>
                        </a:lnTo>
                        <a:lnTo>
                          <a:pt x="20" y="95"/>
                        </a:lnTo>
                        <a:lnTo>
                          <a:pt x="23" y="89"/>
                        </a:lnTo>
                        <a:lnTo>
                          <a:pt x="26" y="84"/>
                        </a:lnTo>
                        <a:lnTo>
                          <a:pt x="29" y="80"/>
                        </a:lnTo>
                        <a:lnTo>
                          <a:pt x="32" y="75"/>
                        </a:lnTo>
                        <a:lnTo>
                          <a:pt x="36" y="70"/>
                        </a:lnTo>
                        <a:lnTo>
                          <a:pt x="39" y="65"/>
                        </a:lnTo>
                        <a:lnTo>
                          <a:pt x="43" y="61"/>
                        </a:lnTo>
                        <a:lnTo>
                          <a:pt x="46" y="56"/>
                        </a:lnTo>
                        <a:lnTo>
                          <a:pt x="50" y="52"/>
                        </a:lnTo>
                        <a:lnTo>
                          <a:pt x="54" y="49"/>
                        </a:lnTo>
                        <a:lnTo>
                          <a:pt x="57" y="45"/>
                        </a:lnTo>
                        <a:lnTo>
                          <a:pt x="61" y="40"/>
                        </a:lnTo>
                        <a:lnTo>
                          <a:pt x="64" y="37"/>
                        </a:lnTo>
                        <a:lnTo>
                          <a:pt x="69" y="33"/>
                        </a:lnTo>
                        <a:lnTo>
                          <a:pt x="73" y="30"/>
                        </a:lnTo>
                        <a:lnTo>
                          <a:pt x="77" y="27"/>
                        </a:lnTo>
                        <a:lnTo>
                          <a:pt x="82" y="25"/>
                        </a:lnTo>
                        <a:lnTo>
                          <a:pt x="87" y="21"/>
                        </a:lnTo>
                        <a:lnTo>
                          <a:pt x="92" y="18"/>
                        </a:lnTo>
                        <a:lnTo>
                          <a:pt x="96" y="15"/>
                        </a:lnTo>
                        <a:lnTo>
                          <a:pt x="101" y="13"/>
                        </a:lnTo>
                        <a:lnTo>
                          <a:pt x="106" y="12"/>
                        </a:lnTo>
                        <a:lnTo>
                          <a:pt x="111" y="11"/>
                        </a:lnTo>
                        <a:lnTo>
                          <a:pt x="115" y="8"/>
                        </a:lnTo>
                        <a:lnTo>
                          <a:pt x="121" y="6"/>
                        </a:lnTo>
                        <a:lnTo>
                          <a:pt x="127" y="5"/>
                        </a:lnTo>
                        <a:lnTo>
                          <a:pt x="132" y="4"/>
                        </a:lnTo>
                        <a:lnTo>
                          <a:pt x="137" y="2"/>
                        </a:lnTo>
                        <a:lnTo>
                          <a:pt x="143" y="2"/>
                        </a:lnTo>
                        <a:lnTo>
                          <a:pt x="149" y="1"/>
                        </a:lnTo>
                        <a:lnTo>
                          <a:pt x="155" y="0"/>
                        </a:lnTo>
                        <a:lnTo>
                          <a:pt x="161" y="0"/>
                        </a:lnTo>
                        <a:lnTo>
                          <a:pt x="165" y="0"/>
                        </a:lnTo>
                        <a:lnTo>
                          <a:pt x="170" y="0"/>
                        </a:lnTo>
                        <a:lnTo>
                          <a:pt x="175" y="0"/>
                        </a:lnTo>
                        <a:lnTo>
                          <a:pt x="181" y="0"/>
                        </a:lnTo>
                        <a:lnTo>
                          <a:pt x="187" y="1"/>
                        </a:lnTo>
                        <a:lnTo>
                          <a:pt x="192" y="2"/>
                        </a:lnTo>
                        <a:lnTo>
                          <a:pt x="196" y="4"/>
                        </a:lnTo>
                        <a:lnTo>
                          <a:pt x="201" y="5"/>
                        </a:lnTo>
                        <a:lnTo>
                          <a:pt x="206" y="6"/>
                        </a:lnTo>
                        <a:lnTo>
                          <a:pt x="212" y="8"/>
                        </a:lnTo>
                        <a:lnTo>
                          <a:pt x="218" y="11"/>
                        </a:lnTo>
                        <a:lnTo>
                          <a:pt x="222" y="13"/>
                        </a:lnTo>
                        <a:lnTo>
                          <a:pt x="227" y="15"/>
                        </a:lnTo>
                        <a:lnTo>
                          <a:pt x="231" y="18"/>
                        </a:lnTo>
                        <a:lnTo>
                          <a:pt x="234" y="20"/>
                        </a:lnTo>
                        <a:lnTo>
                          <a:pt x="239" y="23"/>
                        </a:lnTo>
                        <a:lnTo>
                          <a:pt x="244" y="26"/>
                        </a:lnTo>
                        <a:lnTo>
                          <a:pt x="249" y="30"/>
                        </a:lnTo>
                        <a:lnTo>
                          <a:pt x="253" y="33"/>
                        </a:lnTo>
                        <a:lnTo>
                          <a:pt x="257" y="37"/>
                        </a:lnTo>
                        <a:lnTo>
                          <a:pt x="260" y="40"/>
                        </a:lnTo>
                        <a:lnTo>
                          <a:pt x="265" y="44"/>
                        </a:lnTo>
                        <a:lnTo>
                          <a:pt x="270" y="49"/>
                        </a:lnTo>
                        <a:lnTo>
                          <a:pt x="274" y="53"/>
                        </a:lnTo>
                        <a:lnTo>
                          <a:pt x="277" y="57"/>
                        </a:lnTo>
                        <a:lnTo>
                          <a:pt x="280" y="61"/>
                        </a:lnTo>
                        <a:lnTo>
                          <a:pt x="282" y="65"/>
                        </a:lnTo>
                        <a:lnTo>
                          <a:pt x="285" y="70"/>
                        </a:lnTo>
                        <a:lnTo>
                          <a:pt x="289" y="75"/>
                        </a:lnTo>
                        <a:lnTo>
                          <a:pt x="293" y="80"/>
                        </a:lnTo>
                        <a:lnTo>
                          <a:pt x="295" y="84"/>
                        </a:lnTo>
                        <a:lnTo>
                          <a:pt x="297" y="89"/>
                        </a:lnTo>
                        <a:lnTo>
                          <a:pt x="300" y="95"/>
                        </a:lnTo>
                        <a:lnTo>
                          <a:pt x="303" y="101"/>
                        </a:lnTo>
                        <a:lnTo>
                          <a:pt x="306" y="107"/>
                        </a:lnTo>
                        <a:lnTo>
                          <a:pt x="308" y="113"/>
                        </a:lnTo>
                        <a:lnTo>
                          <a:pt x="309" y="118"/>
                        </a:lnTo>
                        <a:lnTo>
                          <a:pt x="310" y="124"/>
                        </a:lnTo>
                        <a:lnTo>
                          <a:pt x="312" y="130"/>
                        </a:lnTo>
                        <a:lnTo>
                          <a:pt x="314" y="136"/>
                        </a:lnTo>
                        <a:lnTo>
                          <a:pt x="316" y="142"/>
                        </a:lnTo>
                        <a:lnTo>
                          <a:pt x="318" y="147"/>
                        </a:lnTo>
                        <a:lnTo>
                          <a:pt x="319" y="153"/>
                        </a:lnTo>
                        <a:lnTo>
                          <a:pt x="319" y="159"/>
                        </a:lnTo>
                        <a:lnTo>
                          <a:pt x="319" y="165"/>
                        </a:lnTo>
                        <a:lnTo>
                          <a:pt x="320" y="172"/>
                        </a:lnTo>
                        <a:lnTo>
                          <a:pt x="321" y="180"/>
                        </a:lnTo>
                        <a:lnTo>
                          <a:pt x="321" y="187"/>
                        </a:lnTo>
                        <a:lnTo>
                          <a:pt x="321" y="193"/>
                        </a:lnTo>
                        <a:lnTo>
                          <a:pt x="321" y="199"/>
                        </a:lnTo>
                        <a:lnTo>
                          <a:pt x="321" y="205"/>
                        </a:lnTo>
                        <a:lnTo>
                          <a:pt x="321" y="212"/>
                        </a:lnTo>
                        <a:lnTo>
                          <a:pt x="321" y="218"/>
                        </a:lnTo>
                        <a:lnTo>
                          <a:pt x="320" y="224"/>
                        </a:lnTo>
                        <a:lnTo>
                          <a:pt x="319" y="230"/>
                        </a:lnTo>
                        <a:lnTo>
                          <a:pt x="318" y="235"/>
                        </a:lnTo>
                        <a:lnTo>
                          <a:pt x="316" y="241"/>
                        </a:lnTo>
                        <a:lnTo>
                          <a:pt x="314" y="247"/>
                        </a:lnTo>
                        <a:lnTo>
                          <a:pt x="312" y="253"/>
                        </a:lnTo>
                        <a:lnTo>
                          <a:pt x="309" y="259"/>
                        </a:lnTo>
                        <a:lnTo>
                          <a:pt x="308" y="264"/>
                        </a:lnTo>
                        <a:lnTo>
                          <a:pt x="306" y="269"/>
                        </a:lnTo>
                        <a:lnTo>
                          <a:pt x="303" y="274"/>
                        </a:lnTo>
                        <a:lnTo>
                          <a:pt x="301" y="280"/>
                        </a:lnTo>
                        <a:lnTo>
                          <a:pt x="299" y="285"/>
                        </a:lnTo>
                        <a:lnTo>
                          <a:pt x="295" y="290"/>
                        </a:lnTo>
                        <a:lnTo>
                          <a:pt x="293" y="295"/>
                        </a:lnTo>
                        <a:lnTo>
                          <a:pt x="289" y="300"/>
                        </a:lnTo>
                        <a:lnTo>
                          <a:pt x="285" y="304"/>
                        </a:lnTo>
                        <a:lnTo>
                          <a:pt x="282" y="309"/>
                        </a:lnTo>
                        <a:lnTo>
                          <a:pt x="278" y="314"/>
                        </a:lnTo>
                        <a:lnTo>
                          <a:pt x="275" y="319"/>
                        </a:lnTo>
                        <a:lnTo>
                          <a:pt x="271" y="322"/>
                        </a:lnTo>
                        <a:lnTo>
                          <a:pt x="268" y="326"/>
                        </a:lnTo>
                        <a:lnTo>
                          <a:pt x="264" y="329"/>
                        </a:lnTo>
                        <a:lnTo>
                          <a:pt x="260" y="334"/>
                        </a:lnTo>
                        <a:lnTo>
                          <a:pt x="257" y="338"/>
                        </a:lnTo>
                        <a:lnTo>
                          <a:pt x="252" y="341"/>
                        </a:lnTo>
                        <a:lnTo>
                          <a:pt x="249" y="345"/>
                        </a:lnTo>
                        <a:lnTo>
                          <a:pt x="244" y="347"/>
                        </a:lnTo>
                        <a:lnTo>
                          <a:pt x="239" y="350"/>
                        </a:lnTo>
                        <a:lnTo>
                          <a:pt x="234" y="353"/>
                        </a:lnTo>
                        <a:lnTo>
                          <a:pt x="230" y="357"/>
                        </a:lnTo>
                        <a:lnTo>
                          <a:pt x="225" y="359"/>
                        </a:lnTo>
                        <a:lnTo>
                          <a:pt x="220" y="362"/>
                        </a:lnTo>
                        <a:lnTo>
                          <a:pt x="215" y="363"/>
                        </a:lnTo>
                        <a:lnTo>
                          <a:pt x="211" y="364"/>
                        </a:lnTo>
                        <a:lnTo>
                          <a:pt x="206" y="366"/>
                        </a:lnTo>
                        <a:lnTo>
                          <a:pt x="200" y="369"/>
                        </a:lnTo>
                        <a:lnTo>
                          <a:pt x="194" y="370"/>
                        </a:lnTo>
                        <a:lnTo>
                          <a:pt x="189" y="371"/>
                        </a:lnTo>
                        <a:lnTo>
                          <a:pt x="184" y="372"/>
                        </a:lnTo>
                        <a:lnTo>
                          <a:pt x="178" y="372"/>
                        </a:lnTo>
                        <a:lnTo>
                          <a:pt x="172" y="373"/>
                        </a:lnTo>
                        <a:lnTo>
                          <a:pt x="167" y="375"/>
                        </a:lnTo>
                        <a:lnTo>
                          <a:pt x="161" y="375"/>
                        </a:lnTo>
                        <a:lnTo>
                          <a:pt x="156" y="375"/>
                        </a:lnTo>
                        <a:lnTo>
                          <a:pt x="151" y="375"/>
                        </a:lnTo>
                        <a:lnTo>
                          <a:pt x="146" y="375"/>
                        </a:lnTo>
                        <a:lnTo>
                          <a:pt x="140" y="375"/>
                        </a:lnTo>
                        <a:lnTo>
                          <a:pt x="134" y="373"/>
                        </a:lnTo>
                        <a:lnTo>
                          <a:pt x="130" y="372"/>
                        </a:lnTo>
                        <a:lnTo>
                          <a:pt x="125" y="371"/>
                        </a:lnTo>
                        <a:lnTo>
                          <a:pt x="120" y="370"/>
                        </a:lnTo>
                        <a:lnTo>
                          <a:pt x="115" y="369"/>
                        </a:lnTo>
                        <a:lnTo>
                          <a:pt x="109" y="366"/>
                        </a:lnTo>
                        <a:lnTo>
                          <a:pt x="103" y="364"/>
                        </a:lnTo>
                        <a:lnTo>
                          <a:pt x="99" y="362"/>
                        </a:lnTo>
                        <a:lnTo>
                          <a:pt x="94" y="359"/>
                        </a:lnTo>
                        <a:lnTo>
                          <a:pt x="90" y="357"/>
                        </a:lnTo>
                        <a:lnTo>
                          <a:pt x="87" y="354"/>
                        </a:lnTo>
                        <a:lnTo>
                          <a:pt x="82" y="352"/>
                        </a:lnTo>
                        <a:lnTo>
                          <a:pt x="77" y="348"/>
                        </a:lnTo>
                        <a:lnTo>
                          <a:pt x="73" y="345"/>
                        </a:lnTo>
                        <a:lnTo>
                          <a:pt x="68" y="341"/>
                        </a:lnTo>
                        <a:lnTo>
                          <a:pt x="64" y="338"/>
                        </a:lnTo>
                        <a:lnTo>
                          <a:pt x="61" y="334"/>
                        </a:lnTo>
                        <a:lnTo>
                          <a:pt x="56" y="331"/>
                        </a:lnTo>
                        <a:lnTo>
                          <a:pt x="51" y="326"/>
                        </a:lnTo>
                        <a:lnTo>
                          <a:pt x="48" y="321"/>
                        </a:lnTo>
                        <a:lnTo>
                          <a:pt x="44" y="318"/>
                        </a:lnTo>
                        <a:lnTo>
                          <a:pt x="42" y="314"/>
                        </a:lnTo>
                        <a:lnTo>
                          <a:pt x="39" y="309"/>
                        </a:lnTo>
                        <a:lnTo>
                          <a:pt x="36" y="304"/>
                        </a:lnTo>
                        <a:lnTo>
                          <a:pt x="32" y="300"/>
                        </a:lnTo>
                        <a:lnTo>
                          <a:pt x="29" y="295"/>
                        </a:lnTo>
                        <a:lnTo>
                          <a:pt x="26" y="290"/>
                        </a:lnTo>
                        <a:lnTo>
                          <a:pt x="24" y="285"/>
                        </a:lnTo>
                        <a:lnTo>
                          <a:pt x="21" y="280"/>
                        </a:lnTo>
                        <a:lnTo>
                          <a:pt x="18" y="274"/>
                        </a:lnTo>
                        <a:lnTo>
                          <a:pt x="15" y="268"/>
                        </a:lnTo>
                        <a:lnTo>
                          <a:pt x="13" y="262"/>
                        </a:lnTo>
                        <a:lnTo>
                          <a:pt x="12" y="256"/>
                        </a:lnTo>
                        <a:lnTo>
                          <a:pt x="11" y="250"/>
                        </a:lnTo>
                        <a:lnTo>
                          <a:pt x="10" y="244"/>
                        </a:lnTo>
                        <a:lnTo>
                          <a:pt x="7" y="238"/>
                        </a:lnTo>
                        <a:lnTo>
                          <a:pt x="5" y="232"/>
                        </a:lnTo>
                        <a:lnTo>
                          <a:pt x="4" y="226"/>
                        </a:lnTo>
                        <a:lnTo>
                          <a:pt x="2" y="220"/>
                        </a:lnTo>
                        <a:lnTo>
                          <a:pt x="2" y="214"/>
                        </a:lnTo>
                        <a:lnTo>
                          <a:pt x="2" y="208"/>
                        </a:lnTo>
                        <a:lnTo>
                          <a:pt x="1" y="201"/>
                        </a:lnTo>
                        <a:lnTo>
                          <a:pt x="0" y="194"/>
                        </a:lnTo>
                        <a:lnTo>
                          <a:pt x="0" y="187"/>
                        </a:lnTo>
                        <a:close/>
                      </a:path>
                    </a:pathLst>
                  </a:custGeom>
                  <a:noFill/>
                  <a:ln w="47625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872" name="Line 79">
                    <a:extLst>
                      <a:ext uri="{FF2B5EF4-FFF2-40B4-BE49-F238E27FC236}">
                        <a16:creationId xmlns:a16="http://schemas.microsoft.com/office/drawing/2014/main" id="{1BABC7B9-B82E-4B0A-A18C-88E9DC5B78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9" y="4578"/>
                    <a:ext cx="348" cy="1"/>
                  </a:xfrm>
                  <a:prstGeom prst="line">
                    <a:avLst/>
                  </a:prstGeom>
                  <a:noFill/>
                  <a:ln w="47625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873" name="Freeform 80">
                    <a:extLst>
                      <a:ext uri="{FF2B5EF4-FFF2-40B4-BE49-F238E27FC236}">
                        <a16:creationId xmlns:a16="http://schemas.microsoft.com/office/drawing/2014/main" id="{B76BB7C3-1962-4E03-B438-F6B1A5C1C2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7" y="4579"/>
                    <a:ext cx="72" cy="36"/>
                  </a:xfrm>
                  <a:custGeom>
                    <a:avLst/>
                    <a:gdLst>
                      <a:gd name="T0" fmla="*/ 0 w 143"/>
                      <a:gd name="T1" fmla="*/ 0 h 72"/>
                      <a:gd name="T2" fmla="*/ 1 w 143"/>
                      <a:gd name="T3" fmla="*/ 1 h 72"/>
                      <a:gd name="T4" fmla="*/ 1 w 143"/>
                      <a:gd name="T5" fmla="*/ 0 h 72"/>
                      <a:gd name="T6" fmla="*/ 0 w 143"/>
                      <a:gd name="T7" fmla="*/ 0 h 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43" y="72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47625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sp>
          <p:nvSpPr>
            <p:cNvPr id="33825" name="Freeform 81">
              <a:extLst>
                <a:ext uri="{FF2B5EF4-FFF2-40B4-BE49-F238E27FC236}">
                  <a16:creationId xmlns:a16="http://schemas.microsoft.com/office/drawing/2014/main" id="{5C6E9AC3-FE7B-465A-A680-830E322C4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5749925"/>
              <a:ext cx="117475" cy="134938"/>
            </a:xfrm>
            <a:custGeom>
              <a:avLst/>
              <a:gdLst>
                <a:gd name="T0" fmla="*/ 0 w 197"/>
                <a:gd name="T1" fmla="*/ 2147483646 h 232"/>
                <a:gd name="T2" fmla="*/ 2147483646 w 197"/>
                <a:gd name="T3" fmla="*/ 2147483646 h 232"/>
                <a:gd name="T4" fmla="*/ 2147483646 w 197"/>
                <a:gd name="T5" fmla="*/ 2147483646 h 232"/>
                <a:gd name="T6" fmla="*/ 2147483646 w 197"/>
                <a:gd name="T7" fmla="*/ 2147483646 h 232"/>
                <a:gd name="T8" fmla="*/ 2147483646 w 197"/>
                <a:gd name="T9" fmla="*/ 2147483646 h 232"/>
                <a:gd name="T10" fmla="*/ 2147483646 w 197"/>
                <a:gd name="T11" fmla="*/ 2147483646 h 232"/>
                <a:gd name="T12" fmla="*/ 2147483646 w 197"/>
                <a:gd name="T13" fmla="*/ 2147483646 h 232"/>
                <a:gd name="T14" fmla="*/ 2147483646 w 197"/>
                <a:gd name="T15" fmla="*/ 2147483646 h 232"/>
                <a:gd name="T16" fmla="*/ 2147483646 w 197"/>
                <a:gd name="T17" fmla="*/ 2147483646 h 232"/>
                <a:gd name="T18" fmla="*/ 2147483646 w 197"/>
                <a:gd name="T19" fmla="*/ 2147483646 h 232"/>
                <a:gd name="T20" fmla="*/ 2147483646 w 197"/>
                <a:gd name="T21" fmla="*/ 2147483646 h 232"/>
                <a:gd name="T22" fmla="*/ 2147483646 w 197"/>
                <a:gd name="T23" fmla="*/ 2147483646 h 232"/>
                <a:gd name="T24" fmla="*/ 2147483646 w 197"/>
                <a:gd name="T25" fmla="*/ 0 h 232"/>
                <a:gd name="T26" fmla="*/ 2147483646 w 197"/>
                <a:gd name="T27" fmla="*/ 0 h 232"/>
                <a:gd name="T28" fmla="*/ 2147483646 w 197"/>
                <a:gd name="T29" fmla="*/ 2147483646 h 232"/>
                <a:gd name="T30" fmla="*/ 2147483646 w 197"/>
                <a:gd name="T31" fmla="*/ 2147483646 h 232"/>
                <a:gd name="T32" fmla="*/ 2147483646 w 197"/>
                <a:gd name="T33" fmla="*/ 2147483646 h 232"/>
                <a:gd name="T34" fmla="*/ 2147483646 w 197"/>
                <a:gd name="T35" fmla="*/ 2147483646 h 232"/>
                <a:gd name="T36" fmla="*/ 2147483646 w 197"/>
                <a:gd name="T37" fmla="*/ 2147483646 h 232"/>
                <a:gd name="T38" fmla="*/ 2147483646 w 197"/>
                <a:gd name="T39" fmla="*/ 2147483646 h 232"/>
                <a:gd name="T40" fmla="*/ 2147483646 w 197"/>
                <a:gd name="T41" fmla="*/ 2147483646 h 232"/>
                <a:gd name="T42" fmla="*/ 2147483646 w 197"/>
                <a:gd name="T43" fmla="*/ 2147483646 h 232"/>
                <a:gd name="T44" fmla="*/ 2147483646 w 197"/>
                <a:gd name="T45" fmla="*/ 2147483646 h 232"/>
                <a:gd name="T46" fmla="*/ 2147483646 w 197"/>
                <a:gd name="T47" fmla="*/ 2147483646 h 232"/>
                <a:gd name="T48" fmla="*/ 2147483646 w 197"/>
                <a:gd name="T49" fmla="*/ 2147483646 h 232"/>
                <a:gd name="T50" fmla="*/ 2147483646 w 197"/>
                <a:gd name="T51" fmla="*/ 2147483646 h 232"/>
                <a:gd name="T52" fmla="*/ 2147483646 w 197"/>
                <a:gd name="T53" fmla="*/ 2147483646 h 232"/>
                <a:gd name="T54" fmla="*/ 2147483646 w 197"/>
                <a:gd name="T55" fmla="*/ 2147483646 h 232"/>
                <a:gd name="T56" fmla="*/ 2147483646 w 197"/>
                <a:gd name="T57" fmla="*/ 2147483646 h 232"/>
                <a:gd name="T58" fmla="*/ 2147483646 w 197"/>
                <a:gd name="T59" fmla="*/ 2147483646 h 232"/>
                <a:gd name="T60" fmla="*/ 2147483646 w 197"/>
                <a:gd name="T61" fmla="*/ 2147483646 h 232"/>
                <a:gd name="T62" fmla="*/ 2147483646 w 197"/>
                <a:gd name="T63" fmla="*/ 2147483646 h 232"/>
                <a:gd name="T64" fmla="*/ 2147483646 w 197"/>
                <a:gd name="T65" fmla="*/ 2147483646 h 232"/>
                <a:gd name="T66" fmla="*/ 2147483646 w 197"/>
                <a:gd name="T67" fmla="*/ 2147483646 h 232"/>
                <a:gd name="T68" fmla="*/ 2147483646 w 197"/>
                <a:gd name="T69" fmla="*/ 2147483646 h 232"/>
                <a:gd name="T70" fmla="*/ 2147483646 w 197"/>
                <a:gd name="T71" fmla="*/ 2147483646 h 232"/>
                <a:gd name="T72" fmla="*/ 2147483646 w 197"/>
                <a:gd name="T73" fmla="*/ 2147483646 h 232"/>
                <a:gd name="T74" fmla="*/ 2147483646 w 197"/>
                <a:gd name="T75" fmla="*/ 2147483646 h 232"/>
                <a:gd name="T76" fmla="*/ 2147483646 w 197"/>
                <a:gd name="T77" fmla="*/ 2147483646 h 232"/>
                <a:gd name="T78" fmla="*/ 2147483646 w 197"/>
                <a:gd name="T79" fmla="*/ 2147483646 h 232"/>
                <a:gd name="T80" fmla="*/ 2147483646 w 197"/>
                <a:gd name="T81" fmla="*/ 2147483646 h 232"/>
                <a:gd name="T82" fmla="*/ 2147483646 w 197"/>
                <a:gd name="T83" fmla="*/ 2147483646 h 232"/>
                <a:gd name="T84" fmla="*/ 2147483646 w 197"/>
                <a:gd name="T85" fmla="*/ 2147483646 h 232"/>
                <a:gd name="T86" fmla="*/ 2147483646 w 197"/>
                <a:gd name="T87" fmla="*/ 2147483646 h 232"/>
                <a:gd name="T88" fmla="*/ 2147483646 w 197"/>
                <a:gd name="T89" fmla="*/ 2147483646 h 232"/>
                <a:gd name="T90" fmla="*/ 2147483646 w 197"/>
                <a:gd name="T91" fmla="*/ 2147483646 h 232"/>
                <a:gd name="T92" fmla="*/ 2147483646 w 197"/>
                <a:gd name="T93" fmla="*/ 2147483646 h 232"/>
                <a:gd name="T94" fmla="*/ 2147483646 w 197"/>
                <a:gd name="T95" fmla="*/ 2147483646 h 232"/>
                <a:gd name="T96" fmla="*/ 2147483646 w 197"/>
                <a:gd name="T97" fmla="*/ 2147483646 h 232"/>
                <a:gd name="T98" fmla="*/ 2147483646 w 197"/>
                <a:gd name="T99" fmla="*/ 2147483646 h 232"/>
                <a:gd name="T100" fmla="*/ 0 w 197"/>
                <a:gd name="T101" fmla="*/ 2147483646 h 2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97" h="232">
                  <a:moveTo>
                    <a:pt x="0" y="115"/>
                  </a:move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" y="94"/>
                  </a:lnTo>
                  <a:lnTo>
                    <a:pt x="2" y="90"/>
                  </a:lnTo>
                  <a:lnTo>
                    <a:pt x="3" y="87"/>
                  </a:lnTo>
                  <a:lnTo>
                    <a:pt x="4" y="83"/>
                  </a:lnTo>
                  <a:lnTo>
                    <a:pt x="5" y="78"/>
                  </a:lnTo>
                  <a:lnTo>
                    <a:pt x="6" y="75"/>
                  </a:lnTo>
                  <a:lnTo>
                    <a:pt x="8" y="71"/>
                  </a:lnTo>
                  <a:lnTo>
                    <a:pt x="9" y="68"/>
                  </a:lnTo>
                  <a:lnTo>
                    <a:pt x="10" y="65"/>
                  </a:lnTo>
                  <a:lnTo>
                    <a:pt x="11" y="63"/>
                  </a:lnTo>
                  <a:lnTo>
                    <a:pt x="12" y="59"/>
                  </a:lnTo>
                  <a:lnTo>
                    <a:pt x="13" y="56"/>
                  </a:lnTo>
                  <a:lnTo>
                    <a:pt x="16" y="52"/>
                  </a:lnTo>
                  <a:lnTo>
                    <a:pt x="17" y="50"/>
                  </a:lnTo>
                  <a:lnTo>
                    <a:pt x="18" y="48"/>
                  </a:lnTo>
                  <a:lnTo>
                    <a:pt x="21" y="45"/>
                  </a:lnTo>
                  <a:lnTo>
                    <a:pt x="23" y="42"/>
                  </a:lnTo>
                  <a:lnTo>
                    <a:pt x="25" y="38"/>
                  </a:lnTo>
                  <a:lnTo>
                    <a:pt x="28" y="34"/>
                  </a:lnTo>
                  <a:lnTo>
                    <a:pt x="29" y="32"/>
                  </a:lnTo>
                  <a:lnTo>
                    <a:pt x="31" y="30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38" y="24"/>
                  </a:lnTo>
                  <a:lnTo>
                    <a:pt x="41" y="21"/>
                  </a:lnTo>
                  <a:lnTo>
                    <a:pt x="43" y="19"/>
                  </a:lnTo>
                  <a:lnTo>
                    <a:pt x="46" y="18"/>
                  </a:lnTo>
                  <a:lnTo>
                    <a:pt x="48" y="17"/>
                  </a:lnTo>
                  <a:lnTo>
                    <a:pt x="52" y="14"/>
                  </a:lnTo>
                  <a:lnTo>
                    <a:pt x="55" y="12"/>
                  </a:lnTo>
                  <a:lnTo>
                    <a:pt x="59" y="9"/>
                  </a:lnTo>
                  <a:lnTo>
                    <a:pt x="61" y="8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69" y="6"/>
                  </a:lnTo>
                  <a:lnTo>
                    <a:pt x="73" y="5"/>
                  </a:lnTo>
                  <a:lnTo>
                    <a:pt x="76" y="4"/>
                  </a:lnTo>
                  <a:lnTo>
                    <a:pt x="80" y="2"/>
                  </a:lnTo>
                  <a:lnTo>
                    <a:pt x="84" y="2"/>
                  </a:lnTo>
                  <a:lnTo>
                    <a:pt x="87" y="2"/>
                  </a:lnTo>
                  <a:lnTo>
                    <a:pt x="91" y="1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6" y="1"/>
                  </a:lnTo>
                  <a:lnTo>
                    <a:pt x="119" y="1"/>
                  </a:lnTo>
                  <a:lnTo>
                    <a:pt x="122" y="2"/>
                  </a:lnTo>
                  <a:lnTo>
                    <a:pt x="124" y="4"/>
                  </a:lnTo>
                  <a:lnTo>
                    <a:pt x="128" y="5"/>
                  </a:lnTo>
                  <a:lnTo>
                    <a:pt x="131" y="6"/>
                  </a:lnTo>
                  <a:lnTo>
                    <a:pt x="135" y="7"/>
                  </a:lnTo>
                  <a:lnTo>
                    <a:pt x="137" y="8"/>
                  </a:lnTo>
                  <a:lnTo>
                    <a:pt x="140" y="9"/>
                  </a:lnTo>
                  <a:lnTo>
                    <a:pt x="142" y="11"/>
                  </a:lnTo>
                  <a:lnTo>
                    <a:pt x="145" y="12"/>
                  </a:lnTo>
                  <a:lnTo>
                    <a:pt x="148" y="14"/>
                  </a:lnTo>
                  <a:lnTo>
                    <a:pt x="150" y="17"/>
                  </a:lnTo>
                  <a:lnTo>
                    <a:pt x="153" y="19"/>
                  </a:lnTo>
                  <a:lnTo>
                    <a:pt x="155" y="21"/>
                  </a:lnTo>
                  <a:lnTo>
                    <a:pt x="157" y="24"/>
                  </a:lnTo>
                  <a:lnTo>
                    <a:pt x="161" y="26"/>
                  </a:lnTo>
                  <a:lnTo>
                    <a:pt x="165" y="28"/>
                  </a:lnTo>
                  <a:lnTo>
                    <a:pt x="167" y="32"/>
                  </a:lnTo>
                  <a:lnTo>
                    <a:pt x="168" y="34"/>
                  </a:lnTo>
                  <a:lnTo>
                    <a:pt x="169" y="37"/>
                  </a:lnTo>
                  <a:lnTo>
                    <a:pt x="170" y="39"/>
                  </a:lnTo>
                  <a:lnTo>
                    <a:pt x="173" y="42"/>
                  </a:lnTo>
                  <a:lnTo>
                    <a:pt x="175" y="45"/>
                  </a:lnTo>
                  <a:lnTo>
                    <a:pt x="178" y="49"/>
                  </a:lnTo>
                  <a:lnTo>
                    <a:pt x="179" y="51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87" y="69"/>
                  </a:lnTo>
                  <a:lnTo>
                    <a:pt x="188" y="73"/>
                  </a:lnTo>
                  <a:lnTo>
                    <a:pt x="189" y="76"/>
                  </a:lnTo>
                  <a:lnTo>
                    <a:pt x="189" y="80"/>
                  </a:lnTo>
                  <a:lnTo>
                    <a:pt x="191" y="83"/>
                  </a:lnTo>
                  <a:lnTo>
                    <a:pt x="192" y="87"/>
                  </a:lnTo>
                  <a:lnTo>
                    <a:pt x="193" y="90"/>
                  </a:lnTo>
                  <a:lnTo>
                    <a:pt x="194" y="94"/>
                  </a:lnTo>
                  <a:lnTo>
                    <a:pt x="194" y="97"/>
                  </a:lnTo>
                  <a:lnTo>
                    <a:pt x="194" y="101"/>
                  </a:lnTo>
                  <a:lnTo>
                    <a:pt x="195" y="106"/>
                  </a:lnTo>
                  <a:lnTo>
                    <a:pt x="197" y="111"/>
                  </a:lnTo>
                  <a:lnTo>
                    <a:pt x="197" y="115"/>
                  </a:lnTo>
                  <a:lnTo>
                    <a:pt x="197" y="119"/>
                  </a:lnTo>
                  <a:lnTo>
                    <a:pt x="197" y="122"/>
                  </a:lnTo>
                  <a:lnTo>
                    <a:pt x="197" y="126"/>
                  </a:lnTo>
                  <a:lnTo>
                    <a:pt x="197" y="130"/>
                  </a:lnTo>
                  <a:lnTo>
                    <a:pt x="197" y="133"/>
                  </a:lnTo>
                  <a:lnTo>
                    <a:pt x="195" y="137"/>
                  </a:lnTo>
                  <a:lnTo>
                    <a:pt x="195" y="140"/>
                  </a:lnTo>
                  <a:lnTo>
                    <a:pt x="194" y="144"/>
                  </a:lnTo>
                  <a:lnTo>
                    <a:pt x="193" y="147"/>
                  </a:lnTo>
                  <a:lnTo>
                    <a:pt x="192" y="152"/>
                  </a:lnTo>
                  <a:lnTo>
                    <a:pt x="191" y="156"/>
                  </a:lnTo>
                  <a:lnTo>
                    <a:pt x="189" y="159"/>
                  </a:lnTo>
                  <a:lnTo>
                    <a:pt x="188" y="163"/>
                  </a:lnTo>
                  <a:lnTo>
                    <a:pt x="187" y="165"/>
                  </a:lnTo>
                  <a:lnTo>
                    <a:pt x="186" y="168"/>
                  </a:lnTo>
                  <a:lnTo>
                    <a:pt x="185" y="171"/>
                  </a:lnTo>
                  <a:lnTo>
                    <a:pt x="184" y="175"/>
                  </a:lnTo>
                  <a:lnTo>
                    <a:pt x="181" y="178"/>
                  </a:lnTo>
                  <a:lnTo>
                    <a:pt x="180" y="182"/>
                  </a:lnTo>
                  <a:lnTo>
                    <a:pt x="178" y="184"/>
                  </a:lnTo>
                  <a:lnTo>
                    <a:pt x="175" y="187"/>
                  </a:lnTo>
                  <a:lnTo>
                    <a:pt x="173" y="190"/>
                  </a:lnTo>
                  <a:lnTo>
                    <a:pt x="170" y="194"/>
                  </a:lnTo>
                  <a:lnTo>
                    <a:pt x="168" y="197"/>
                  </a:lnTo>
                  <a:lnTo>
                    <a:pt x="167" y="200"/>
                  </a:lnTo>
                  <a:lnTo>
                    <a:pt x="165" y="202"/>
                  </a:lnTo>
                  <a:lnTo>
                    <a:pt x="162" y="203"/>
                  </a:lnTo>
                  <a:lnTo>
                    <a:pt x="160" y="206"/>
                  </a:lnTo>
                  <a:lnTo>
                    <a:pt x="157" y="208"/>
                  </a:lnTo>
                  <a:lnTo>
                    <a:pt x="155" y="210"/>
                  </a:lnTo>
                  <a:lnTo>
                    <a:pt x="153" y="213"/>
                  </a:lnTo>
                  <a:lnTo>
                    <a:pt x="150" y="214"/>
                  </a:lnTo>
                  <a:lnTo>
                    <a:pt x="148" y="215"/>
                  </a:lnTo>
                  <a:lnTo>
                    <a:pt x="144" y="218"/>
                  </a:lnTo>
                  <a:lnTo>
                    <a:pt x="141" y="220"/>
                  </a:lnTo>
                  <a:lnTo>
                    <a:pt x="137" y="222"/>
                  </a:lnTo>
                  <a:lnTo>
                    <a:pt x="135" y="224"/>
                  </a:lnTo>
                  <a:lnTo>
                    <a:pt x="132" y="225"/>
                  </a:lnTo>
                  <a:lnTo>
                    <a:pt x="130" y="225"/>
                  </a:lnTo>
                  <a:lnTo>
                    <a:pt x="126" y="226"/>
                  </a:lnTo>
                  <a:lnTo>
                    <a:pt x="123" y="227"/>
                  </a:lnTo>
                  <a:lnTo>
                    <a:pt x="119" y="228"/>
                  </a:lnTo>
                  <a:lnTo>
                    <a:pt x="116" y="230"/>
                  </a:lnTo>
                  <a:lnTo>
                    <a:pt x="112" y="230"/>
                  </a:lnTo>
                  <a:lnTo>
                    <a:pt x="109" y="230"/>
                  </a:lnTo>
                  <a:lnTo>
                    <a:pt x="105" y="231"/>
                  </a:lnTo>
                  <a:lnTo>
                    <a:pt x="101" y="232"/>
                  </a:lnTo>
                  <a:lnTo>
                    <a:pt x="98" y="232"/>
                  </a:lnTo>
                  <a:lnTo>
                    <a:pt x="96" y="232"/>
                  </a:lnTo>
                  <a:lnTo>
                    <a:pt x="93" y="232"/>
                  </a:lnTo>
                  <a:lnTo>
                    <a:pt x="91" y="232"/>
                  </a:lnTo>
                  <a:lnTo>
                    <a:pt x="87" y="232"/>
                  </a:lnTo>
                  <a:lnTo>
                    <a:pt x="84" y="232"/>
                  </a:lnTo>
                  <a:lnTo>
                    <a:pt x="80" y="231"/>
                  </a:lnTo>
                  <a:lnTo>
                    <a:pt x="78" y="231"/>
                  </a:lnTo>
                  <a:lnTo>
                    <a:pt x="75" y="230"/>
                  </a:lnTo>
                  <a:lnTo>
                    <a:pt x="73" y="228"/>
                  </a:lnTo>
                  <a:lnTo>
                    <a:pt x="69" y="227"/>
                  </a:lnTo>
                  <a:lnTo>
                    <a:pt x="66" y="226"/>
                  </a:lnTo>
                  <a:lnTo>
                    <a:pt x="62" y="225"/>
                  </a:lnTo>
                  <a:lnTo>
                    <a:pt x="60" y="224"/>
                  </a:lnTo>
                  <a:lnTo>
                    <a:pt x="57" y="222"/>
                  </a:lnTo>
                  <a:lnTo>
                    <a:pt x="55" y="221"/>
                  </a:lnTo>
                  <a:lnTo>
                    <a:pt x="52" y="220"/>
                  </a:lnTo>
                  <a:lnTo>
                    <a:pt x="49" y="218"/>
                  </a:lnTo>
                  <a:lnTo>
                    <a:pt x="47" y="215"/>
                  </a:lnTo>
                  <a:lnTo>
                    <a:pt x="44" y="213"/>
                  </a:lnTo>
                  <a:lnTo>
                    <a:pt x="42" y="210"/>
                  </a:lnTo>
                  <a:lnTo>
                    <a:pt x="40" y="208"/>
                  </a:lnTo>
                  <a:lnTo>
                    <a:pt x="36" y="206"/>
                  </a:lnTo>
                  <a:lnTo>
                    <a:pt x="32" y="203"/>
                  </a:lnTo>
                  <a:lnTo>
                    <a:pt x="30" y="200"/>
                  </a:lnTo>
                  <a:lnTo>
                    <a:pt x="29" y="197"/>
                  </a:lnTo>
                  <a:lnTo>
                    <a:pt x="28" y="195"/>
                  </a:lnTo>
                  <a:lnTo>
                    <a:pt x="27" y="193"/>
                  </a:lnTo>
                  <a:lnTo>
                    <a:pt x="24" y="190"/>
                  </a:lnTo>
                  <a:lnTo>
                    <a:pt x="22" y="187"/>
                  </a:lnTo>
                  <a:lnTo>
                    <a:pt x="19" y="183"/>
                  </a:lnTo>
                  <a:lnTo>
                    <a:pt x="18" y="181"/>
                  </a:lnTo>
                  <a:lnTo>
                    <a:pt x="17" y="177"/>
                  </a:lnTo>
                  <a:lnTo>
                    <a:pt x="16" y="174"/>
                  </a:lnTo>
                  <a:lnTo>
                    <a:pt x="13" y="170"/>
                  </a:lnTo>
                  <a:lnTo>
                    <a:pt x="11" y="166"/>
                  </a:lnTo>
                  <a:lnTo>
                    <a:pt x="10" y="163"/>
                  </a:lnTo>
                  <a:lnTo>
                    <a:pt x="9" y="159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6" y="149"/>
                  </a:lnTo>
                  <a:lnTo>
                    <a:pt x="5" y="145"/>
                  </a:lnTo>
                  <a:lnTo>
                    <a:pt x="4" y="140"/>
                  </a:lnTo>
                  <a:lnTo>
                    <a:pt x="3" y="137"/>
                  </a:lnTo>
                  <a:lnTo>
                    <a:pt x="3" y="133"/>
                  </a:lnTo>
                  <a:lnTo>
                    <a:pt x="3" y="130"/>
                  </a:lnTo>
                  <a:lnTo>
                    <a:pt x="2" y="125"/>
                  </a:lnTo>
                  <a:lnTo>
                    <a:pt x="0" y="120"/>
                  </a:lnTo>
                  <a:lnTo>
                    <a:pt x="0" y="11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3826" name="Group 82">
              <a:extLst>
                <a:ext uri="{FF2B5EF4-FFF2-40B4-BE49-F238E27FC236}">
                  <a16:creationId xmlns:a16="http://schemas.microsoft.com/office/drawing/2014/main" id="{F1C0ECA3-8670-4FE1-9F1A-067080573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961063"/>
              <a:ext cx="647700" cy="134937"/>
              <a:chOff x="756" y="4810"/>
              <a:chExt cx="544" cy="116"/>
            </a:xfrm>
          </p:grpSpPr>
          <p:sp>
            <p:nvSpPr>
              <p:cNvPr id="33865" name="Freeform 83">
                <a:extLst>
                  <a:ext uri="{FF2B5EF4-FFF2-40B4-BE49-F238E27FC236}">
                    <a16:creationId xmlns:a16="http://schemas.microsoft.com/office/drawing/2014/main" id="{BE4D6486-B479-4396-B406-1A14281D9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" y="4810"/>
                <a:ext cx="98" cy="116"/>
              </a:xfrm>
              <a:custGeom>
                <a:avLst/>
                <a:gdLst>
                  <a:gd name="T0" fmla="*/ 0 w 197"/>
                  <a:gd name="T1" fmla="*/ 1 h 232"/>
                  <a:gd name="T2" fmla="*/ 0 w 197"/>
                  <a:gd name="T3" fmla="*/ 1 h 232"/>
                  <a:gd name="T4" fmla="*/ 0 w 197"/>
                  <a:gd name="T5" fmla="*/ 1 h 232"/>
                  <a:gd name="T6" fmla="*/ 0 w 197"/>
                  <a:gd name="T7" fmla="*/ 1 h 232"/>
                  <a:gd name="T8" fmla="*/ 0 w 197"/>
                  <a:gd name="T9" fmla="*/ 1 h 232"/>
                  <a:gd name="T10" fmla="*/ 0 w 197"/>
                  <a:gd name="T11" fmla="*/ 1 h 232"/>
                  <a:gd name="T12" fmla="*/ 0 w 197"/>
                  <a:gd name="T13" fmla="*/ 1 h 232"/>
                  <a:gd name="T14" fmla="*/ 0 w 197"/>
                  <a:gd name="T15" fmla="*/ 1 h 232"/>
                  <a:gd name="T16" fmla="*/ 0 w 197"/>
                  <a:gd name="T17" fmla="*/ 1 h 232"/>
                  <a:gd name="T18" fmla="*/ 0 w 197"/>
                  <a:gd name="T19" fmla="*/ 1 h 232"/>
                  <a:gd name="T20" fmla="*/ 0 w 197"/>
                  <a:gd name="T21" fmla="*/ 1 h 232"/>
                  <a:gd name="T22" fmla="*/ 0 w 197"/>
                  <a:gd name="T23" fmla="*/ 1 h 232"/>
                  <a:gd name="T24" fmla="*/ 0 w 197"/>
                  <a:gd name="T25" fmla="*/ 0 h 232"/>
                  <a:gd name="T26" fmla="*/ 0 w 197"/>
                  <a:gd name="T27" fmla="*/ 0 h 232"/>
                  <a:gd name="T28" fmla="*/ 0 w 197"/>
                  <a:gd name="T29" fmla="*/ 1 h 232"/>
                  <a:gd name="T30" fmla="*/ 0 w 197"/>
                  <a:gd name="T31" fmla="*/ 1 h 232"/>
                  <a:gd name="T32" fmla="*/ 0 w 197"/>
                  <a:gd name="T33" fmla="*/ 1 h 232"/>
                  <a:gd name="T34" fmla="*/ 0 w 197"/>
                  <a:gd name="T35" fmla="*/ 1 h 232"/>
                  <a:gd name="T36" fmla="*/ 0 w 197"/>
                  <a:gd name="T37" fmla="*/ 1 h 232"/>
                  <a:gd name="T38" fmla="*/ 0 w 197"/>
                  <a:gd name="T39" fmla="*/ 1 h 232"/>
                  <a:gd name="T40" fmla="*/ 0 w 197"/>
                  <a:gd name="T41" fmla="*/ 1 h 232"/>
                  <a:gd name="T42" fmla="*/ 0 w 197"/>
                  <a:gd name="T43" fmla="*/ 1 h 232"/>
                  <a:gd name="T44" fmla="*/ 0 w 197"/>
                  <a:gd name="T45" fmla="*/ 1 h 232"/>
                  <a:gd name="T46" fmla="*/ 0 w 197"/>
                  <a:gd name="T47" fmla="*/ 1 h 232"/>
                  <a:gd name="T48" fmla="*/ 0 w 197"/>
                  <a:gd name="T49" fmla="*/ 1 h 232"/>
                  <a:gd name="T50" fmla="*/ 0 w 197"/>
                  <a:gd name="T51" fmla="*/ 1 h 232"/>
                  <a:gd name="T52" fmla="*/ 0 w 197"/>
                  <a:gd name="T53" fmla="*/ 1 h 232"/>
                  <a:gd name="T54" fmla="*/ 0 w 197"/>
                  <a:gd name="T55" fmla="*/ 1 h 232"/>
                  <a:gd name="T56" fmla="*/ 0 w 197"/>
                  <a:gd name="T57" fmla="*/ 1 h 232"/>
                  <a:gd name="T58" fmla="*/ 0 w 197"/>
                  <a:gd name="T59" fmla="*/ 1 h 232"/>
                  <a:gd name="T60" fmla="*/ 0 w 197"/>
                  <a:gd name="T61" fmla="*/ 1 h 232"/>
                  <a:gd name="T62" fmla="*/ 0 w 197"/>
                  <a:gd name="T63" fmla="*/ 1 h 232"/>
                  <a:gd name="T64" fmla="*/ 0 w 197"/>
                  <a:gd name="T65" fmla="*/ 1 h 232"/>
                  <a:gd name="T66" fmla="*/ 0 w 197"/>
                  <a:gd name="T67" fmla="*/ 1 h 232"/>
                  <a:gd name="T68" fmla="*/ 0 w 197"/>
                  <a:gd name="T69" fmla="*/ 1 h 232"/>
                  <a:gd name="T70" fmla="*/ 0 w 197"/>
                  <a:gd name="T71" fmla="*/ 1 h 232"/>
                  <a:gd name="T72" fmla="*/ 0 w 197"/>
                  <a:gd name="T73" fmla="*/ 1 h 232"/>
                  <a:gd name="T74" fmla="*/ 0 w 197"/>
                  <a:gd name="T75" fmla="*/ 1 h 232"/>
                  <a:gd name="T76" fmla="*/ 0 w 197"/>
                  <a:gd name="T77" fmla="*/ 1 h 232"/>
                  <a:gd name="T78" fmla="*/ 0 w 197"/>
                  <a:gd name="T79" fmla="*/ 1 h 232"/>
                  <a:gd name="T80" fmla="*/ 0 w 197"/>
                  <a:gd name="T81" fmla="*/ 1 h 232"/>
                  <a:gd name="T82" fmla="*/ 0 w 197"/>
                  <a:gd name="T83" fmla="*/ 1 h 232"/>
                  <a:gd name="T84" fmla="*/ 0 w 197"/>
                  <a:gd name="T85" fmla="*/ 1 h 232"/>
                  <a:gd name="T86" fmla="*/ 0 w 197"/>
                  <a:gd name="T87" fmla="*/ 1 h 232"/>
                  <a:gd name="T88" fmla="*/ 0 w 197"/>
                  <a:gd name="T89" fmla="*/ 1 h 232"/>
                  <a:gd name="T90" fmla="*/ 0 w 197"/>
                  <a:gd name="T91" fmla="*/ 1 h 232"/>
                  <a:gd name="T92" fmla="*/ 0 w 197"/>
                  <a:gd name="T93" fmla="*/ 1 h 232"/>
                  <a:gd name="T94" fmla="*/ 0 w 197"/>
                  <a:gd name="T95" fmla="*/ 1 h 232"/>
                  <a:gd name="T96" fmla="*/ 0 w 197"/>
                  <a:gd name="T97" fmla="*/ 1 h 232"/>
                  <a:gd name="T98" fmla="*/ 0 w 197"/>
                  <a:gd name="T99" fmla="*/ 1 h 232"/>
                  <a:gd name="T100" fmla="*/ 0 w 197"/>
                  <a:gd name="T101" fmla="*/ 1 h 23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97" h="232">
                    <a:moveTo>
                      <a:pt x="0" y="115"/>
                    </a:moveTo>
                    <a:lnTo>
                      <a:pt x="0" y="112"/>
                    </a:lnTo>
                    <a:lnTo>
                      <a:pt x="0" y="108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" y="94"/>
                    </a:lnTo>
                    <a:lnTo>
                      <a:pt x="2" y="90"/>
                    </a:lnTo>
                    <a:lnTo>
                      <a:pt x="3" y="87"/>
                    </a:lnTo>
                    <a:lnTo>
                      <a:pt x="4" y="83"/>
                    </a:lnTo>
                    <a:lnTo>
                      <a:pt x="5" y="78"/>
                    </a:lnTo>
                    <a:lnTo>
                      <a:pt x="6" y="75"/>
                    </a:lnTo>
                    <a:lnTo>
                      <a:pt x="8" y="71"/>
                    </a:lnTo>
                    <a:lnTo>
                      <a:pt x="9" y="68"/>
                    </a:lnTo>
                    <a:lnTo>
                      <a:pt x="10" y="65"/>
                    </a:lnTo>
                    <a:lnTo>
                      <a:pt x="11" y="63"/>
                    </a:lnTo>
                    <a:lnTo>
                      <a:pt x="12" y="59"/>
                    </a:lnTo>
                    <a:lnTo>
                      <a:pt x="13" y="56"/>
                    </a:lnTo>
                    <a:lnTo>
                      <a:pt x="16" y="52"/>
                    </a:lnTo>
                    <a:lnTo>
                      <a:pt x="17" y="50"/>
                    </a:lnTo>
                    <a:lnTo>
                      <a:pt x="18" y="48"/>
                    </a:lnTo>
                    <a:lnTo>
                      <a:pt x="21" y="45"/>
                    </a:lnTo>
                    <a:lnTo>
                      <a:pt x="23" y="42"/>
                    </a:lnTo>
                    <a:lnTo>
                      <a:pt x="25" y="38"/>
                    </a:lnTo>
                    <a:lnTo>
                      <a:pt x="28" y="34"/>
                    </a:lnTo>
                    <a:lnTo>
                      <a:pt x="29" y="32"/>
                    </a:lnTo>
                    <a:lnTo>
                      <a:pt x="31" y="30"/>
                    </a:lnTo>
                    <a:lnTo>
                      <a:pt x="34" y="28"/>
                    </a:lnTo>
                    <a:lnTo>
                      <a:pt x="36" y="26"/>
                    </a:lnTo>
                    <a:lnTo>
                      <a:pt x="38" y="24"/>
                    </a:lnTo>
                    <a:lnTo>
                      <a:pt x="41" y="21"/>
                    </a:lnTo>
                    <a:lnTo>
                      <a:pt x="43" y="19"/>
                    </a:lnTo>
                    <a:lnTo>
                      <a:pt x="46" y="18"/>
                    </a:lnTo>
                    <a:lnTo>
                      <a:pt x="48" y="17"/>
                    </a:lnTo>
                    <a:lnTo>
                      <a:pt x="52" y="14"/>
                    </a:lnTo>
                    <a:lnTo>
                      <a:pt x="55" y="12"/>
                    </a:lnTo>
                    <a:lnTo>
                      <a:pt x="59" y="9"/>
                    </a:lnTo>
                    <a:lnTo>
                      <a:pt x="61" y="8"/>
                    </a:lnTo>
                    <a:lnTo>
                      <a:pt x="63" y="7"/>
                    </a:lnTo>
                    <a:lnTo>
                      <a:pt x="66" y="7"/>
                    </a:lnTo>
                    <a:lnTo>
                      <a:pt x="69" y="6"/>
                    </a:lnTo>
                    <a:lnTo>
                      <a:pt x="73" y="5"/>
                    </a:lnTo>
                    <a:lnTo>
                      <a:pt x="76" y="4"/>
                    </a:lnTo>
                    <a:lnTo>
                      <a:pt x="80" y="2"/>
                    </a:lnTo>
                    <a:lnTo>
                      <a:pt x="84" y="2"/>
                    </a:lnTo>
                    <a:lnTo>
                      <a:pt x="87" y="2"/>
                    </a:lnTo>
                    <a:lnTo>
                      <a:pt x="91" y="1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6" y="1"/>
                    </a:lnTo>
                    <a:lnTo>
                      <a:pt x="119" y="1"/>
                    </a:lnTo>
                    <a:lnTo>
                      <a:pt x="122" y="2"/>
                    </a:lnTo>
                    <a:lnTo>
                      <a:pt x="124" y="4"/>
                    </a:lnTo>
                    <a:lnTo>
                      <a:pt x="128" y="5"/>
                    </a:lnTo>
                    <a:lnTo>
                      <a:pt x="131" y="6"/>
                    </a:lnTo>
                    <a:lnTo>
                      <a:pt x="135" y="7"/>
                    </a:lnTo>
                    <a:lnTo>
                      <a:pt x="137" y="8"/>
                    </a:lnTo>
                    <a:lnTo>
                      <a:pt x="140" y="9"/>
                    </a:lnTo>
                    <a:lnTo>
                      <a:pt x="142" y="11"/>
                    </a:lnTo>
                    <a:lnTo>
                      <a:pt x="145" y="12"/>
                    </a:lnTo>
                    <a:lnTo>
                      <a:pt x="148" y="14"/>
                    </a:lnTo>
                    <a:lnTo>
                      <a:pt x="150" y="17"/>
                    </a:lnTo>
                    <a:lnTo>
                      <a:pt x="153" y="19"/>
                    </a:lnTo>
                    <a:lnTo>
                      <a:pt x="155" y="21"/>
                    </a:lnTo>
                    <a:lnTo>
                      <a:pt x="157" y="24"/>
                    </a:lnTo>
                    <a:lnTo>
                      <a:pt x="161" y="26"/>
                    </a:lnTo>
                    <a:lnTo>
                      <a:pt x="165" y="28"/>
                    </a:lnTo>
                    <a:lnTo>
                      <a:pt x="167" y="32"/>
                    </a:lnTo>
                    <a:lnTo>
                      <a:pt x="168" y="34"/>
                    </a:lnTo>
                    <a:lnTo>
                      <a:pt x="169" y="37"/>
                    </a:lnTo>
                    <a:lnTo>
                      <a:pt x="170" y="39"/>
                    </a:lnTo>
                    <a:lnTo>
                      <a:pt x="173" y="42"/>
                    </a:lnTo>
                    <a:lnTo>
                      <a:pt x="175" y="45"/>
                    </a:lnTo>
                    <a:lnTo>
                      <a:pt x="178" y="49"/>
                    </a:lnTo>
                    <a:lnTo>
                      <a:pt x="179" y="51"/>
                    </a:lnTo>
                    <a:lnTo>
                      <a:pt x="180" y="55"/>
                    </a:lnTo>
                    <a:lnTo>
                      <a:pt x="181" y="58"/>
                    </a:lnTo>
                    <a:lnTo>
                      <a:pt x="184" y="62"/>
                    </a:lnTo>
                    <a:lnTo>
                      <a:pt x="186" y="65"/>
                    </a:lnTo>
                    <a:lnTo>
                      <a:pt x="187" y="69"/>
                    </a:lnTo>
                    <a:lnTo>
                      <a:pt x="188" y="73"/>
                    </a:lnTo>
                    <a:lnTo>
                      <a:pt x="189" y="76"/>
                    </a:lnTo>
                    <a:lnTo>
                      <a:pt x="189" y="80"/>
                    </a:lnTo>
                    <a:lnTo>
                      <a:pt x="191" y="83"/>
                    </a:lnTo>
                    <a:lnTo>
                      <a:pt x="192" y="87"/>
                    </a:lnTo>
                    <a:lnTo>
                      <a:pt x="193" y="90"/>
                    </a:lnTo>
                    <a:lnTo>
                      <a:pt x="194" y="94"/>
                    </a:lnTo>
                    <a:lnTo>
                      <a:pt x="194" y="97"/>
                    </a:lnTo>
                    <a:lnTo>
                      <a:pt x="194" y="101"/>
                    </a:lnTo>
                    <a:lnTo>
                      <a:pt x="195" y="106"/>
                    </a:lnTo>
                    <a:lnTo>
                      <a:pt x="197" y="111"/>
                    </a:lnTo>
                    <a:lnTo>
                      <a:pt x="197" y="115"/>
                    </a:lnTo>
                    <a:lnTo>
                      <a:pt x="197" y="119"/>
                    </a:lnTo>
                    <a:lnTo>
                      <a:pt x="197" y="122"/>
                    </a:lnTo>
                    <a:lnTo>
                      <a:pt x="197" y="126"/>
                    </a:lnTo>
                    <a:lnTo>
                      <a:pt x="197" y="130"/>
                    </a:lnTo>
                    <a:lnTo>
                      <a:pt x="197" y="133"/>
                    </a:lnTo>
                    <a:lnTo>
                      <a:pt x="195" y="137"/>
                    </a:lnTo>
                    <a:lnTo>
                      <a:pt x="195" y="140"/>
                    </a:lnTo>
                    <a:lnTo>
                      <a:pt x="194" y="144"/>
                    </a:lnTo>
                    <a:lnTo>
                      <a:pt x="193" y="147"/>
                    </a:lnTo>
                    <a:lnTo>
                      <a:pt x="192" y="152"/>
                    </a:lnTo>
                    <a:lnTo>
                      <a:pt x="191" y="156"/>
                    </a:lnTo>
                    <a:lnTo>
                      <a:pt x="189" y="159"/>
                    </a:lnTo>
                    <a:lnTo>
                      <a:pt x="188" y="163"/>
                    </a:lnTo>
                    <a:lnTo>
                      <a:pt x="187" y="165"/>
                    </a:lnTo>
                    <a:lnTo>
                      <a:pt x="186" y="168"/>
                    </a:lnTo>
                    <a:lnTo>
                      <a:pt x="185" y="171"/>
                    </a:lnTo>
                    <a:lnTo>
                      <a:pt x="184" y="175"/>
                    </a:lnTo>
                    <a:lnTo>
                      <a:pt x="181" y="178"/>
                    </a:lnTo>
                    <a:lnTo>
                      <a:pt x="180" y="182"/>
                    </a:lnTo>
                    <a:lnTo>
                      <a:pt x="178" y="184"/>
                    </a:lnTo>
                    <a:lnTo>
                      <a:pt x="175" y="187"/>
                    </a:lnTo>
                    <a:lnTo>
                      <a:pt x="173" y="190"/>
                    </a:lnTo>
                    <a:lnTo>
                      <a:pt x="170" y="194"/>
                    </a:lnTo>
                    <a:lnTo>
                      <a:pt x="168" y="197"/>
                    </a:lnTo>
                    <a:lnTo>
                      <a:pt x="167" y="200"/>
                    </a:lnTo>
                    <a:lnTo>
                      <a:pt x="165" y="202"/>
                    </a:lnTo>
                    <a:lnTo>
                      <a:pt x="162" y="203"/>
                    </a:lnTo>
                    <a:lnTo>
                      <a:pt x="160" y="206"/>
                    </a:lnTo>
                    <a:lnTo>
                      <a:pt x="157" y="208"/>
                    </a:lnTo>
                    <a:lnTo>
                      <a:pt x="155" y="210"/>
                    </a:lnTo>
                    <a:lnTo>
                      <a:pt x="153" y="213"/>
                    </a:lnTo>
                    <a:lnTo>
                      <a:pt x="150" y="214"/>
                    </a:lnTo>
                    <a:lnTo>
                      <a:pt x="148" y="215"/>
                    </a:lnTo>
                    <a:lnTo>
                      <a:pt x="144" y="218"/>
                    </a:lnTo>
                    <a:lnTo>
                      <a:pt x="141" y="220"/>
                    </a:lnTo>
                    <a:lnTo>
                      <a:pt x="137" y="222"/>
                    </a:lnTo>
                    <a:lnTo>
                      <a:pt x="135" y="224"/>
                    </a:lnTo>
                    <a:lnTo>
                      <a:pt x="132" y="225"/>
                    </a:lnTo>
                    <a:lnTo>
                      <a:pt x="130" y="225"/>
                    </a:lnTo>
                    <a:lnTo>
                      <a:pt x="126" y="226"/>
                    </a:lnTo>
                    <a:lnTo>
                      <a:pt x="123" y="227"/>
                    </a:lnTo>
                    <a:lnTo>
                      <a:pt x="119" y="228"/>
                    </a:lnTo>
                    <a:lnTo>
                      <a:pt x="116" y="230"/>
                    </a:lnTo>
                    <a:lnTo>
                      <a:pt x="112" y="230"/>
                    </a:lnTo>
                    <a:lnTo>
                      <a:pt x="109" y="230"/>
                    </a:lnTo>
                    <a:lnTo>
                      <a:pt x="105" y="231"/>
                    </a:lnTo>
                    <a:lnTo>
                      <a:pt x="101" y="232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3" y="232"/>
                    </a:lnTo>
                    <a:lnTo>
                      <a:pt x="91" y="232"/>
                    </a:lnTo>
                    <a:lnTo>
                      <a:pt x="87" y="232"/>
                    </a:lnTo>
                    <a:lnTo>
                      <a:pt x="84" y="232"/>
                    </a:lnTo>
                    <a:lnTo>
                      <a:pt x="80" y="231"/>
                    </a:lnTo>
                    <a:lnTo>
                      <a:pt x="78" y="231"/>
                    </a:lnTo>
                    <a:lnTo>
                      <a:pt x="75" y="230"/>
                    </a:lnTo>
                    <a:lnTo>
                      <a:pt x="73" y="228"/>
                    </a:lnTo>
                    <a:lnTo>
                      <a:pt x="69" y="227"/>
                    </a:lnTo>
                    <a:lnTo>
                      <a:pt x="66" y="226"/>
                    </a:lnTo>
                    <a:lnTo>
                      <a:pt x="62" y="225"/>
                    </a:lnTo>
                    <a:lnTo>
                      <a:pt x="60" y="224"/>
                    </a:lnTo>
                    <a:lnTo>
                      <a:pt x="57" y="222"/>
                    </a:lnTo>
                    <a:lnTo>
                      <a:pt x="55" y="221"/>
                    </a:lnTo>
                    <a:lnTo>
                      <a:pt x="52" y="220"/>
                    </a:lnTo>
                    <a:lnTo>
                      <a:pt x="49" y="218"/>
                    </a:lnTo>
                    <a:lnTo>
                      <a:pt x="47" y="215"/>
                    </a:lnTo>
                    <a:lnTo>
                      <a:pt x="44" y="213"/>
                    </a:lnTo>
                    <a:lnTo>
                      <a:pt x="42" y="210"/>
                    </a:lnTo>
                    <a:lnTo>
                      <a:pt x="40" y="208"/>
                    </a:lnTo>
                    <a:lnTo>
                      <a:pt x="36" y="206"/>
                    </a:lnTo>
                    <a:lnTo>
                      <a:pt x="32" y="203"/>
                    </a:lnTo>
                    <a:lnTo>
                      <a:pt x="30" y="200"/>
                    </a:lnTo>
                    <a:lnTo>
                      <a:pt x="29" y="197"/>
                    </a:lnTo>
                    <a:lnTo>
                      <a:pt x="28" y="195"/>
                    </a:lnTo>
                    <a:lnTo>
                      <a:pt x="27" y="193"/>
                    </a:lnTo>
                    <a:lnTo>
                      <a:pt x="24" y="190"/>
                    </a:lnTo>
                    <a:lnTo>
                      <a:pt x="22" y="187"/>
                    </a:lnTo>
                    <a:lnTo>
                      <a:pt x="19" y="183"/>
                    </a:lnTo>
                    <a:lnTo>
                      <a:pt x="18" y="181"/>
                    </a:lnTo>
                    <a:lnTo>
                      <a:pt x="17" y="177"/>
                    </a:lnTo>
                    <a:lnTo>
                      <a:pt x="16" y="174"/>
                    </a:lnTo>
                    <a:lnTo>
                      <a:pt x="13" y="170"/>
                    </a:lnTo>
                    <a:lnTo>
                      <a:pt x="11" y="166"/>
                    </a:lnTo>
                    <a:lnTo>
                      <a:pt x="10" y="163"/>
                    </a:lnTo>
                    <a:lnTo>
                      <a:pt x="9" y="159"/>
                    </a:lnTo>
                    <a:lnTo>
                      <a:pt x="8" y="156"/>
                    </a:lnTo>
                    <a:lnTo>
                      <a:pt x="8" y="152"/>
                    </a:lnTo>
                    <a:lnTo>
                      <a:pt x="6" y="149"/>
                    </a:lnTo>
                    <a:lnTo>
                      <a:pt x="5" y="145"/>
                    </a:lnTo>
                    <a:lnTo>
                      <a:pt x="4" y="140"/>
                    </a:lnTo>
                    <a:lnTo>
                      <a:pt x="3" y="137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2" y="125"/>
                    </a:lnTo>
                    <a:lnTo>
                      <a:pt x="0" y="12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00FF"/>
              </a:solidFill>
              <a:ln w="38100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66" name="Line 84">
                <a:extLst>
                  <a:ext uri="{FF2B5EF4-FFF2-40B4-BE49-F238E27FC236}">
                    <a16:creationId xmlns:a16="http://schemas.microsoft.com/office/drawing/2014/main" id="{905A74B6-9798-4E45-A7F3-E2E4D8125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" y="4864"/>
                <a:ext cx="455" cy="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3827" name="Group 85">
              <a:extLst>
                <a:ext uri="{FF2B5EF4-FFF2-40B4-BE49-F238E27FC236}">
                  <a16:creationId xmlns:a16="http://schemas.microsoft.com/office/drawing/2014/main" id="{163544C9-6A8D-4AAC-87B3-ADFDAA899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2950" y="4776788"/>
              <a:ext cx="1984375" cy="350837"/>
              <a:chOff x="2144" y="3972"/>
              <a:chExt cx="1666" cy="303"/>
            </a:xfrm>
          </p:grpSpPr>
          <p:sp>
            <p:nvSpPr>
              <p:cNvPr id="33860" name="Freeform 86">
                <a:extLst>
                  <a:ext uri="{FF2B5EF4-FFF2-40B4-BE49-F238E27FC236}">
                    <a16:creationId xmlns:a16="http://schemas.microsoft.com/office/drawing/2014/main" id="{3D59AC62-7A5C-47CF-8B0D-DAF29FED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3972"/>
                <a:ext cx="107" cy="303"/>
              </a:xfrm>
              <a:custGeom>
                <a:avLst/>
                <a:gdLst>
                  <a:gd name="T0" fmla="*/ 0 w 215"/>
                  <a:gd name="T1" fmla="*/ 0 h 607"/>
                  <a:gd name="T2" fmla="*/ 0 w 215"/>
                  <a:gd name="T3" fmla="*/ 0 h 607"/>
                  <a:gd name="T4" fmla="*/ 0 w 215"/>
                  <a:gd name="T5" fmla="*/ 0 h 607"/>
                  <a:gd name="T6" fmla="*/ 0 w 215"/>
                  <a:gd name="T7" fmla="*/ 0 h 607"/>
                  <a:gd name="T8" fmla="*/ 0 w 215"/>
                  <a:gd name="T9" fmla="*/ 0 h 607"/>
                  <a:gd name="T10" fmla="*/ 0 w 215"/>
                  <a:gd name="T11" fmla="*/ 0 h 607"/>
                  <a:gd name="T12" fmla="*/ 0 w 215"/>
                  <a:gd name="T13" fmla="*/ 0 h 607"/>
                  <a:gd name="T14" fmla="*/ 0 w 215"/>
                  <a:gd name="T15" fmla="*/ 0 h 607"/>
                  <a:gd name="T16" fmla="*/ 0 w 215"/>
                  <a:gd name="T17" fmla="*/ 0 h 607"/>
                  <a:gd name="T18" fmla="*/ 0 w 215"/>
                  <a:gd name="T19" fmla="*/ 0 h 607"/>
                  <a:gd name="T20" fmla="*/ 0 w 215"/>
                  <a:gd name="T21" fmla="*/ 0 h 607"/>
                  <a:gd name="T22" fmla="*/ 0 w 215"/>
                  <a:gd name="T23" fmla="*/ 0 h 607"/>
                  <a:gd name="T24" fmla="*/ 0 w 215"/>
                  <a:gd name="T25" fmla="*/ 0 h 607"/>
                  <a:gd name="T26" fmla="*/ 0 w 215"/>
                  <a:gd name="T27" fmla="*/ 0 h 607"/>
                  <a:gd name="T28" fmla="*/ 0 w 215"/>
                  <a:gd name="T29" fmla="*/ 0 h 607"/>
                  <a:gd name="T30" fmla="*/ 0 w 215"/>
                  <a:gd name="T31" fmla="*/ 0 h 607"/>
                  <a:gd name="T32" fmla="*/ 0 w 215"/>
                  <a:gd name="T33" fmla="*/ 0 h 607"/>
                  <a:gd name="T34" fmla="*/ 0 w 215"/>
                  <a:gd name="T35" fmla="*/ 0 h 607"/>
                  <a:gd name="T36" fmla="*/ 0 w 215"/>
                  <a:gd name="T37" fmla="*/ 0 h 607"/>
                  <a:gd name="T38" fmla="*/ 0 w 215"/>
                  <a:gd name="T39" fmla="*/ 0 h 607"/>
                  <a:gd name="T40" fmla="*/ 0 w 215"/>
                  <a:gd name="T41" fmla="*/ 0 h 607"/>
                  <a:gd name="T42" fmla="*/ 0 w 215"/>
                  <a:gd name="T43" fmla="*/ 0 h 607"/>
                  <a:gd name="T44" fmla="*/ 0 w 215"/>
                  <a:gd name="T45" fmla="*/ 0 h 607"/>
                  <a:gd name="T46" fmla="*/ 0 w 215"/>
                  <a:gd name="T47" fmla="*/ 0 h 607"/>
                  <a:gd name="T48" fmla="*/ 0 w 215"/>
                  <a:gd name="T49" fmla="*/ 0 h 607"/>
                  <a:gd name="T50" fmla="*/ 0 w 215"/>
                  <a:gd name="T51" fmla="*/ 0 h 607"/>
                  <a:gd name="T52" fmla="*/ 0 w 215"/>
                  <a:gd name="T53" fmla="*/ 0 h 607"/>
                  <a:gd name="T54" fmla="*/ 0 w 215"/>
                  <a:gd name="T55" fmla="*/ 0 h 607"/>
                  <a:gd name="T56" fmla="*/ 0 w 215"/>
                  <a:gd name="T57" fmla="*/ 0 h 607"/>
                  <a:gd name="T58" fmla="*/ 0 w 215"/>
                  <a:gd name="T59" fmla="*/ 0 h 607"/>
                  <a:gd name="T60" fmla="*/ 0 w 215"/>
                  <a:gd name="T61" fmla="*/ 0 h 607"/>
                  <a:gd name="T62" fmla="*/ 0 w 215"/>
                  <a:gd name="T63" fmla="*/ 1 h 607"/>
                  <a:gd name="T64" fmla="*/ 0 w 215"/>
                  <a:gd name="T65" fmla="*/ 1 h 607"/>
                  <a:gd name="T66" fmla="*/ 0 w 215"/>
                  <a:gd name="T67" fmla="*/ 1 h 607"/>
                  <a:gd name="T68" fmla="*/ 0 w 215"/>
                  <a:gd name="T69" fmla="*/ 1 h 607"/>
                  <a:gd name="T70" fmla="*/ 0 w 215"/>
                  <a:gd name="T71" fmla="*/ 1 h 607"/>
                  <a:gd name="T72" fmla="*/ 0 w 215"/>
                  <a:gd name="T73" fmla="*/ 1 h 607"/>
                  <a:gd name="T74" fmla="*/ 0 w 215"/>
                  <a:gd name="T75" fmla="*/ 1 h 607"/>
                  <a:gd name="T76" fmla="*/ 0 w 215"/>
                  <a:gd name="T77" fmla="*/ 1 h 607"/>
                  <a:gd name="T78" fmla="*/ 0 w 215"/>
                  <a:gd name="T79" fmla="*/ 1 h 607"/>
                  <a:gd name="T80" fmla="*/ 0 w 215"/>
                  <a:gd name="T81" fmla="*/ 1 h 607"/>
                  <a:gd name="T82" fmla="*/ 0 w 215"/>
                  <a:gd name="T83" fmla="*/ 1 h 607"/>
                  <a:gd name="T84" fmla="*/ 0 w 215"/>
                  <a:gd name="T85" fmla="*/ 1 h 607"/>
                  <a:gd name="T86" fmla="*/ 0 w 215"/>
                  <a:gd name="T87" fmla="*/ 1 h 607"/>
                  <a:gd name="T88" fmla="*/ 0 w 215"/>
                  <a:gd name="T89" fmla="*/ 1 h 607"/>
                  <a:gd name="T90" fmla="*/ 0 w 215"/>
                  <a:gd name="T91" fmla="*/ 0 h 607"/>
                  <a:gd name="T92" fmla="*/ 0 w 215"/>
                  <a:gd name="T93" fmla="*/ 0 h 607"/>
                  <a:gd name="T94" fmla="*/ 0 w 215"/>
                  <a:gd name="T95" fmla="*/ 0 h 607"/>
                  <a:gd name="T96" fmla="*/ 0 w 215"/>
                  <a:gd name="T97" fmla="*/ 0 h 607"/>
                  <a:gd name="T98" fmla="*/ 0 w 215"/>
                  <a:gd name="T99" fmla="*/ 0 h 607"/>
                  <a:gd name="T100" fmla="*/ 0 w 215"/>
                  <a:gd name="T101" fmla="*/ 0 h 6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5" h="607">
                    <a:moveTo>
                      <a:pt x="0" y="303"/>
                    </a:moveTo>
                    <a:lnTo>
                      <a:pt x="0" y="294"/>
                    </a:lnTo>
                    <a:lnTo>
                      <a:pt x="0" y="284"/>
                    </a:lnTo>
                    <a:lnTo>
                      <a:pt x="0" y="275"/>
                    </a:lnTo>
                    <a:lnTo>
                      <a:pt x="0" y="264"/>
                    </a:lnTo>
                    <a:lnTo>
                      <a:pt x="0" y="253"/>
                    </a:lnTo>
                    <a:lnTo>
                      <a:pt x="2" y="244"/>
                    </a:lnTo>
                    <a:lnTo>
                      <a:pt x="2" y="234"/>
                    </a:lnTo>
                    <a:lnTo>
                      <a:pt x="3" y="225"/>
                    </a:lnTo>
                    <a:lnTo>
                      <a:pt x="4" y="215"/>
                    </a:lnTo>
                    <a:lnTo>
                      <a:pt x="5" y="206"/>
                    </a:lnTo>
                    <a:lnTo>
                      <a:pt x="6" y="196"/>
                    </a:lnTo>
                    <a:lnTo>
                      <a:pt x="8" y="187"/>
                    </a:lnTo>
                    <a:lnTo>
                      <a:pt x="9" y="178"/>
                    </a:lnTo>
                    <a:lnTo>
                      <a:pt x="10" y="170"/>
                    </a:lnTo>
                    <a:lnTo>
                      <a:pt x="11" y="162"/>
                    </a:lnTo>
                    <a:lnTo>
                      <a:pt x="12" y="152"/>
                    </a:lnTo>
                    <a:lnTo>
                      <a:pt x="15" y="144"/>
                    </a:lnTo>
                    <a:lnTo>
                      <a:pt x="17" y="136"/>
                    </a:lnTo>
                    <a:lnTo>
                      <a:pt x="19" y="127"/>
                    </a:lnTo>
                    <a:lnTo>
                      <a:pt x="22" y="120"/>
                    </a:lnTo>
                    <a:lnTo>
                      <a:pt x="24" y="113"/>
                    </a:lnTo>
                    <a:lnTo>
                      <a:pt x="27" y="105"/>
                    </a:lnTo>
                    <a:lnTo>
                      <a:pt x="29" y="96"/>
                    </a:lnTo>
                    <a:lnTo>
                      <a:pt x="31" y="89"/>
                    </a:lnTo>
                    <a:lnTo>
                      <a:pt x="34" y="83"/>
                    </a:lnTo>
                    <a:lnTo>
                      <a:pt x="36" y="77"/>
                    </a:lnTo>
                    <a:lnTo>
                      <a:pt x="38" y="71"/>
                    </a:lnTo>
                    <a:lnTo>
                      <a:pt x="41" y="65"/>
                    </a:lnTo>
                    <a:lnTo>
                      <a:pt x="43" y="59"/>
                    </a:lnTo>
                    <a:lnTo>
                      <a:pt x="46" y="53"/>
                    </a:lnTo>
                    <a:lnTo>
                      <a:pt x="48" y="49"/>
                    </a:lnTo>
                    <a:lnTo>
                      <a:pt x="50" y="44"/>
                    </a:lnTo>
                    <a:lnTo>
                      <a:pt x="54" y="39"/>
                    </a:lnTo>
                    <a:lnTo>
                      <a:pt x="58" y="34"/>
                    </a:lnTo>
                    <a:lnTo>
                      <a:pt x="61" y="30"/>
                    </a:lnTo>
                    <a:lnTo>
                      <a:pt x="65" y="25"/>
                    </a:lnTo>
                    <a:lnTo>
                      <a:pt x="67" y="21"/>
                    </a:lnTo>
                    <a:lnTo>
                      <a:pt x="71" y="19"/>
                    </a:lnTo>
                    <a:lnTo>
                      <a:pt x="74" y="17"/>
                    </a:lnTo>
                    <a:lnTo>
                      <a:pt x="78" y="13"/>
                    </a:lnTo>
                    <a:lnTo>
                      <a:pt x="81" y="9"/>
                    </a:lnTo>
                    <a:lnTo>
                      <a:pt x="85" y="7"/>
                    </a:lnTo>
                    <a:lnTo>
                      <a:pt x="88" y="5"/>
                    </a:lnTo>
                    <a:lnTo>
                      <a:pt x="92" y="4"/>
                    </a:lnTo>
                    <a:lnTo>
                      <a:pt x="96" y="2"/>
                    </a:lnTo>
                    <a:lnTo>
                      <a:pt x="99" y="1"/>
                    </a:lnTo>
                    <a:lnTo>
                      <a:pt x="103" y="0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6" y="0"/>
                    </a:lnTo>
                    <a:lnTo>
                      <a:pt x="119" y="1"/>
                    </a:lnTo>
                    <a:lnTo>
                      <a:pt x="123" y="2"/>
                    </a:lnTo>
                    <a:lnTo>
                      <a:pt x="127" y="5"/>
                    </a:lnTo>
                    <a:lnTo>
                      <a:pt x="130" y="7"/>
                    </a:lnTo>
                    <a:lnTo>
                      <a:pt x="134" y="9"/>
                    </a:lnTo>
                    <a:lnTo>
                      <a:pt x="136" y="12"/>
                    </a:lnTo>
                    <a:lnTo>
                      <a:pt x="140" y="15"/>
                    </a:lnTo>
                    <a:lnTo>
                      <a:pt x="143" y="19"/>
                    </a:lnTo>
                    <a:lnTo>
                      <a:pt x="147" y="23"/>
                    </a:lnTo>
                    <a:lnTo>
                      <a:pt x="149" y="26"/>
                    </a:lnTo>
                    <a:lnTo>
                      <a:pt x="151" y="30"/>
                    </a:lnTo>
                    <a:lnTo>
                      <a:pt x="154" y="34"/>
                    </a:lnTo>
                    <a:lnTo>
                      <a:pt x="157" y="39"/>
                    </a:lnTo>
                    <a:lnTo>
                      <a:pt x="161" y="44"/>
                    </a:lnTo>
                    <a:lnTo>
                      <a:pt x="165" y="50"/>
                    </a:lnTo>
                    <a:lnTo>
                      <a:pt x="167" y="55"/>
                    </a:lnTo>
                    <a:lnTo>
                      <a:pt x="169" y="61"/>
                    </a:lnTo>
                    <a:lnTo>
                      <a:pt x="172" y="67"/>
                    </a:lnTo>
                    <a:lnTo>
                      <a:pt x="175" y="74"/>
                    </a:lnTo>
                    <a:lnTo>
                      <a:pt x="179" y="81"/>
                    </a:lnTo>
                    <a:lnTo>
                      <a:pt x="181" y="88"/>
                    </a:lnTo>
                    <a:lnTo>
                      <a:pt x="184" y="94"/>
                    </a:lnTo>
                    <a:lnTo>
                      <a:pt x="185" y="101"/>
                    </a:lnTo>
                    <a:lnTo>
                      <a:pt x="186" y="108"/>
                    </a:lnTo>
                    <a:lnTo>
                      <a:pt x="188" y="115"/>
                    </a:lnTo>
                    <a:lnTo>
                      <a:pt x="191" y="122"/>
                    </a:lnTo>
                    <a:lnTo>
                      <a:pt x="193" y="131"/>
                    </a:lnTo>
                    <a:lnTo>
                      <a:pt x="196" y="139"/>
                    </a:lnTo>
                    <a:lnTo>
                      <a:pt x="197" y="147"/>
                    </a:lnTo>
                    <a:lnTo>
                      <a:pt x="198" y="156"/>
                    </a:lnTo>
                    <a:lnTo>
                      <a:pt x="200" y="164"/>
                    </a:lnTo>
                    <a:lnTo>
                      <a:pt x="203" y="174"/>
                    </a:lnTo>
                    <a:lnTo>
                      <a:pt x="205" y="183"/>
                    </a:lnTo>
                    <a:lnTo>
                      <a:pt x="206" y="191"/>
                    </a:lnTo>
                    <a:lnTo>
                      <a:pt x="207" y="201"/>
                    </a:lnTo>
                    <a:lnTo>
                      <a:pt x="207" y="210"/>
                    </a:lnTo>
                    <a:lnTo>
                      <a:pt x="209" y="220"/>
                    </a:lnTo>
                    <a:lnTo>
                      <a:pt x="210" y="230"/>
                    </a:lnTo>
                    <a:lnTo>
                      <a:pt x="211" y="240"/>
                    </a:lnTo>
                    <a:lnTo>
                      <a:pt x="212" y="250"/>
                    </a:lnTo>
                    <a:lnTo>
                      <a:pt x="212" y="260"/>
                    </a:lnTo>
                    <a:lnTo>
                      <a:pt x="212" y="271"/>
                    </a:lnTo>
                    <a:lnTo>
                      <a:pt x="213" y="282"/>
                    </a:lnTo>
                    <a:lnTo>
                      <a:pt x="215" y="293"/>
                    </a:lnTo>
                    <a:lnTo>
                      <a:pt x="215" y="303"/>
                    </a:lnTo>
                    <a:lnTo>
                      <a:pt x="215" y="313"/>
                    </a:lnTo>
                    <a:lnTo>
                      <a:pt x="215" y="322"/>
                    </a:lnTo>
                    <a:lnTo>
                      <a:pt x="215" y="332"/>
                    </a:lnTo>
                    <a:lnTo>
                      <a:pt x="215" y="343"/>
                    </a:lnTo>
                    <a:lnTo>
                      <a:pt x="215" y="353"/>
                    </a:lnTo>
                    <a:lnTo>
                      <a:pt x="213" y="363"/>
                    </a:lnTo>
                    <a:lnTo>
                      <a:pt x="213" y="372"/>
                    </a:lnTo>
                    <a:lnTo>
                      <a:pt x="212" y="382"/>
                    </a:lnTo>
                    <a:lnTo>
                      <a:pt x="211" y="391"/>
                    </a:lnTo>
                    <a:lnTo>
                      <a:pt x="210" y="401"/>
                    </a:lnTo>
                    <a:lnTo>
                      <a:pt x="209" y="410"/>
                    </a:lnTo>
                    <a:lnTo>
                      <a:pt x="207" y="420"/>
                    </a:lnTo>
                    <a:lnTo>
                      <a:pt x="206" y="428"/>
                    </a:lnTo>
                    <a:lnTo>
                      <a:pt x="205" y="436"/>
                    </a:lnTo>
                    <a:lnTo>
                      <a:pt x="204" y="445"/>
                    </a:lnTo>
                    <a:lnTo>
                      <a:pt x="203" y="454"/>
                    </a:lnTo>
                    <a:lnTo>
                      <a:pt x="200" y="463"/>
                    </a:lnTo>
                    <a:lnTo>
                      <a:pt x="198" y="471"/>
                    </a:lnTo>
                    <a:lnTo>
                      <a:pt x="196" y="479"/>
                    </a:lnTo>
                    <a:lnTo>
                      <a:pt x="193" y="486"/>
                    </a:lnTo>
                    <a:lnTo>
                      <a:pt x="191" y="494"/>
                    </a:lnTo>
                    <a:lnTo>
                      <a:pt x="188" y="502"/>
                    </a:lnTo>
                    <a:lnTo>
                      <a:pt x="186" y="510"/>
                    </a:lnTo>
                    <a:lnTo>
                      <a:pt x="184" y="517"/>
                    </a:lnTo>
                    <a:lnTo>
                      <a:pt x="181" y="523"/>
                    </a:lnTo>
                    <a:lnTo>
                      <a:pt x="179" y="529"/>
                    </a:lnTo>
                    <a:lnTo>
                      <a:pt x="176" y="535"/>
                    </a:lnTo>
                    <a:lnTo>
                      <a:pt x="174" y="541"/>
                    </a:lnTo>
                    <a:lnTo>
                      <a:pt x="172" y="547"/>
                    </a:lnTo>
                    <a:lnTo>
                      <a:pt x="169" y="553"/>
                    </a:lnTo>
                    <a:lnTo>
                      <a:pt x="167" y="558"/>
                    </a:lnTo>
                    <a:lnTo>
                      <a:pt x="165" y="563"/>
                    </a:lnTo>
                    <a:lnTo>
                      <a:pt x="161" y="567"/>
                    </a:lnTo>
                    <a:lnTo>
                      <a:pt x="157" y="572"/>
                    </a:lnTo>
                    <a:lnTo>
                      <a:pt x="154" y="577"/>
                    </a:lnTo>
                    <a:lnTo>
                      <a:pt x="150" y="582"/>
                    </a:lnTo>
                    <a:lnTo>
                      <a:pt x="148" y="585"/>
                    </a:lnTo>
                    <a:lnTo>
                      <a:pt x="144" y="588"/>
                    </a:lnTo>
                    <a:lnTo>
                      <a:pt x="141" y="590"/>
                    </a:lnTo>
                    <a:lnTo>
                      <a:pt x="137" y="594"/>
                    </a:lnTo>
                    <a:lnTo>
                      <a:pt x="134" y="597"/>
                    </a:lnTo>
                    <a:lnTo>
                      <a:pt x="130" y="599"/>
                    </a:lnTo>
                    <a:lnTo>
                      <a:pt x="127" y="602"/>
                    </a:lnTo>
                    <a:lnTo>
                      <a:pt x="123" y="603"/>
                    </a:lnTo>
                    <a:lnTo>
                      <a:pt x="119" y="604"/>
                    </a:lnTo>
                    <a:lnTo>
                      <a:pt x="116" y="605"/>
                    </a:lnTo>
                    <a:lnTo>
                      <a:pt x="112" y="607"/>
                    </a:lnTo>
                    <a:lnTo>
                      <a:pt x="107" y="607"/>
                    </a:lnTo>
                    <a:lnTo>
                      <a:pt x="104" y="607"/>
                    </a:lnTo>
                    <a:lnTo>
                      <a:pt x="100" y="607"/>
                    </a:lnTo>
                    <a:lnTo>
                      <a:pt x="98" y="607"/>
                    </a:lnTo>
                    <a:lnTo>
                      <a:pt x="94" y="605"/>
                    </a:lnTo>
                    <a:lnTo>
                      <a:pt x="91" y="604"/>
                    </a:lnTo>
                    <a:lnTo>
                      <a:pt x="87" y="602"/>
                    </a:lnTo>
                    <a:lnTo>
                      <a:pt x="84" y="599"/>
                    </a:lnTo>
                    <a:lnTo>
                      <a:pt x="80" y="597"/>
                    </a:lnTo>
                    <a:lnTo>
                      <a:pt x="78" y="595"/>
                    </a:lnTo>
                    <a:lnTo>
                      <a:pt x="74" y="591"/>
                    </a:lnTo>
                    <a:lnTo>
                      <a:pt x="71" y="588"/>
                    </a:lnTo>
                    <a:lnTo>
                      <a:pt x="67" y="584"/>
                    </a:lnTo>
                    <a:lnTo>
                      <a:pt x="65" y="580"/>
                    </a:lnTo>
                    <a:lnTo>
                      <a:pt x="62" y="577"/>
                    </a:lnTo>
                    <a:lnTo>
                      <a:pt x="60" y="572"/>
                    </a:lnTo>
                    <a:lnTo>
                      <a:pt x="56" y="567"/>
                    </a:lnTo>
                    <a:lnTo>
                      <a:pt x="53" y="563"/>
                    </a:lnTo>
                    <a:lnTo>
                      <a:pt x="49" y="557"/>
                    </a:lnTo>
                    <a:lnTo>
                      <a:pt x="47" y="552"/>
                    </a:lnTo>
                    <a:lnTo>
                      <a:pt x="44" y="546"/>
                    </a:lnTo>
                    <a:lnTo>
                      <a:pt x="42" y="540"/>
                    </a:lnTo>
                    <a:lnTo>
                      <a:pt x="38" y="533"/>
                    </a:lnTo>
                    <a:lnTo>
                      <a:pt x="35" y="526"/>
                    </a:lnTo>
                    <a:lnTo>
                      <a:pt x="33" y="519"/>
                    </a:lnTo>
                    <a:lnTo>
                      <a:pt x="30" y="513"/>
                    </a:lnTo>
                    <a:lnTo>
                      <a:pt x="29" y="505"/>
                    </a:lnTo>
                    <a:lnTo>
                      <a:pt x="28" y="498"/>
                    </a:lnTo>
                    <a:lnTo>
                      <a:pt x="25" y="491"/>
                    </a:lnTo>
                    <a:lnTo>
                      <a:pt x="23" y="484"/>
                    </a:lnTo>
                    <a:lnTo>
                      <a:pt x="21" y="476"/>
                    </a:lnTo>
                    <a:lnTo>
                      <a:pt x="18" y="467"/>
                    </a:lnTo>
                    <a:lnTo>
                      <a:pt x="17" y="459"/>
                    </a:lnTo>
                    <a:lnTo>
                      <a:pt x="16" y="451"/>
                    </a:lnTo>
                    <a:lnTo>
                      <a:pt x="14" y="442"/>
                    </a:lnTo>
                    <a:lnTo>
                      <a:pt x="11" y="433"/>
                    </a:lnTo>
                    <a:lnTo>
                      <a:pt x="10" y="423"/>
                    </a:lnTo>
                    <a:lnTo>
                      <a:pt x="9" y="415"/>
                    </a:lnTo>
                    <a:lnTo>
                      <a:pt x="8" y="406"/>
                    </a:lnTo>
                    <a:lnTo>
                      <a:pt x="8" y="396"/>
                    </a:lnTo>
                    <a:lnTo>
                      <a:pt x="6" y="387"/>
                    </a:lnTo>
                    <a:lnTo>
                      <a:pt x="5" y="377"/>
                    </a:lnTo>
                    <a:lnTo>
                      <a:pt x="4" y="366"/>
                    </a:lnTo>
                    <a:lnTo>
                      <a:pt x="3" y="357"/>
                    </a:lnTo>
                    <a:lnTo>
                      <a:pt x="3" y="346"/>
                    </a:lnTo>
                    <a:lnTo>
                      <a:pt x="3" y="335"/>
                    </a:lnTo>
                    <a:lnTo>
                      <a:pt x="2" y="325"/>
                    </a:lnTo>
                    <a:lnTo>
                      <a:pt x="0" y="314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chemeClr val="accent2"/>
              </a:solidFill>
              <a:ln w="47625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61" name="Line 87">
                <a:extLst>
                  <a:ext uri="{FF2B5EF4-FFF2-40B4-BE49-F238E27FC236}">
                    <a16:creationId xmlns:a16="http://schemas.microsoft.com/office/drawing/2014/main" id="{A3A4979E-FCD9-4792-8492-1AA9A3DBC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4128"/>
                <a:ext cx="786" cy="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 type="oval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62" name="Freeform 88">
                <a:extLst>
                  <a:ext uri="{FF2B5EF4-FFF2-40B4-BE49-F238E27FC236}">
                    <a16:creationId xmlns:a16="http://schemas.microsoft.com/office/drawing/2014/main" id="{4CFEEC38-8746-4BF1-90A1-860A582EF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4145"/>
                <a:ext cx="751" cy="5"/>
              </a:xfrm>
              <a:custGeom>
                <a:avLst/>
                <a:gdLst>
                  <a:gd name="T0" fmla="*/ 751 w 751"/>
                  <a:gd name="T1" fmla="*/ 0 h 5"/>
                  <a:gd name="T2" fmla="*/ 0 w 751"/>
                  <a:gd name="T3" fmla="*/ 5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51" h="5">
                    <a:moveTo>
                      <a:pt x="751" y="0"/>
                    </a:moveTo>
                    <a:lnTo>
                      <a:pt x="0" y="5"/>
                    </a:lnTo>
                  </a:path>
                </a:pathLst>
              </a:custGeom>
              <a:solidFill>
                <a:srgbClr val="FFFFFF"/>
              </a:solidFill>
              <a:ln w="47625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63" name="Line 89">
                <a:extLst>
                  <a:ext uri="{FF2B5EF4-FFF2-40B4-BE49-F238E27FC236}">
                    <a16:creationId xmlns:a16="http://schemas.microsoft.com/office/drawing/2014/main" id="{7651B6CE-9C81-4E0E-853A-79B60507F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4" y="4150"/>
                <a:ext cx="72" cy="37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64" name="Line 90">
                <a:extLst>
                  <a:ext uri="{FF2B5EF4-FFF2-40B4-BE49-F238E27FC236}">
                    <a16:creationId xmlns:a16="http://schemas.microsoft.com/office/drawing/2014/main" id="{EB2F9EBB-526C-4017-9239-E59E01625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44" y="4115"/>
                <a:ext cx="72" cy="35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3828" name="Group 91">
              <a:extLst>
                <a:ext uri="{FF2B5EF4-FFF2-40B4-BE49-F238E27FC236}">
                  <a16:creationId xmlns:a16="http://schemas.microsoft.com/office/drawing/2014/main" id="{63D9389D-7CF9-4CC2-89D8-3E6A954E9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4300" y="4762500"/>
              <a:ext cx="601663" cy="361950"/>
              <a:chOff x="1616" y="3960"/>
              <a:chExt cx="505" cy="311"/>
            </a:xfrm>
          </p:grpSpPr>
          <p:sp>
            <p:nvSpPr>
              <p:cNvPr id="33856" name="Line 92">
                <a:extLst>
                  <a:ext uri="{FF2B5EF4-FFF2-40B4-BE49-F238E27FC236}">
                    <a16:creationId xmlns:a16="http://schemas.microsoft.com/office/drawing/2014/main" id="{3D093EEE-EDAD-49E2-B072-CEB2483D1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8" y="3995"/>
                <a:ext cx="348" cy="1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7" name="Freeform 93">
                <a:extLst>
                  <a:ext uri="{FF2B5EF4-FFF2-40B4-BE49-F238E27FC236}">
                    <a16:creationId xmlns:a16="http://schemas.microsoft.com/office/drawing/2014/main" id="{62634952-EC20-4EBC-9320-9802E5B4E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3960"/>
                <a:ext cx="72" cy="36"/>
              </a:xfrm>
              <a:custGeom>
                <a:avLst/>
                <a:gdLst>
                  <a:gd name="T0" fmla="*/ 1 w 142"/>
                  <a:gd name="T1" fmla="*/ 1 h 72"/>
                  <a:gd name="T2" fmla="*/ 0 w 142"/>
                  <a:gd name="T3" fmla="*/ 0 h 72"/>
                  <a:gd name="T4" fmla="*/ 0 w 142"/>
                  <a:gd name="T5" fmla="*/ 1 h 72"/>
                  <a:gd name="T6" fmla="*/ 1 w 142"/>
                  <a:gd name="T7" fmla="*/ 1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2">
                    <a:moveTo>
                      <a:pt x="142" y="72"/>
                    </a:moveTo>
                    <a:lnTo>
                      <a:pt x="0" y="0"/>
                    </a:lnTo>
                    <a:lnTo>
                      <a:pt x="0" y="72"/>
                    </a:lnTo>
                    <a:lnTo>
                      <a:pt x="142" y="72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8" name="Freeform 94">
                <a:extLst>
                  <a:ext uri="{FF2B5EF4-FFF2-40B4-BE49-F238E27FC236}">
                    <a16:creationId xmlns:a16="http://schemas.microsoft.com/office/drawing/2014/main" id="{35DBB1A4-5FE7-4D24-8398-721D6F5D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" y="4083"/>
                <a:ext cx="161" cy="188"/>
              </a:xfrm>
              <a:custGeom>
                <a:avLst/>
                <a:gdLst>
                  <a:gd name="T0" fmla="*/ 0 w 321"/>
                  <a:gd name="T1" fmla="*/ 1 h 375"/>
                  <a:gd name="T2" fmla="*/ 1 w 321"/>
                  <a:gd name="T3" fmla="*/ 1 h 375"/>
                  <a:gd name="T4" fmla="*/ 1 w 321"/>
                  <a:gd name="T5" fmla="*/ 1 h 375"/>
                  <a:gd name="T6" fmla="*/ 1 w 321"/>
                  <a:gd name="T7" fmla="*/ 1 h 375"/>
                  <a:gd name="T8" fmla="*/ 1 w 321"/>
                  <a:gd name="T9" fmla="*/ 1 h 375"/>
                  <a:gd name="T10" fmla="*/ 1 w 321"/>
                  <a:gd name="T11" fmla="*/ 1 h 375"/>
                  <a:gd name="T12" fmla="*/ 1 w 321"/>
                  <a:gd name="T13" fmla="*/ 1 h 375"/>
                  <a:gd name="T14" fmla="*/ 1 w 321"/>
                  <a:gd name="T15" fmla="*/ 1 h 375"/>
                  <a:gd name="T16" fmla="*/ 1 w 321"/>
                  <a:gd name="T17" fmla="*/ 1 h 375"/>
                  <a:gd name="T18" fmla="*/ 1 w 321"/>
                  <a:gd name="T19" fmla="*/ 1 h 375"/>
                  <a:gd name="T20" fmla="*/ 1 w 321"/>
                  <a:gd name="T21" fmla="*/ 1 h 375"/>
                  <a:gd name="T22" fmla="*/ 1 w 321"/>
                  <a:gd name="T23" fmla="*/ 1 h 375"/>
                  <a:gd name="T24" fmla="*/ 1 w 321"/>
                  <a:gd name="T25" fmla="*/ 0 h 375"/>
                  <a:gd name="T26" fmla="*/ 1 w 321"/>
                  <a:gd name="T27" fmla="*/ 0 h 375"/>
                  <a:gd name="T28" fmla="*/ 1 w 321"/>
                  <a:gd name="T29" fmla="*/ 1 h 375"/>
                  <a:gd name="T30" fmla="*/ 1 w 321"/>
                  <a:gd name="T31" fmla="*/ 1 h 375"/>
                  <a:gd name="T32" fmla="*/ 1 w 321"/>
                  <a:gd name="T33" fmla="*/ 1 h 375"/>
                  <a:gd name="T34" fmla="*/ 1 w 321"/>
                  <a:gd name="T35" fmla="*/ 1 h 375"/>
                  <a:gd name="T36" fmla="*/ 1 w 321"/>
                  <a:gd name="T37" fmla="*/ 1 h 375"/>
                  <a:gd name="T38" fmla="*/ 1 w 321"/>
                  <a:gd name="T39" fmla="*/ 1 h 375"/>
                  <a:gd name="T40" fmla="*/ 1 w 321"/>
                  <a:gd name="T41" fmla="*/ 1 h 375"/>
                  <a:gd name="T42" fmla="*/ 1 w 321"/>
                  <a:gd name="T43" fmla="*/ 1 h 375"/>
                  <a:gd name="T44" fmla="*/ 1 w 321"/>
                  <a:gd name="T45" fmla="*/ 1 h 375"/>
                  <a:gd name="T46" fmla="*/ 1 w 321"/>
                  <a:gd name="T47" fmla="*/ 1 h 375"/>
                  <a:gd name="T48" fmla="*/ 1 w 321"/>
                  <a:gd name="T49" fmla="*/ 1 h 375"/>
                  <a:gd name="T50" fmla="*/ 1 w 321"/>
                  <a:gd name="T51" fmla="*/ 1 h 375"/>
                  <a:gd name="T52" fmla="*/ 1 w 321"/>
                  <a:gd name="T53" fmla="*/ 1 h 375"/>
                  <a:gd name="T54" fmla="*/ 1 w 321"/>
                  <a:gd name="T55" fmla="*/ 1 h 375"/>
                  <a:gd name="T56" fmla="*/ 1 w 321"/>
                  <a:gd name="T57" fmla="*/ 1 h 375"/>
                  <a:gd name="T58" fmla="*/ 1 w 321"/>
                  <a:gd name="T59" fmla="*/ 1 h 375"/>
                  <a:gd name="T60" fmla="*/ 1 w 321"/>
                  <a:gd name="T61" fmla="*/ 1 h 375"/>
                  <a:gd name="T62" fmla="*/ 1 w 321"/>
                  <a:gd name="T63" fmla="*/ 1 h 375"/>
                  <a:gd name="T64" fmla="*/ 1 w 321"/>
                  <a:gd name="T65" fmla="*/ 1 h 375"/>
                  <a:gd name="T66" fmla="*/ 1 w 321"/>
                  <a:gd name="T67" fmla="*/ 1 h 375"/>
                  <a:gd name="T68" fmla="*/ 1 w 321"/>
                  <a:gd name="T69" fmla="*/ 1 h 375"/>
                  <a:gd name="T70" fmla="*/ 1 w 321"/>
                  <a:gd name="T71" fmla="*/ 1 h 375"/>
                  <a:gd name="T72" fmla="*/ 1 w 321"/>
                  <a:gd name="T73" fmla="*/ 1 h 375"/>
                  <a:gd name="T74" fmla="*/ 1 w 321"/>
                  <a:gd name="T75" fmla="*/ 1 h 375"/>
                  <a:gd name="T76" fmla="*/ 1 w 321"/>
                  <a:gd name="T77" fmla="*/ 1 h 375"/>
                  <a:gd name="T78" fmla="*/ 1 w 321"/>
                  <a:gd name="T79" fmla="*/ 1 h 375"/>
                  <a:gd name="T80" fmla="*/ 1 w 321"/>
                  <a:gd name="T81" fmla="*/ 1 h 375"/>
                  <a:gd name="T82" fmla="*/ 1 w 321"/>
                  <a:gd name="T83" fmla="*/ 1 h 375"/>
                  <a:gd name="T84" fmla="*/ 1 w 321"/>
                  <a:gd name="T85" fmla="*/ 1 h 375"/>
                  <a:gd name="T86" fmla="*/ 1 w 321"/>
                  <a:gd name="T87" fmla="*/ 1 h 375"/>
                  <a:gd name="T88" fmla="*/ 1 w 321"/>
                  <a:gd name="T89" fmla="*/ 1 h 375"/>
                  <a:gd name="T90" fmla="*/ 1 w 321"/>
                  <a:gd name="T91" fmla="*/ 1 h 375"/>
                  <a:gd name="T92" fmla="*/ 1 w 321"/>
                  <a:gd name="T93" fmla="*/ 1 h 375"/>
                  <a:gd name="T94" fmla="*/ 1 w 321"/>
                  <a:gd name="T95" fmla="*/ 1 h 375"/>
                  <a:gd name="T96" fmla="*/ 1 w 321"/>
                  <a:gd name="T97" fmla="*/ 1 h 375"/>
                  <a:gd name="T98" fmla="*/ 1 w 321"/>
                  <a:gd name="T99" fmla="*/ 1 h 375"/>
                  <a:gd name="T100" fmla="*/ 0 w 321"/>
                  <a:gd name="T101" fmla="*/ 1 h 3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1" h="375">
                    <a:moveTo>
                      <a:pt x="0" y="187"/>
                    </a:moveTo>
                    <a:lnTo>
                      <a:pt x="0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3"/>
                    </a:lnTo>
                    <a:lnTo>
                      <a:pt x="0" y="157"/>
                    </a:lnTo>
                    <a:lnTo>
                      <a:pt x="1" y="151"/>
                    </a:lnTo>
                    <a:lnTo>
                      <a:pt x="2" y="146"/>
                    </a:lnTo>
                    <a:lnTo>
                      <a:pt x="4" y="140"/>
                    </a:lnTo>
                    <a:lnTo>
                      <a:pt x="5" y="134"/>
                    </a:lnTo>
                    <a:lnTo>
                      <a:pt x="7" y="128"/>
                    </a:lnTo>
                    <a:lnTo>
                      <a:pt x="10" y="122"/>
                    </a:lnTo>
                    <a:lnTo>
                      <a:pt x="12" y="116"/>
                    </a:lnTo>
                    <a:lnTo>
                      <a:pt x="13" y="111"/>
                    </a:lnTo>
                    <a:lnTo>
                      <a:pt x="15" y="106"/>
                    </a:lnTo>
                    <a:lnTo>
                      <a:pt x="18" y="101"/>
                    </a:lnTo>
                    <a:lnTo>
                      <a:pt x="20" y="96"/>
                    </a:lnTo>
                    <a:lnTo>
                      <a:pt x="23" y="90"/>
                    </a:lnTo>
                    <a:lnTo>
                      <a:pt x="26" y="85"/>
                    </a:lnTo>
                    <a:lnTo>
                      <a:pt x="29" y="80"/>
                    </a:lnTo>
                    <a:lnTo>
                      <a:pt x="32" y="75"/>
                    </a:lnTo>
                    <a:lnTo>
                      <a:pt x="36" y="71"/>
                    </a:lnTo>
                    <a:lnTo>
                      <a:pt x="39" y="66"/>
                    </a:lnTo>
                    <a:lnTo>
                      <a:pt x="43" y="61"/>
                    </a:lnTo>
                    <a:lnTo>
                      <a:pt x="46" y="56"/>
                    </a:lnTo>
                    <a:lnTo>
                      <a:pt x="50" y="53"/>
                    </a:lnTo>
                    <a:lnTo>
                      <a:pt x="54" y="49"/>
                    </a:lnTo>
                    <a:lnTo>
                      <a:pt x="57" y="46"/>
                    </a:lnTo>
                    <a:lnTo>
                      <a:pt x="61" y="41"/>
                    </a:lnTo>
                    <a:lnTo>
                      <a:pt x="64" y="37"/>
                    </a:lnTo>
                    <a:lnTo>
                      <a:pt x="69" y="34"/>
                    </a:lnTo>
                    <a:lnTo>
                      <a:pt x="73" y="30"/>
                    </a:lnTo>
                    <a:lnTo>
                      <a:pt x="77" y="28"/>
                    </a:lnTo>
                    <a:lnTo>
                      <a:pt x="82" y="25"/>
                    </a:lnTo>
                    <a:lnTo>
                      <a:pt x="87" y="22"/>
                    </a:lnTo>
                    <a:lnTo>
                      <a:pt x="92" y="18"/>
                    </a:lnTo>
                    <a:lnTo>
                      <a:pt x="96" y="16"/>
                    </a:lnTo>
                    <a:lnTo>
                      <a:pt x="101" y="13"/>
                    </a:lnTo>
                    <a:lnTo>
                      <a:pt x="106" y="12"/>
                    </a:lnTo>
                    <a:lnTo>
                      <a:pt x="111" y="11"/>
                    </a:lnTo>
                    <a:lnTo>
                      <a:pt x="115" y="9"/>
                    </a:lnTo>
                    <a:lnTo>
                      <a:pt x="121" y="6"/>
                    </a:lnTo>
                    <a:lnTo>
                      <a:pt x="127" y="5"/>
                    </a:lnTo>
                    <a:lnTo>
                      <a:pt x="132" y="4"/>
                    </a:lnTo>
                    <a:lnTo>
                      <a:pt x="137" y="3"/>
                    </a:lnTo>
                    <a:lnTo>
                      <a:pt x="143" y="3"/>
                    </a:lnTo>
                    <a:lnTo>
                      <a:pt x="149" y="2"/>
                    </a:lnTo>
                    <a:lnTo>
                      <a:pt x="155" y="0"/>
                    </a:lnTo>
                    <a:lnTo>
                      <a:pt x="161" y="0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5" y="0"/>
                    </a:lnTo>
                    <a:lnTo>
                      <a:pt x="181" y="0"/>
                    </a:lnTo>
                    <a:lnTo>
                      <a:pt x="187" y="2"/>
                    </a:lnTo>
                    <a:lnTo>
                      <a:pt x="192" y="3"/>
                    </a:lnTo>
                    <a:lnTo>
                      <a:pt x="196" y="4"/>
                    </a:lnTo>
                    <a:lnTo>
                      <a:pt x="201" y="5"/>
                    </a:lnTo>
                    <a:lnTo>
                      <a:pt x="206" y="6"/>
                    </a:lnTo>
                    <a:lnTo>
                      <a:pt x="212" y="9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7" y="16"/>
                    </a:lnTo>
                    <a:lnTo>
                      <a:pt x="231" y="18"/>
                    </a:lnTo>
                    <a:lnTo>
                      <a:pt x="234" y="21"/>
                    </a:lnTo>
                    <a:lnTo>
                      <a:pt x="239" y="23"/>
                    </a:lnTo>
                    <a:lnTo>
                      <a:pt x="244" y="27"/>
                    </a:lnTo>
                    <a:lnTo>
                      <a:pt x="249" y="30"/>
                    </a:lnTo>
                    <a:lnTo>
                      <a:pt x="253" y="34"/>
                    </a:lnTo>
                    <a:lnTo>
                      <a:pt x="257" y="37"/>
                    </a:lnTo>
                    <a:lnTo>
                      <a:pt x="261" y="41"/>
                    </a:lnTo>
                    <a:lnTo>
                      <a:pt x="265" y="44"/>
                    </a:lnTo>
                    <a:lnTo>
                      <a:pt x="270" y="49"/>
                    </a:lnTo>
                    <a:lnTo>
                      <a:pt x="274" y="54"/>
                    </a:lnTo>
                    <a:lnTo>
                      <a:pt x="277" y="57"/>
                    </a:lnTo>
                    <a:lnTo>
                      <a:pt x="280" y="61"/>
                    </a:lnTo>
                    <a:lnTo>
                      <a:pt x="282" y="66"/>
                    </a:lnTo>
                    <a:lnTo>
                      <a:pt x="286" y="71"/>
                    </a:lnTo>
                    <a:lnTo>
                      <a:pt x="289" y="75"/>
                    </a:lnTo>
                    <a:lnTo>
                      <a:pt x="293" y="80"/>
                    </a:lnTo>
                    <a:lnTo>
                      <a:pt x="295" y="85"/>
                    </a:lnTo>
                    <a:lnTo>
                      <a:pt x="297" y="90"/>
                    </a:lnTo>
                    <a:lnTo>
                      <a:pt x="300" y="96"/>
                    </a:lnTo>
                    <a:lnTo>
                      <a:pt x="303" y="101"/>
                    </a:lnTo>
                    <a:lnTo>
                      <a:pt x="306" y="107"/>
                    </a:lnTo>
                    <a:lnTo>
                      <a:pt x="308" y="113"/>
                    </a:lnTo>
                    <a:lnTo>
                      <a:pt x="309" y="118"/>
                    </a:lnTo>
                    <a:lnTo>
                      <a:pt x="310" y="124"/>
                    </a:lnTo>
                    <a:lnTo>
                      <a:pt x="312" y="130"/>
                    </a:lnTo>
                    <a:lnTo>
                      <a:pt x="314" y="136"/>
                    </a:lnTo>
                    <a:lnTo>
                      <a:pt x="316" y="142"/>
                    </a:lnTo>
                    <a:lnTo>
                      <a:pt x="318" y="148"/>
                    </a:lnTo>
                    <a:lnTo>
                      <a:pt x="319" y="154"/>
                    </a:lnTo>
                    <a:lnTo>
                      <a:pt x="319" y="160"/>
                    </a:lnTo>
                    <a:lnTo>
                      <a:pt x="319" y="166"/>
                    </a:lnTo>
                    <a:lnTo>
                      <a:pt x="320" y="173"/>
                    </a:lnTo>
                    <a:lnTo>
                      <a:pt x="321" y="180"/>
                    </a:lnTo>
                    <a:lnTo>
                      <a:pt x="321" y="187"/>
                    </a:lnTo>
                    <a:lnTo>
                      <a:pt x="321" y="193"/>
                    </a:lnTo>
                    <a:lnTo>
                      <a:pt x="321" y="199"/>
                    </a:lnTo>
                    <a:lnTo>
                      <a:pt x="321" y="205"/>
                    </a:lnTo>
                    <a:lnTo>
                      <a:pt x="321" y="212"/>
                    </a:lnTo>
                    <a:lnTo>
                      <a:pt x="321" y="218"/>
                    </a:lnTo>
                    <a:lnTo>
                      <a:pt x="320" y="224"/>
                    </a:lnTo>
                    <a:lnTo>
                      <a:pt x="319" y="230"/>
                    </a:lnTo>
                    <a:lnTo>
                      <a:pt x="318" y="236"/>
                    </a:lnTo>
                    <a:lnTo>
                      <a:pt x="316" y="242"/>
                    </a:lnTo>
                    <a:lnTo>
                      <a:pt x="314" y="248"/>
                    </a:lnTo>
                    <a:lnTo>
                      <a:pt x="312" y="254"/>
                    </a:lnTo>
                    <a:lnTo>
                      <a:pt x="309" y="260"/>
                    </a:lnTo>
                    <a:lnTo>
                      <a:pt x="308" y="264"/>
                    </a:lnTo>
                    <a:lnTo>
                      <a:pt x="306" y="269"/>
                    </a:lnTo>
                    <a:lnTo>
                      <a:pt x="303" y="274"/>
                    </a:lnTo>
                    <a:lnTo>
                      <a:pt x="301" y="280"/>
                    </a:lnTo>
                    <a:lnTo>
                      <a:pt x="299" y="286"/>
                    </a:lnTo>
                    <a:lnTo>
                      <a:pt x="295" y="291"/>
                    </a:lnTo>
                    <a:lnTo>
                      <a:pt x="293" y="295"/>
                    </a:lnTo>
                    <a:lnTo>
                      <a:pt x="289" y="300"/>
                    </a:lnTo>
                    <a:lnTo>
                      <a:pt x="286" y="305"/>
                    </a:lnTo>
                    <a:lnTo>
                      <a:pt x="282" y="310"/>
                    </a:lnTo>
                    <a:lnTo>
                      <a:pt x="278" y="314"/>
                    </a:lnTo>
                    <a:lnTo>
                      <a:pt x="275" y="319"/>
                    </a:lnTo>
                    <a:lnTo>
                      <a:pt x="271" y="323"/>
                    </a:lnTo>
                    <a:lnTo>
                      <a:pt x="268" y="326"/>
                    </a:lnTo>
                    <a:lnTo>
                      <a:pt x="264" y="330"/>
                    </a:lnTo>
                    <a:lnTo>
                      <a:pt x="261" y="335"/>
                    </a:lnTo>
                    <a:lnTo>
                      <a:pt x="257" y="338"/>
                    </a:lnTo>
                    <a:lnTo>
                      <a:pt x="252" y="342"/>
                    </a:lnTo>
                    <a:lnTo>
                      <a:pt x="249" y="345"/>
                    </a:lnTo>
                    <a:lnTo>
                      <a:pt x="244" y="348"/>
                    </a:lnTo>
                    <a:lnTo>
                      <a:pt x="239" y="350"/>
                    </a:lnTo>
                    <a:lnTo>
                      <a:pt x="234" y="354"/>
                    </a:lnTo>
                    <a:lnTo>
                      <a:pt x="230" y="357"/>
                    </a:lnTo>
                    <a:lnTo>
                      <a:pt x="225" y="360"/>
                    </a:lnTo>
                    <a:lnTo>
                      <a:pt x="220" y="362"/>
                    </a:lnTo>
                    <a:lnTo>
                      <a:pt x="215" y="363"/>
                    </a:lnTo>
                    <a:lnTo>
                      <a:pt x="211" y="364"/>
                    </a:lnTo>
                    <a:lnTo>
                      <a:pt x="206" y="367"/>
                    </a:lnTo>
                    <a:lnTo>
                      <a:pt x="200" y="369"/>
                    </a:lnTo>
                    <a:lnTo>
                      <a:pt x="194" y="370"/>
                    </a:lnTo>
                    <a:lnTo>
                      <a:pt x="189" y="372"/>
                    </a:lnTo>
                    <a:lnTo>
                      <a:pt x="184" y="373"/>
                    </a:lnTo>
                    <a:lnTo>
                      <a:pt x="178" y="373"/>
                    </a:lnTo>
                    <a:lnTo>
                      <a:pt x="173" y="374"/>
                    </a:lnTo>
                    <a:lnTo>
                      <a:pt x="167" y="375"/>
                    </a:lnTo>
                    <a:lnTo>
                      <a:pt x="161" y="375"/>
                    </a:lnTo>
                    <a:lnTo>
                      <a:pt x="156" y="375"/>
                    </a:lnTo>
                    <a:lnTo>
                      <a:pt x="151" y="375"/>
                    </a:lnTo>
                    <a:lnTo>
                      <a:pt x="146" y="375"/>
                    </a:lnTo>
                    <a:lnTo>
                      <a:pt x="140" y="375"/>
                    </a:lnTo>
                    <a:lnTo>
                      <a:pt x="134" y="374"/>
                    </a:lnTo>
                    <a:lnTo>
                      <a:pt x="130" y="373"/>
                    </a:lnTo>
                    <a:lnTo>
                      <a:pt x="125" y="372"/>
                    </a:lnTo>
                    <a:lnTo>
                      <a:pt x="120" y="370"/>
                    </a:lnTo>
                    <a:lnTo>
                      <a:pt x="115" y="369"/>
                    </a:lnTo>
                    <a:lnTo>
                      <a:pt x="109" y="367"/>
                    </a:lnTo>
                    <a:lnTo>
                      <a:pt x="104" y="364"/>
                    </a:lnTo>
                    <a:lnTo>
                      <a:pt x="99" y="362"/>
                    </a:lnTo>
                    <a:lnTo>
                      <a:pt x="94" y="360"/>
                    </a:lnTo>
                    <a:lnTo>
                      <a:pt x="90" y="357"/>
                    </a:lnTo>
                    <a:lnTo>
                      <a:pt x="87" y="355"/>
                    </a:lnTo>
                    <a:lnTo>
                      <a:pt x="82" y="352"/>
                    </a:lnTo>
                    <a:lnTo>
                      <a:pt x="77" y="349"/>
                    </a:lnTo>
                    <a:lnTo>
                      <a:pt x="73" y="345"/>
                    </a:lnTo>
                    <a:lnTo>
                      <a:pt x="68" y="342"/>
                    </a:lnTo>
                    <a:lnTo>
                      <a:pt x="64" y="338"/>
                    </a:lnTo>
                    <a:lnTo>
                      <a:pt x="61" y="335"/>
                    </a:lnTo>
                    <a:lnTo>
                      <a:pt x="56" y="331"/>
                    </a:lnTo>
                    <a:lnTo>
                      <a:pt x="51" y="326"/>
                    </a:lnTo>
                    <a:lnTo>
                      <a:pt x="48" y="322"/>
                    </a:lnTo>
                    <a:lnTo>
                      <a:pt x="44" y="318"/>
                    </a:lnTo>
                    <a:lnTo>
                      <a:pt x="42" y="314"/>
                    </a:lnTo>
                    <a:lnTo>
                      <a:pt x="39" y="310"/>
                    </a:lnTo>
                    <a:lnTo>
                      <a:pt x="36" y="305"/>
                    </a:lnTo>
                    <a:lnTo>
                      <a:pt x="32" y="300"/>
                    </a:lnTo>
                    <a:lnTo>
                      <a:pt x="29" y="295"/>
                    </a:lnTo>
                    <a:lnTo>
                      <a:pt x="26" y="291"/>
                    </a:lnTo>
                    <a:lnTo>
                      <a:pt x="24" y="286"/>
                    </a:lnTo>
                    <a:lnTo>
                      <a:pt x="21" y="280"/>
                    </a:lnTo>
                    <a:lnTo>
                      <a:pt x="18" y="274"/>
                    </a:lnTo>
                    <a:lnTo>
                      <a:pt x="15" y="268"/>
                    </a:lnTo>
                    <a:lnTo>
                      <a:pt x="13" y="262"/>
                    </a:lnTo>
                    <a:lnTo>
                      <a:pt x="12" y="256"/>
                    </a:lnTo>
                    <a:lnTo>
                      <a:pt x="11" y="250"/>
                    </a:lnTo>
                    <a:lnTo>
                      <a:pt x="10" y="244"/>
                    </a:lnTo>
                    <a:lnTo>
                      <a:pt x="7" y="238"/>
                    </a:lnTo>
                    <a:lnTo>
                      <a:pt x="5" y="232"/>
                    </a:lnTo>
                    <a:lnTo>
                      <a:pt x="4" y="226"/>
                    </a:lnTo>
                    <a:lnTo>
                      <a:pt x="2" y="220"/>
                    </a:lnTo>
                    <a:lnTo>
                      <a:pt x="2" y="214"/>
                    </a:lnTo>
                    <a:lnTo>
                      <a:pt x="2" y="209"/>
                    </a:lnTo>
                    <a:lnTo>
                      <a:pt x="1" y="201"/>
                    </a:lnTo>
                    <a:lnTo>
                      <a:pt x="0" y="194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9" name="Line 95">
                <a:extLst>
                  <a:ext uri="{FF2B5EF4-FFF2-40B4-BE49-F238E27FC236}">
                    <a16:creationId xmlns:a16="http://schemas.microsoft.com/office/drawing/2014/main" id="{8E9F8975-EA3E-4569-A442-3FE46B86A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9" y="3994"/>
                <a:ext cx="1" cy="98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29" name="Text Box 96">
              <a:extLst>
                <a:ext uri="{FF2B5EF4-FFF2-40B4-BE49-F238E27FC236}">
                  <a16:creationId xmlns:a16="http://schemas.microsoft.com/office/drawing/2014/main" id="{C4CE6969-2DA3-41B6-9916-71DE46676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694238" y="588962"/>
              <a:ext cx="1830388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Meissnerova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pleteň</a:t>
              </a:r>
            </a:p>
          </p:txBody>
        </p:sp>
        <p:grpSp>
          <p:nvGrpSpPr>
            <p:cNvPr id="33830" name="Group 97">
              <a:extLst>
                <a:ext uri="{FF2B5EF4-FFF2-40B4-BE49-F238E27FC236}">
                  <a16:creationId xmlns:a16="http://schemas.microsoft.com/office/drawing/2014/main" id="{647EBE64-FD2C-4803-AD78-C04FAD2724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800" y="2320925"/>
              <a:ext cx="2327275" cy="2859088"/>
              <a:chOff x="827" y="1822"/>
              <a:chExt cx="1954" cy="2462"/>
            </a:xfrm>
          </p:grpSpPr>
          <p:sp>
            <p:nvSpPr>
              <p:cNvPr id="33847" name="Line 98">
                <a:extLst>
                  <a:ext uri="{FF2B5EF4-FFF2-40B4-BE49-F238E27FC236}">
                    <a16:creationId xmlns:a16="http://schemas.microsoft.com/office/drawing/2014/main" id="{A2B8D02D-CD05-4298-83D6-E4BD99B8D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" y="1858"/>
                <a:ext cx="1882" cy="1"/>
              </a:xfrm>
              <a:prstGeom prst="line">
                <a:avLst/>
              </a:prstGeom>
              <a:noFill/>
              <a:ln w="476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8" name="Freeform 99">
                <a:extLst>
                  <a:ext uri="{FF2B5EF4-FFF2-40B4-BE49-F238E27FC236}">
                    <a16:creationId xmlns:a16="http://schemas.microsoft.com/office/drawing/2014/main" id="{5BB8CB59-6B63-42B5-AB55-3E338FA55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1822"/>
                <a:ext cx="72" cy="36"/>
              </a:xfrm>
              <a:custGeom>
                <a:avLst/>
                <a:gdLst>
                  <a:gd name="T0" fmla="*/ 0 w 142"/>
                  <a:gd name="T1" fmla="*/ 1 h 71"/>
                  <a:gd name="T2" fmla="*/ 1 w 142"/>
                  <a:gd name="T3" fmla="*/ 0 h 71"/>
                  <a:gd name="T4" fmla="*/ 1 w 142"/>
                  <a:gd name="T5" fmla="*/ 1 h 71"/>
                  <a:gd name="T6" fmla="*/ 0 w 142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1">
                    <a:moveTo>
                      <a:pt x="0" y="71"/>
                    </a:moveTo>
                    <a:lnTo>
                      <a:pt x="142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9" name="Freeform 100">
                <a:extLst>
                  <a:ext uri="{FF2B5EF4-FFF2-40B4-BE49-F238E27FC236}">
                    <a16:creationId xmlns:a16="http://schemas.microsoft.com/office/drawing/2014/main" id="{BA883C22-9543-49C5-8427-37ED4D4EE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1858"/>
                <a:ext cx="72" cy="35"/>
              </a:xfrm>
              <a:custGeom>
                <a:avLst/>
                <a:gdLst>
                  <a:gd name="T0" fmla="*/ 0 w 142"/>
                  <a:gd name="T1" fmla="*/ 0 h 72"/>
                  <a:gd name="T2" fmla="*/ 1 w 142"/>
                  <a:gd name="T3" fmla="*/ 0 h 72"/>
                  <a:gd name="T4" fmla="*/ 1 w 142"/>
                  <a:gd name="T5" fmla="*/ 0 h 72"/>
                  <a:gd name="T6" fmla="*/ 0 w 142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72">
                    <a:moveTo>
                      <a:pt x="0" y="0"/>
                    </a:moveTo>
                    <a:lnTo>
                      <a:pt x="142" y="72"/>
                    </a:lnTo>
                    <a:lnTo>
                      <a:pt x="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0" name="Line 101">
                <a:extLst>
                  <a:ext uri="{FF2B5EF4-FFF2-40B4-BE49-F238E27FC236}">
                    <a16:creationId xmlns:a16="http://schemas.microsoft.com/office/drawing/2014/main" id="{EB57F8FA-C5FE-4645-A41B-F535C7FE1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" y="2999"/>
                <a:ext cx="999" cy="1"/>
              </a:xfrm>
              <a:prstGeom prst="line">
                <a:avLst/>
              </a:prstGeom>
              <a:noFill/>
              <a:ln w="476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1" name="Freeform 102">
                <a:extLst>
                  <a:ext uri="{FF2B5EF4-FFF2-40B4-BE49-F238E27FC236}">
                    <a16:creationId xmlns:a16="http://schemas.microsoft.com/office/drawing/2014/main" id="{8532F2BA-12DA-4765-B313-B052875BF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963"/>
                <a:ext cx="71" cy="36"/>
              </a:xfrm>
              <a:custGeom>
                <a:avLst/>
                <a:gdLst>
                  <a:gd name="T0" fmla="*/ 0 w 143"/>
                  <a:gd name="T1" fmla="*/ 1 h 71"/>
                  <a:gd name="T2" fmla="*/ 0 w 143"/>
                  <a:gd name="T3" fmla="*/ 0 h 71"/>
                  <a:gd name="T4" fmla="*/ 0 w 143"/>
                  <a:gd name="T5" fmla="*/ 1 h 71"/>
                  <a:gd name="T6" fmla="*/ 0 w 143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71"/>
                    </a:moveTo>
                    <a:lnTo>
                      <a:pt x="143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2" name="Freeform 103">
                <a:extLst>
                  <a:ext uri="{FF2B5EF4-FFF2-40B4-BE49-F238E27FC236}">
                    <a16:creationId xmlns:a16="http://schemas.microsoft.com/office/drawing/2014/main" id="{1CF00F02-9402-4705-972B-EDFC184AF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999"/>
                <a:ext cx="71" cy="36"/>
              </a:xfrm>
              <a:custGeom>
                <a:avLst/>
                <a:gdLst>
                  <a:gd name="T0" fmla="*/ 0 w 143"/>
                  <a:gd name="T1" fmla="*/ 0 h 71"/>
                  <a:gd name="T2" fmla="*/ 0 w 143"/>
                  <a:gd name="T3" fmla="*/ 1 h 71"/>
                  <a:gd name="T4" fmla="*/ 0 w 143"/>
                  <a:gd name="T5" fmla="*/ 0 h 71"/>
                  <a:gd name="T6" fmla="*/ 0 w 143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0"/>
                    </a:moveTo>
                    <a:lnTo>
                      <a:pt x="143" y="71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3" name="Line 104">
                <a:extLst>
                  <a:ext uri="{FF2B5EF4-FFF2-40B4-BE49-F238E27FC236}">
                    <a16:creationId xmlns:a16="http://schemas.microsoft.com/office/drawing/2014/main" id="{CB75CFFE-B3E1-49F0-AF53-800C844B3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" y="4249"/>
                <a:ext cx="1028" cy="1"/>
              </a:xfrm>
              <a:prstGeom prst="line">
                <a:avLst/>
              </a:prstGeom>
              <a:noFill/>
              <a:ln w="476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4" name="Freeform 105">
                <a:extLst>
                  <a:ext uri="{FF2B5EF4-FFF2-40B4-BE49-F238E27FC236}">
                    <a16:creationId xmlns:a16="http://schemas.microsoft.com/office/drawing/2014/main" id="{55C9D69C-0F62-4F2E-846B-31F129391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4213"/>
                <a:ext cx="71" cy="36"/>
              </a:xfrm>
              <a:custGeom>
                <a:avLst/>
                <a:gdLst>
                  <a:gd name="T0" fmla="*/ 0 w 143"/>
                  <a:gd name="T1" fmla="*/ 1 h 71"/>
                  <a:gd name="T2" fmla="*/ 0 w 143"/>
                  <a:gd name="T3" fmla="*/ 0 h 71"/>
                  <a:gd name="T4" fmla="*/ 0 w 143"/>
                  <a:gd name="T5" fmla="*/ 1 h 71"/>
                  <a:gd name="T6" fmla="*/ 0 w 143"/>
                  <a:gd name="T7" fmla="*/ 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71"/>
                    </a:moveTo>
                    <a:lnTo>
                      <a:pt x="143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55" name="Freeform 106">
                <a:extLst>
                  <a:ext uri="{FF2B5EF4-FFF2-40B4-BE49-F238E27FC236}">
                    <a16:creationId xmlns:a16="http://schemas.microsoft.com/office/drawing/2014/main" id="{58F0BC00-0781-43EA-8E0F-4D32896D5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4249"/>
                <a:ext cx="71" cy="35"/>
              </a:xfrm>
              <a:custGeom>
                <a:avLst/>
                <a:gdLst>
                  <a:gd name="T0" fmla="*/ 0 w 143"/>
                  <a:gd name="T1" fmla="*/ 0 h 71"/>
                  <a:gd name="T2" fmla="*/ 0 w 143"/>
                  <a:gd name="T3" fmla="*/ 0 h 71"/>
                  <a:gd name="T4" fmla="*/ 0 w 143"/>
                  <a:gd name="T5" fmla="*/ 0 h 71"/>
                  <a:gd name="T6" fmla="*/ 0 w 143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" h="71">
                    <a:moveTo>
                      <a:pt x="0" y="0"/>
                    </a:moveTo>
                    <a:lnTo>
                      <a:pt x="143" y="71"/>
                    </a:lnTo>
                    <a:lnTo>
                      <a:pt x="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47625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3831" name="Text Box 107">
              <a:extLst>
                <a:ext uri="{FF2B5EF4-FFF2-40B4-BE49-F238E27FC236}">
                  <a16:creationId xmlns:a16="http://schemas.microsoft.com/office/drawing/2014/main" id="{547FDB95-A72A-4F7D-98D9-E3B33A2C3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548063" y="731838"/>
              <a:ext cx="180975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Auerbachova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 pleteň</a:t>
              </a:r>
            </a:p>
          </p:txBody>
        </p:sp>
        <p:sp>
          <p:nvSpPr>
            <p:cNvPr id="33832" name="Text Box 108">
              <a:extLst>
                <a:ext uri="{FF2B5EF4-FFF2-40B4-BE49-F238E27FC236}">
                  <a16:creationId xmlns:a16="http://schemas.microsoft.com/office/drawing/2014/main" id="{C1313D09-74E8-4C78-AC77-BB4ABB1A7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550" y="5572125"/>
              <a:ext cx="30861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500" b="1">
                  <a:solidFill>
                    <a:schemeClr val="bg2"/>
                  </a:solidFill>
                </a:rPr>
                <a:t>enterický motorický neuron)</a:t>
              </a:r>
            </a:p>
          </p:txBody>
        </p:sp>
        <p:sp>
          <p:nvSpPr>
            <p:cNvPr id="33833" name="Text Box 109">
              <a:extLst>
                <a:ext uri="{FF2B5EF4-FFF2-40B4-BE49-F238E27FC236}">
                  <a16:creationId xmlns:a16="http://schemas.microsoft.com/office/drawing/2014/main" id="{95E434B5-42C7-42D1-B36D-5CDDF185F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550" y="5907088"/>
              <a:ext cx="2686050" cy="322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500" b="1">
                  <a:solidFill>
                    <a:schemeClr val="bg2"/>
                  </a:solidFill>
                </a:rPr>
                <a:t>enterický interneuron</a:t>
              </a:r>
            </a:p>
          </p:txBody>
        </p:sp>
        <p:sp>
          <p:nvSpPr>
            <p:cNvPr id="33834" name="Text Box 110">
              <a:extLst>
                <a:ext uri="{FF2B5EF4-FFF2-40B4-BE49-F238E27FC236}">
                  <a16:creationId xmlns:a16="http://schemas.microsoft.com/office/drawing/2014/main" id="{BF571C7F-4709-41BA-B895-57AA144E3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550" y="6297613"/>
              <a:ext cx="3886200" cy="322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500" b="1">
                  <a:solidFill>
                    <a:schemeClr val="bg2"/>
                  </a:solidFill>
                </a:rPr>
                <a:t>enterický viscerosenzorický neuron</a:t>
              </a:r>
              <a:endParaRPr lang="cs-CZ" altLang="cs-CZ" sz="1500" b="1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835" name="Line 111">
              <a:extLst>
                <a:ext uri="{FF2B5EF4-FFF2-40B4-BE49-F238E27FC236}">
                  <a16:creationId xmlns:a16="http://schemas.microsoft.com/office/drawing/2014/main" id="{326D2BBB-A668-4617-A7B3-1EC6CA6762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7500" y="5961063"/>
              <a:ext cx="114300" cy="5556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3836" name="Line 112">
              <a:extLst>
                <a:ext uri="{FF2B5EF4-FFF2-40B4-BE49-F238E27FC236}">
                  <a16:creationId xmlns:a16="http://schemas.microsoft.com/office/drawing/2014/main" id="{2FD42D18-F030-4D59-8462-6DA677BA8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6016625"/>
              <a:ext cx="114300" cy="1111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3837" name="Text Box 113">
              <a:extLst>
                <a:ext uri="{FF2B5EF4-FFF2-40B4-BE49-F238E27FC236}">
                  <a16:creationId xmlns:a16="http://schemas.microsoft.com/office/drawing/2014/main" id="{20FD9EA4-1E60-4F00-90CF-FC3F6C740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813" y="2835275"/>
              <a:ext cx="2022475" cy="120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ovlivnění (modulace)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symp. a parasympatikem</a:t>
              </a:r>
            </a:p>
          </p:txBody>
        </p:sp>
        <p:grpSp>
          <p:nvGrpSpPr>
            <p:cNvPr id="33838" name="Group 114">
              <a:extLst>
                <a:ext uri="{FF2B5EF4-FFF2-40B4-BE49-F238E27FC236}">
                  <a16:creationId xmlns:a16="http://schemas.microsoft.com/office/drawing/2014/main" id="{4B1097C1-9D32-469C-862A-91AC28C00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4800" y="2662238"/>
              <a:ext cx="1073150" cy="569912"/>
              <a:chOff x="2843" y="2152"/>
              <a:chExt cx="901" cy="490"/>
            </a:xfrm>
          </p:grpSpPr>
          <p:sp>
            <p:nvSpPr>
              <p:cNvPr id="33842" name="Line 115">
                <a:extLst>
                  <a:ext uri="{FF2B5EF4-FFF2-40B4-BE49-F238E27FC236}">
                    <a16:creationId xmlns:a16="http://schemas.microsoft.com/office/drawing/2014/main" id="{243C0E30-663D-4BC0-A598-F3C99E31F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7" y="2464"/>
                <a:ext cx="1" cy="107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3" name="Line 116">
                <a:extLst>
                  <a:ext uri="{FF2B5EF4-FFF2-40B4-BE49-F238E27FC236}">
                    <a16:creationId xmlns:a16="http://schemas.microsoft.com/office/drawing/2014/main" id="{2E89772A-4A99-4A2A-B217-6D033ECC2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7" y="2571"/>
                <a:ext cx="35" cy="7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4" name="Line 117">
                <a:extLst>
                  <a:ext uri="{FF2B5EF4-FFF2-40B4-BE49-F238E27FC236}">
                    <a16:creationId xmlns:a16="http://schemas.microsoft.com/office/drawing/2014/main" id="{8EF1B46F-F639-4B2E-A0D0-952310C33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2571"/>
                <a:ext cx="36" cy="71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5" name="Freeform 118">
                <a:extLst>
                  <a:ext uri="{FF2B5EF4-FFF2-40B4-BE49-F238E27FC236}">
                    <a16:creationId xmlns:a16="http://schemas.microsoft.com/office/drawing/2014/main" id="{1DB52982-6D6A-4D72-A813-AA492B1E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2152"/>
                <a:ext cx="107" cy="303"/>
              </a:xfrm>
              <a:custGeom>
                <a:avLst/>
                <a:gdLst>
                  <a:gd name="T0" fmla="*/ 0 w 214"/>
                  <a:gd name="T1" fmla="*/ 0 h 607"/>
                  <a:gd name="T2" fmla="*/ 1 w 214"/>
                  <a:gd name="T3" fmla="*/ 0 h 607"/>
                  <a:gd name="T4" fmla="*/ 1 w 214"/>
                  <a:gd name="T5" fmla="*/ 0 h 607"/>
                  <a:gd name="T6" fmla="*/ 1 w 214"/>
                  <a:gd name="T7" fmla="*/ 0 h 607"/>
                  <a:gd name="T8" fmla="*/ 1 w 214"/>
                  <a:gd name="T9" fmla="*/ 0 h 607"/>
                  <a:gd name="T10" fmla="*/ 1 w 214"/>
                  <a:gd name="T11" fmla="*/ 0 h 607"/>
                  <a:gd name="T12" fmla="*/ 1 w 214"/>
                  <a:gd name="T13" fmla="*/ 0 h 607"/>
                  <a:gd name="T14" fmla="*/ 1 w 214"/>
                  <a:gd name="T15" fmla="*/ 0 h 607"/>
                  <a:gd name="T16" fmla="*/ 1 w 214"/>
                  <a:gd name="T17" fmla="*/ 0 h 607"/>
                  <a:gd name="T18" fmla="*/ 1 w 214"/>
                  <a:gd name="T19" fmla="*/ 0 h 607"/>
                  <a:gd name="T20" fmla="*/ 1 w 214"/>
                  <a:gd name="T21" fmla="*/ 0 h 607"/>
                  <a:gd name="T22" fmla="*/ 1 w 214"/>
                  <a:gd name="T23" fmla="*/ 0 h 607"/>
                  <a:gd name="T24" fmla="*/ 1 w 214"/>
                  <a:gd name="T25" fmla="*/ 0 h 607"/>
                  <a:gd name="T26" fmla="*/ 1 w 214"/>
                  <a:gd name="T27" fmla="*/ 0 h 607"/>
                  <a:gd name="T28" fmla="*/ 1 w 214"/>
                  <a:gd name="T29" fmla="*/ 0 h 607"/>
                  <a:gd name="T30" fmla="*/ 1 w 214"/>
                  <a:gd name="T31" fmla="*/ 0 h 607"/>
                  <a:gd name="T32" fmla="*/ 1 w 214"/>
                  <a:gd name="T33" fmla="*/ 0 h 607"/>
                  <a:gd name="T34" fmla="*/ 1 w 214"/>
                  <a:gd name="T35" fmla="*/ 0 h 607"/>
                  <a:gd name="T36" fmla="*/ 1 w 214"/>
                  <a:gd name="T37" fmla="*/ 0 h 607"/>
                  <a:gd name="T38" fmla="*/ 1 w 214"/>
                  <a:gd name="T39" fmla="*/ 0 h 607"/>
                  <a:gd name="T40" fmla="*/ 1 w 214"/>
                  <a:gd name="T41" fmla="*/ 0 h 607"/>
                  <a:gd name="T42" fmla="*/ 1 w 214"/>
                  <a:gd name="T43" fmla="*/ 0 h 607"/>
                  <a:gd name="T44" fmla="*/ 1 w 214"/>
                  <a:gd name="T45" fmla="*/ 0 h 607"/>
                  <a:gd name="T46" fmla="*/ 1 w 214"/>
                  <a:gd name="T47" fmla="*/ 0 h 607"/>
                  <a:gd name="T48" fmla="*/ 1 w 214"/>
                  <a:gd name="T49" fmla="*/ 0 h 607"/>
                  <a:gd name="T50" fmla="*/ 1 w 214"/>
                  <a:gd name="T51" fmla="*/ 0 h 607"/>
                  <a:gd name="T52" fmla="*/ 1 w 214"/>
                  <a:gd name="T53" fmla="*/ 0 h 607"/>
                  <a:gd name="T54" fmla="*/ 1 w 214"/>
                  <a:gd name="T55" fmla="*/ 0 h 607"/>
                  <a:gd name="T56" fmla="*/ 1 w 214"/>
                  <a:gd name="T57" fmla="*/ 0 h 607"/>
                  <a:gd name="T58" fmla="*/ 1 w 214"/>
                  <a:gd name="T59" fmla="*/ 0 h 607"/>
                  <a:gd name="T60" fmla="*/ 1 w 214"/>
                  <a:gd name="T61" fmla="*/ 0 h 607"/>
                  <a:gd name="T62" fmla="*/ 1 w 214"/>
                  <a:gd name="T63" fmla="*/ 1 h 607"/>
                  <a:gd name="T64" fmla="*/ 1 w 214"/>
                  <a:gd name="T65" fmla="*/ 1 h 607"/>
                  <a:gd name="T66" fmla="*/ 1 w 214"/>
                  <a:gd name="T67" fmla="*/ 1 h 607"/>
                  <a:gd name="T68" fmla="*/ 1 w 214"/>
                  <a:gd name="T69" fmla="*/ 1 h 607"/>
                  <a:gd name="T70" fmla="*/ 1 w 214"/>
                  <a:gd name="T71" fmla="*/ 1 h 607"/>
                  <a:gd name="T72" fmla="*/ 1 w 214"/>
                  <a:gd name="T73" fmla="*/ 1 h 607"/>
                  <a:gd name="T74" fmla="*/ 1 w 214"/>
                  <a:gd name="T75" fmla="*/ 1 h 607"/>
                  <a:gd name="T76" fmla="*/ 1 w 214"/>
                  <a:gd name="T77" fmla="*/ 1 h 607"/>
                  <a:gd name="T78" fmla="*/ 1 w 214"/>
                  <a:gd name="T79" fmla="*/ 1 h 607"/>
                  <a:gd name="T80" fmla="*/ 1 w 214"/>
                  <a:gd name="T81" fmla="*/ 1 h 607"/>
                  <a:gd name="T82" fmla="*/ 1 w 214"/>
                  <a:gd name="T83" fmla="*/ 1 h 607"/>
                  <a:gd name="T84" fmla="*/ 1 w 214"/>
                  <a:gd name="T85" fmla="*/ 1 h 607"/>
                  <a:gd name="T86" fmla="*/ 1 w 214"/>
                  <a:gd name="T87" fmla="*/ 1 h 607"/>
                  <a:gd name="T88" fmla="*/ 1 w 214"/>
                  <a:gd name="T89" fmla="*/ 1 h 607"/>
                  <a:gd name="T90" fmla="*/ 1 w 214"/>
                  <a:gd name="T91" fmla="*/ 0 h 607"/>
                  <a:gd name="T92" fmla="*/ 1 w 214"/>
                  <a:gd name="T93" fmla="*/ 0 h 607"/>
                  <a:gd name="T94" fmla="*/ 1 w 214"/>
                  <a:gd name="T95" fmla="*/ 0 h 607"/>
                  <a:gd name="T96" fmla="*/ 1 w 214"/>
                  <a:gd name="T97" fmla="*/ 0 h 607"/>
                  <a:gd name="T98" fmla="*/ 1 w 214"/>
                  <a:gd name="T99" fmla="*/ 0 h 607"/>
                  <a:gd name="T100" fmla="*/ 0 w 214"/>
                  <a:gd name="T101" fmla="*/ 0 h 6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4" h="607">
                    <a:moveTo>
                      <a:pt x="0" y="303"/>
                    </a:moveTo>
                    <a:lnTo>
                      <a:pt x="0" y="294"/>
                    </a:lnTo>
                    <a:lnTo>
                      <a:pt x="0" y="284"/>
                    </a:lnTo>
                    <a:lnTo>
                      <a:pt x="0" y="275"/>
                    </a:lnTo>
                    <a:lnTo>
                      <a:pt x="0" y="264"/>
                    </a:lnTo>
                    <a:lnTo>
                      <a:pt x="0" y="253"/>
                    </a:lnTo>
                    <a:lnTo>
                      <a:pt x="2" y="244"/>
                    </a:lnTo>
                    <a:lnTo>
                      <a:pt x="2" y="234"/>
                    </a:lnTo>
                    <a:lnTo>
                      <a:pt x="3" y="225"/>
                    </a:lnTo>
                    <a:lnTo>
                      <a:pt x="4" y="215"/>
                    </a:lnTo>
                    <a:lnTo>
                      <a:pt x="5" y="206"/>
                    </a:lnTo>
                    <a:lnTo>
                      <a:pt x="6" y="196"/>
                    </a:lnTo>
                    <a:lnTo>
                      <a:pt x="8" y="187"/>
                    </a:lnTo>
                    <a:lnTo>
                      <a:pt x="9" y="179"/>
                    </a:lnTo>
                    <a:lnTo>
                      <a:pt x="10" y="170"/>
                    </a:lnTo>
                    <a:lnTo>
                      <a:pt x="11" y="162"/>
                    </a:lnTo>
                    <a:lnTo>
                      <a:pt x="12" y="152"/>
                    </a:lnTo>
                    <a:lnTo>
                      <a:pt x="15" y="144"/>
                    </a:lnTo>
                    <a:lnTo>
                      <a:pt x="17" y="136"/>
                    </a:lnTo>
                    <a:lnTo>
                      <a:pt x="19" y="127"/>
                    </a:lnTo>
                    <a:lnTo>
                      <a:pt x="22" y="120"/>
                    </a:lnTo>
                    <a:lnTo>
                      <a:pt x="24" y="113"/>
                    </a:lnTo>
                    <a:lnTo>
                      <a:pt x="27" y="105"/>
                    </a:lnTo>
                    <a:lnTo>
                      <a:pt x="29" y="96"/>
                    </a:lnTo>
                    <a:lnTo>
                      <a:pt x="31" y="89"/>
                    </a:lnTo>
                    <a:lnTo>
                      <a:pt x="34" y="83"/>
                    </a:lnTo>
                    <a:lnTo>
                      <a:pt x="36" y="77"/>
                    </a:lnTo>
                    <a:lnTo>
                      <a:pt x="38" y="71"/>
                    </a:lnTo>
                    <a:lnTo>
                      <a:pt x="41" y="66"/>
                    </a:lnTo>
                    <a:lnTo>
                      <a:pt x="43" y="60"/>
                    </a:lnTo>
                    <a:lnTo>
                      <a:pt x="46" y="54"/>
                    </a:lnTo>
                    <a:lnTo>
                      <a:pt x="48" y="49"/>
                    </a:lnTo>
                    <a:lnTo>
                      <a:pt x="50" y="44"/>
                    </a:lnTo>
                    <a:lnTo>
                      <a:pt x="54" y="39"/>
                    </a:lnTo>
                    <a:lnTo>
                      <a:pt x="57" y="35"/>
                    </a:lnTo>
                    <a:lnTo>
                      <a:pt x="61" y="30"/>
                    </a:lnTo>
                    <a:lnTo>
                      <a:pt x="65" y="25"/>
                    </a:lnTo>
                    <a:lnTo>
                      <a:pt x="67" y="22"/>
                    </a:lnTo>
                    <a:lnTo>
                      <a:pt x="71" y="19"/>
                    </a:lnTo>
                    <a:lnTo>
                      <a:pt x="74" y="17"/>
                    </a:lnTo>
                    <a:lnTo>
                      <a:pt x="78" y="13"/>
                    </a:lnTo>
                    <a:lnTo>
                      <a:pt x="81" y="10"/>
                    </a:lnTo>
                    <a:lnTo>
                      <a:pt x="85" y="7"/>
                    </a:lnTo>
                    <a:lnTo>
                      <a:pt x="88" y="5"/>
                    </a:lnTo>
                    <a:lnTo>
                      <a:pt x="92" y="4"/>
                    </a:lnTo>
                    <a:lnTo>
                      <a:pt x="96" y="2"/>
                    </a:lnTo>
                    <a:lnTo>
                      <a:pt x="99" y="1"/>
                    </a:lnTo>
                    <a:lnTo>
                      <a:pt x="103" y="0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6" y="0"/>
                    </a:lnTo>
                    <a:lnTo>
                      <a:pt x="119" y="1"/>
                    </a:lnTo>
                    <a:lnTo>
                      <a:pt x="123" y="2"/>
                    </a:lnTo>
                    <a:lnTo>
                      <a:pt x="126" y="5"/>
                    </a:lnTo>
                    <a:lnTo>
                      <a:pt x="130" y="7"/>
                    </a:lnTo>
                    <a:lnTo>
                      <a:pt x="134" y="10"/>
                    </a:lnTo>
                    <a:lnTo>
                      <a:pt x="136" y="12"/>
                    </a:lnTo>
                    <a:lnTo>
                      <a:pt x="140" y="16"/>
                    </a:lnTo>
                    <a:lnTo>
                      <a:pt x="143" y="19"/>
                    </a:lnTo>
                    <a:lnTo>
                      <a:pt x="147" y="23"/>
                    </a:lnTo>
                    <a:lnTo>
                      <a:pt x="149" y="26"/>
                    </a:lnTo>
                    <a:lnTo>
                      <a:pt x="151" y="30"/>
                    </a:lnTo>
                    <a:lnTo>
                      <a:pt x="154" y="35"/>
                    </a:lnTo>
                    <a:lnTo>
                      <a:pt x="157" y="39"/>
                    </a:lnTo>
                    <a:lnTo>
                      <a:pt x="161" y="44"/>
                    </a:lnTo>
                    <a:lnTo>
                      <a:pt x="165" y="50"/>
                    </a:lnTo>
                    <a:lnTo>
                      <a:pt x="167" y="55"/>
                    </a:lnTo>
                    <a:lnTo>
                      <a:pt x="169" y="61"/>
                    </a:lnTo>
                    <a:lnTo>
                      <a:pt x="172" y="67"/>
                    </a:lnTo>
                    <a:lnTo>
                      <a:pt x="175" y="74"/>
                    </a:lnTo>
                    <a:lnTo>
                      <a:pt x="179" y="81"/>
                    </a:lnTo>
                    <a:lnTo>
                      <a:pt x="181" y="88"/>
                    </a:lnTo>
                    <a:lnTo>
                      <a:pt x="184" y="94"/>
                    </a:lnTo>
                    <a:lnTo>
                      <a:pt x="185" y="101"/>
                    </a:lnTo>
                    <a:lnTo>
                      <a:pt x="186" y="108"/>
                    </a:lnTo>
                    <a:lnTo>
                      <a:pt x="188" y="115"/>
                    </a:lnTo>
                    <a:lnTo>
                      <a:pt x="191" y="123"/>
                    </a:lnTo>
                    <a:lnTo>
                      <a:pt x="193" y="131"/>
                    </a:lnTo>
                    <a:lnTo>
                      <a:pt x="195" y="139"/>
                    </a:lnTo>
                    <a:lnTo>
                      <a:pt x="197" y="148"/>
                    </a:lnTo>
                    <a:lnTo>
                      <a:pt x="198" y="156"/>
                    </a:lnTo>
                    <a:lnTo>
                      <a:pt x="200" y="164"/>
                    </a:lnTo>
                    <a:lnTo>
                      <a:pt x="203" y="174"/>
                    </a:lnTo>
                    <a:lnTo>
                      <a:pt x="205" y="183"/>
                    </a:lnTo>
                    <a:lnTo>
                      <a:pt x="206" y="192"/>
                    </a:lnTo>
                    <a:lnTo>
                      <a:pt x="207" y="201"/>
                    </a:lnTo>
                    <a:lnTo>
                      <a:pt x="207" y="211"/>
                    </a:lnTo>
                    <a:lnTo>
                      <a:pt x="209" y="220"/>
                    </a:lnTo>
                    <a:lnTo>
                      <a:pt x="210" y="230"/>
                    </a:lnTo>
                    <a:lnTo>
                      <a:pt x="211" y="240"/>
                    </a:lnTo>
                    <a:lnTo>
                      <a:pt x="212" y="250"/>
                    </a:lnTo>
                    <a:lnTo>
                      <a:pt x="212" y="261"/>
                    </a:lnTo>
                    <a:lnTo>
                      <a:pt x="212" y="271"/>
                    </a:lnTo>
                    <a:lnTo>
                      <a:pt x="213" y="282"/>
                    </a:lnTo>
                    <a:lnTo>
                      <a:pt x="214" y="293"/>
                    </a:lnTo>
                    <a:lnTo>
                      <a:pt x="214" y="303"/>
                    </a:lnTo>
                    <a:lnTo>
                      <a:pt x="214" y="313"/>
                    </a:lnTo>
                    <a:lnTo>
                      <a:pt x="214" y="322"/>
                    </a:lnTo>
                    <a:lnTo>
                      <a:pt x="214" y="332"/>
                    </a:lnTo>
                    <a:lnTo>
                      <a:pt x="214" y="343"/>
                    </a:lnTo>
                    <a:lnTo>
                      <a:pt x="214" y="353"/>
                    </a:lnTo>
                    <a:lnTo>
                      <a:pt x="213" y="363"/>
                    </a:lnTo>
                    <a:lnTo>
                      <a:pt x="213" y="372"/>
                    </a:lnTo>
                    <a:lnTo>
                      <a:pt x="212" y="382"/>
                    </a:lnTo>
                    <a:lnTo>
                      <a:pt x="211" y="391"/>
                    </a:lnTo>
                    <a:lnTo>
                      <a:pt x="210" y="401"/>
                    </a:lnTo>
                    <a:lnTo>
                      <a:pt x="209" y="410"/>
                    </a:lnTo>
                    <a:lnTo>
                      <a:pt x="207" y="420"/>
                    </a:lnTo>
                    <a:lnTo>
                      <a:pt x="206" y="428"/>
                    </a:lnTo>
                    <a:lnTo>
                      <a:pt x="205" y="437"/>
                    </a:lnTo>
                    <a:lnTo>
                      <a:pt x="204" y="445"/>
                    </a:lnTo>
                    <a:lnTo>
                      <a:pt x="203" y="454"/>
                    </a:lnTo>
                    <a:lnTo>
                      <a:pt x="200" y="463"/>
                    </a:lnTo>
                    <a:lnTo>
                      <a:pt x="198" y="471"/>
                    </a:lnTo>
                    <a:lnTo>
                      <a:pt x="195" y="479"/>
                    </a:lnTo>
                    <a:lnTo>
                      <a:pt x="193" y="487"/>
                    </a:lnTo>
                    <a:lnTo>
                      <a:pt x="191" y="494"/>
                    </a:lnTo>
                    <a:lnTo>
                      <a:pt x="188" y="502"/>
                    </a:lnTo>
                    <a:lnTo>
                      <a:pt x="186" y="510"/>
                    </a:lnTo>
                    <a:lnTo>
                      <a:pt x="184" y="518"/>
                    </a:lnTo>
                    <a:lnTo>
                      <a:pt x="181" y="523"/>
                    </a:lnTo>
                    <a:lnTo>
                      <a:pt x="179" y="529"/>
                    </a:lnTo>
                    <a:lnTo>
                      <a:pt x="176" y="535"/>
                    </a:lnTo>
                    <a:lnTo>
                      <a:pt x="174" y="541"/>
                    </a:lnTo>
                    <a:lnTo>
                      <a:pt x="172" y="547"/>
                    </a:lnTo>
                    <a:lnTo>
                      <a:pt x="169" y="553"/>
                    </a:lnTo>
                    <a:lnTo>
                      <a:pt x="167" y="558"/>
                    </a:lnTo>
                    <a:lnTo>
                      <a:pt x="165" y="563"/>
                    </a:lnTo>
                    <a:lnTo>
                      <a:pt x="161" y="567"/>
                    </a:lnTo>
                    <a:lnTo>
                      <a:pt x="157" y="572"/>
                    </a:lnTo>
                    <a:lnTo>
                      <a:pt x="154" y="577"/>
                    </a:lnTo>
                    <a:lnTo>
                      <a:pt x="150" y="582"/>
                    </a:lnTo>
                    <a:lnTo>
                      <a:pt x="148" y="585"/>
                    </a:lnTo>
                    <a:lnTo>
                      <a:pt x="144" y="588"/>
                    </a:lnTo>
                    <a:lnTo>
                      <a:pt x="141" y="590"/>
                    </a:lnTo>
                    <a:lnTo>
                      <a:pt x="137" y="594"/>
                    </a:lnTo>
                    <a:lnTo>
                      <a:pt x="134" y="597"/>
                    </a:lnTo>
                    <a:lnTo>
                      <a:pt x="130" y="600"/>
                    </a:lnTo>
                    <a:lnTo>
                      <a:pt x="126" y="602"/>
                    </a:lnTo>
                    <a:lnTo>
                      <a:pt x="123" y="603"/>
                    </a:lnTo>
                    <a:lnTo>
                      <a:pt x="119" y="604"/>
                    </a:lnTo>
                    <a:lnTo>
                      <a:pt x="116" y="606"/>
                    </a:lnTo>
                    <a:lnTo>
                      <a:pt x="112" y="607"/>
                    </a:lnTo>
                    <a:lnTo>
                      <a:pt x="107" y="607"/>
                    </a:lnTo>
                    <a:lnTo>
                      <a:pt x="104" y="607"/>
                    </a:lnTo>
                    <a:lnTo>
                      <a:pt x="100" y="607"/>
                    </a:lnTo>
                    <a:lnTo>
                      <a:pt x="98" y="607"/>
                    </a:lnTo>
                    <a:lnTo>
                      <a:pt x="94" y="606"/>
                    </a:lnTo>
                    <a:lnTo>
                      <a:pt x="91" y="604"/>
                    </a:lnTo>
                    <a:lnTo>
                      <a:pt x="87" y="602"/>
                    </a:lnTo>
                    <a:lnTo>
                      <a:pt x="84" y="600"/>
                    </a:lnTo>
                    <a:lnTo>
                      <a:pt x="80" y="597"/>
                    </a:lnTo>
                    <a:lnTo>
                      <a:pt x="78" y="595"/>
                    </a:lnTo>
                    <a:lnTo>
                      <a:pt x="74" y="591"/>
                    </a:lnTo>
                    <a:lnTo>
                      <a:pt x="71" y="588"/>
                    </a:lnTo>
                    <a:lnTo>
                      <a:pt x="67" y="584"/>
                    </a:lnTo>
                    <a:lnTo>
                      <a:pt x="65" y="581"/>
                    </a:lnTo>
                    <a:lnTo>
                      <a:pt x="62" y="577"/>
                    </a:lnTo>
                    <a:lnTo>
                      <a:pt x="60" y="572"/>
                    </a:lnTo>
                    <a:lnTo>
                      <a:pt x="56" y="567"/>
                    </a:lnTo>
                    <a:lnTo>
                      <a:pt x="53" y="563"/>
                    </a:lnTo>
                    <a:lnTo>
                      <a:pt x="49" y="557"/>
                    </a:lnTo>
                    <a:lnTo>
                      <a:pt x="47" y="552"/>
                    </a:lnTo>
                    <a:lnTo>
                      <a:pt x="44" y="546"/>
                    </a:lnTo>
                    <a:lnTo>
                      <a:pt x="42" y="540"/>
                    </a:lnTo>
                    <a:lnTo>
                      <a:pt x="38" y="533"/>
                    </a:lnTo>
                    <a:lnTo>
                      <a:pt x="35" y="526"/>
                    </a:lnTo>
                    <a:lnTo>
                      <a:pt x="32" y="519"/>
                    </a:lnTo>
                    <a:lnTo>
                      <a:pt x="30" y="513"/>
                    </a:lnTo>
                    <a:lnTo>
                      <a:pt x="29" y="506"/>
                    </a:lnTo>
                    <a:lnTo>
                      <a:pt x="28" y="498"/>
                    </a:lnTo>
                    <a:lnTo>
                      <a:pt x="25" y="491"/>
                    </a:lnTo>
                    <a:lnTo>
                      <a:pt x="23" y="484"/>
                    </a:lnTo>
                    <a:lnTo>
                      <a:pt x="21" y="476"/>
                    </a:lnTo>
                    <a:lnTo>
                      <a:pt x="18" y="468"/>
                    </a:lnTo>
                    <a:lnTo>
                      <a:pt x="17" y="459"/>
                    </a:lnTo>
                    <a:lnTo>
                      <a:pt x="16" y="451"/>
                    </a:lnTo>
                    <a:lnTo>
                      <a:pt x="13" y="443"/>
                    </a:lnTo>
                    <a:lnTo>
                      <a:pt x="11" y="433"/>
                    </a:lnTo>
                    <a:lnTo>
                      <a:pt x="10" y="424"/>
                    </a:lnTo>
                    <a:lnTo>
                      <a:pt x="9" y="415"/>
                    </a:lnTo>
                    <a:lnTo>
                      <a:pt x="8" y="406"/>
                    </a:lnTo>
                    <a:lnTo>
                      <a:pt x="8" y="396"/>
                    </a:lnTo>
                    <a:lnTo>
                      <a:pt x="6" y="387"/>
                    </a:lnTo>
                    <a:lnTo>
                      <a:pt x="5" y="377"/>
                    </a:lnTo>
                    <a:lnTo>
                      <a:pt x="4" y="366"/>
                    </a:lnTo>
                    <a:lnTo>
                      <a:pt x="3" y="357"/>
                    </a:lnTo>
                    <a:lnTo>
                      <a:pt x="3" y="346"/>
                    </a:lnTo>
                    <a:lnTo>
                      <a:pt x="3" y="336"/>
                    </a:lnTo>
                    <a:lnTo>
                      <a:pt x="2" y="325"/>
                    </a:lnTo>
                    <a:lnTo>
                      <a:pt x="0" y="314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chemeClr val="accent2"/>
              </a:solidFill>
              <a:ln w="47625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846" name="Line 119">
                <a:extLst>
                  <a:ext uri="{FF2B5EF4-FFF2-40B4-BE49-F238E27FC236}">
                    <a16:creationId xmlns:a16="http://schemas.microsoft.com/office/drawing/2014/main" id="{DF5D8C9D-33FE-4464-B777-11FDD0207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7" y="2304"/>
                <a:ext cx="767" cy="0"/>
              </a:xfrm>
              <a:prstGeom prst="line">
                <a:avLst/>
              </a:prstGeom>
              <a:noFill/>
              <a:ln w="47625">
                <a:solidFill>
                  <a:schemeClr val="accent2"/>
                </a:solidFill>
                <a:round/>
                <a:headEnd/>
                <a:tailEnd type="oval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69" name="Text Box 120">
              <a:extLst>
                <a:ext uri="{FF2B5EF4-FFF2-40B4-BE49-F238E27FC236}">
                  <a16:creationId xmlns:a16="http://schemas.microsoft.com/office/drawing/2014/main" id="{7F296A4E-7FC8-44DC-899A-9CC0B229C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724944" y="2269332"/>
              <a:ext cx="2266950" cy="6461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altLang="cs-CZ" b="1" dirty="0" err="1">
                  <a:latin typeface="Times New Roman" panose="02020603050405020304" pitchFamily="18" charset="0"/>
                </a:rPr>
                <a:t>stratum</a:t>
              </a:r>
              <a:r>
                <a:rPr lang="cs-CZ" altLang="cs-CZ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cs-CZ" altLang="cs-CZ" b="1" dirty="0" err="1">
                  <a:latin typeface="Times New Roman" panose="02020603050405020304" pitchFamily="18" charset="0"/>
                </a:rPr>
                <a:t>longitudinale</a:t>
              </a:r>
              <a:endParaRPr lang="cs-CZ" altLang="cs-CZ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3840" name="Text Box 121">
              <a:extLst>
                <a:ext uri="{FF2B5EF4-FFF2-40B4-BE49-F238E27FC236}">
                  <a16:creationId xmlns:a16="http://schemas.microsoft.com/office/drawing/2014/main" id="{145C9809-69AC-42D6-9BDE-8D779CA6F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940969" y="2172494"/>
              <a:ext cx="18446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latin typeface="Times New Roman" panose="02020603050405020304" pitchFamily="18" charset="0"/>
                </a:rPr>
                <a:t>stratum circulare</a:t>
              </a:r>
            </a:p>
          </p:txBody>
        </p:sp>
        <p:sp>
          <p:nvSpPr>
            <p:cNvPr id="33841" name="Text Box 122">
              <a:extLst>
                <a:ext uri="{FF2B5EF4-FFF2-40B4-BE49-F238E27FC236}">
                  <a16:creationId xmlns:a16="http://schemas.microsoft.com/office/drawing/2014/main" id="{B5BAFABB-2523-4576-B9DC-E4266B394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099844" y="2967831"/>
              <a:ext cx="22764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latin typeface="Times New Roman" panose="02020603050405020304" pitchFamily="18" charset="0"/>
                </a:rPr>
                <a:t>l. muscularis mucosae</a:t>
              </a:r>
            </a:p>
          </p:txBody>
        </p:sp>
      </p:grpSp>
      <p:sp>
        <p:nvSpPr>
          <p:cNvPr id="33796" name="TextovéPole 124">
            <a:extLst>
              <a:ext uri="{FF2B5EF4-FFF2-40B4-BE49-F238E27FC236}">
                <a16:creationId xmlns:a16="http://schemas.microsoft.com/office/drawing/2014/main" id="{38225945-F1CF-4620-9282-117DBD052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588" y="99367"/>
            <a:ext cx="288572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</a:rPr>
              <a:t>ENTERIC SYSTEM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56FD058C-D51D-4474-9A85-CBD61D7A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1"/>
            <a:ext cx="79803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CENTRAL PART OF AUTONOMIC NERVOUS SYSTEM</a:t>
            </a:r>
          </a:p>
        </p:txBody>
      </p:sp>
      <p:sp>
        <p:nvSpPr>
          <p:cNvPr id="66563" name="Text Box 7">
            <a:extLst>
              <a:ext uri="{FF2B5EF4-FFF2-40B4-BE49-F238E27FC236}">
                <a16:creationId xmlns:a16="http://schemas.microsoft.com/office/drawing/2014/main" id="{BBE912D7-0C6E-489A-8A8C-1B8F8857F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92150"/>
            <a:ext cx="7364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Hypothalamus (subsystem of limbic brain = visceral brain)</a:t>
            </a:r>
          </a:p>
        </p:txBody>
      </p:sp>
      <p:pic>
        <p:nvPicPr>
          <p:cNvPr id="66564" name="Picture 8" descr="diencephHypothNcl">
            <a:extLst>
              <a:ext uri="{FF2B5EF4-FFF2-40B4-BE49-F238E27FC236}">
                <a16:creationId xmlns:a16="http://schemas.microsoft.com/office/drawing/2014/main" id="{CE1CD13A-9563-429D-967B-1435DCF5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3969" r="5121" b="29765"/>
          <a:stretch>
            <a:fillRect/>
          </a:stretch>
        </p:blipFill>
        <p:spPr bwMode="auto">
          <a:xfrm>
            <a:off x="1631951" y="1268414"/>
            <a:ext cx="4405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9">
            <a:extLst>
              <a:ext uri="{FF2B5EF4-FFF2-40B4-BE49-F238E27FC236}">
                <a16:creationId xmlns:a16="http://schemas.microsoft.com/office/drawing/2014/main" id="{CD57E1EB-60A6-467A-A3EF-4746351C8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14" y="1916114"/>
            <a:ext cx="325762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</a:rPr>
              <a:t>HYPOTHALAMUS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hypothalamici</a:t>
            </a:r>
            <a:r>
              <a:rPr lang="cs-CZ" altLang="cs-CZ" sz="2000" b="1" dirty="0">
                <a:highlight>
                  <a:srgbClr val="FFFF00"/>
                </a:highlight>
              </a:rPr>
              <a:t>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control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parasympaticus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highlight>
                  <a:srgbClr val="FFFF00"/>
                </a:highlight>
              </a:rPr>
              <a:t>Ncll</a:t>
            </a:r>
            <a:r>
              <a:rPr lang="cs-CZ" altLang="cs-CZ" sz="2000" b="1" dirty="0">
                <a:highlight>
                  <a:srgbClr val="FFFF00"/>
                </a:highlight>
              </a:rPr>
              <a:t>. </a:t>
            </a:r>
            <a:r>
              <a:rPr lang="cs-CZ" altLang="cs-CZ" sz="2000" b="1" dirty="0" err="1">
                <a:highlight>
                  <a:srgbClr val="FFFF00"/>
                </a:highlight>
              </a:rPr>
              <a:t>hypothalamici</a:t>
            </a:r>
            <a:r>
              <a:rPr lang="cs-CZ" altLang="cs-CZ" sz="2000" b="1" dirty="0">
                <a:highlight>
                  <a:srgbClr val="FFFF00"/>
                </a:highlight>
              </a:rPr>
              <a:t> medii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Control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sympaticus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DAC40CF-17FE-41E4-9605-BE419DA5E5C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4868864"/>
            <a:ext cx="2268538" cy="1019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    </a:t>
            </a:r>
          </a:p>
        </p:txBody>
      </p:sp>
      <p:graphicFrame>
        <p:nvGraphicFramePr>
          <p:cNvPr id="37891" name="Object 3">
            <a:extLst>
              <a:ext uri="{FF2B5EF4-FFF2-40B4-BE49-F238E27FC236}">
                <a16:creationId xmlns:a16="http://schemas.microsoft.com/office/drawing/2014/main" id="{82799F20-1391-47D9-B857-1C778A907497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5611814" y="1"/>
          <a:ext cx="5056187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Fotografie" r:id="rId4" imgW="10552381" imgH="15876190" progId="MSPhotoEd.3">
                  <p:embed/>
                </p:oleObj>
              </mc:Choice>
              <mc:Fallback>
                <p:oleObj name="Fotografie" r:id="rId4" imgW="10552381" imgH="15876190" progId="MSPhotoEd.3">
                  <p:embed/>
                  <p:pic>
                    <p:nvPicPr>
                      <p:cNvPr id="37891" name="Object 3">
                        <a:extLst>
                          <a:ext uri="{FF2B5EF4-FFF2-40B4-BE49-F238E27FC236}">
                            <a16:creationId xmlns:a16="http://schemas.microsoft.com/office/drawing/2014/main" id="{82799F20-1391-47D9-B857-1C778A9074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495" b="36342"/>
                      <a:stretch>
                        <a:fillRect/>
                      </a:stretch>
                    </p:blipFill>
                    <p:spPr bwMode="auto">
                      <a:xfrm>
                        <a:off x="5611814" y="1"/>
                        <a:ext cx="5056187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Line 4">
            <a:extLst>
              <a:ext uri="{FF2B5EF4-FFF2-40B4-BE49-F238E27FC236}">
                <a16:creationId xmlns:a16="http://schemas.microsoft.com/office/drawing/2014/main" id="{5A85027C-A13C-4B72-93CB-D3038FDF05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8214" y="836613"/>
            <a:ext cx="244792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26F42DF2-3A75-4565-A38A-6AB12DEF77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63751" y="1773238"/>
            <a:ext cx="2447925" cy="0"/>
          </a:xfrm>
          <a:prstGeom prst="line">
            <a:avLst/>
          </a:prstGeom>
          <a:noFill/>
          <a:ln w="57150">
            <a:solidFill>
              <a:srgbClr val="CC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9A4FD638-95B8-45C0-8CAB-DC84EC424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3573463"/>
            <a:ext cx="4572000" cy="262096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Při vedení bolesti z útrob tak může dojít k jevu, kdy impulzy z orgánů jsou (na úrovni spinálního ganglia nebo míchy) převedeny na neurony vedoucí vjemy z kůže, což vede k přecitlivělosti daného okrsku kůže na dotek. Tyto okrsky, typické pro jednotlivé vnitřní orgány se nazývají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</a:t>
            </a: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A6AC3E75-8023-4FD9-AD29-BB599160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3376"/>
            <a:ext cx="4572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Zadní kořen vede jak somatosenzoriku,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3170E9D7-F42E-4CA6-A730-FADB8781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96976"/>
            <a:ext cx="4572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tak i viscerosenzoriku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800"/>
          </a:p>
        </p:txBody>
      </p:sp>
      <p:sp>
        <p:nvSpPr>
          <p:cNvPr id="37897" name="Obdélník 1">
            <a:extLst>
              <a:ext uri="{FF2B5EF4-FFF2-40B4-BE49-F238E27FC236}">
                <a16:creationId xmlns:a16="http://schemas.microsoft.com/office/drawing/2014/main" id="{3575E8B6-A139-4712-B7CF-3D1C21DD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5888038"/>
            <a:ext cx="21590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solidFill>
                  <a:srgbClr val="FF0000"/>
                </a:solidFill>
              </a:rPr>
              <a:t>HEADOVY zóny</a:t>
            </a:r>
            <a:r>
              <a:rPr lang="cs-CZ" altLang="cs-CZ" sz="2000" b="1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C7C27149-4D80-496D-A90B-5D365DF39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0714"/>
            <a:ext cx="3511550" cy="634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Srdce a oblouk aorty-</a:t>
            </a:r>
            <a:r>
              <a:rPr lang="cs-CZ" altLang="cs-CZ" sz="1400"/>
              <a:t> </a:t>
            </a:r>
            <a:r>
              <a:rPr lang="cs-CZ" altLang="cs-CZ" sz="1400" i="1"/>
              <a:t>Th1-Th8- </a:t>
            </a:r>
            <a:r>
              <a:rPr lang="cs-CZ" altLang="cs-CZ" sz="1400"/>
              <a:t>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Plíce a průdušky-</a:t>
            </a:r>
            <a:r>
              <a:rPr lang="cs-CZ" altLang="cs-CZ" sz="1400"/>
              <a:t> </a:t>
            </a:r>
            <a:r>
              <a:rPr lang="cs-CZ" altLang="cs-CZ" sz="1400" i="1"/>
              <a:t>Th3-Th5-Th9</a:t>
            </a:r>
            <a:r>
              <a:rPr lang="cs-CZ" altLang="cs-CZ" sz="1400"/>
              <a:t>- oboustranně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Žaludek-</a:t>
            </a:r>
            <a:r>
              <a:rPr lang="cs-CZ" altLang="cs-CZ" sz="1400"/>
              <a:t> </a:t>
            </a:r>
            <a:r>
              <a:rPr lang="cs-CZ" altLang="cs-CZ" sz="1400" i="1"/>
              <a:t>Th5-Th9-</a:t>
            </a:r>
            <a:r>
              <a:rPr lang="cs-CZ" altLang="cs-CZ" sz="1400"/>
              <a:t> 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Dvanáctník, játra, žlučník-</a:t>
            </a:r>
            <a:r>
              <a:rPr lang="cs-CZ" altLang="cs-CZ" sz="1400"/>
              <a:t> </a:t>
            </a:r>
            <a:r>
              <a:rPr lang="cs-CZ" altLang="cs-CZ" sz="1400" i="1"/>
              <a:t>Th6-Th9-</a:t>
            </a:r>
            <a:r>
              <a:rPr lang="cs-CZ" altLang="cs-CZ" sz="1400"/>
              <a:t> vpravo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Slezina- </a:t>
            </a:r>
            <a:r>
              <a:rPr lang="cs-CZ" altLang="cs-CZ" sz="1400" i="1"/>
              <a:t>Th6-Th7</a:t>
            </a:r>
            <a:r>
              <a:rPr lang="cs-CZ" altLang="cs-CZ" sz="1400"/>
              <a:t>- 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Slinivka břišní-</a:t>
            </a:r>
            <a:r>
              <a:rPr lang="cs-CZ" altLang="cs-CZ" sz="1400"/>
              <a:t> </a:t>
            </a:r>
            <a:r>
              <a:rPr lang="cs-CZ" altLang="cs-CZ" sz="1400" i="1"/>
              <a:t>Th8-Th9-</a:t>
            </a:r>
            <a:r>
              <a:rPr lang="cs-CZ" altLang="cs-CZ" sz="1400"/>
              <a:t> 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Slepé střevo,vzestupný tračník-</a:t>
            </a:r>
            <a:r>
              <a:rPr lang="cs-CZ" altLang="cs-CZ" sz="1400"/>
              <a:t> </a:t>
            </a:r>
            <a:r>
              <a:rPr lang="cs-CZ" altLang="cs-CZ" sz="1400" i="1"/>
              <a:t>Th10-L1</a:t>
            </a:r>
            <a:r>
              <a:rPr lang="cs-CZ" altLang="cs-CZ" sz="1400"/>
              <a:t>- vpravo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Příčný, sestupný tračník-</a:t>
            </a:r>
            <a:r>
              <a:rPr lang="cs-CZ" altLang="cs-CZ" sz="1400"/>
              <a:t> </a:t>
            </a:r>
            <a:r>
              <a:rPr lang="cs-CZ" altLang="cs-CZ" sz="1400" i="1"/>
              <a:t>Th11-Th12</a:t>
            </a:r>
            <a:r>
              <a:rPr lang="cs-CZ" altLang="cs-CZ" sz="1400"/>
              <a:t>- 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Sigmovitý tračník, konečník-</a:t>
            </a:r>
            <a:r>
              <a:rPr lang="cs-CZ" altLang="cs-CZ" sz="1400"/>
              <a:t> </a:t>
            </a:r>
            <a:r>
              <a:rPr lang="cs-CZ" altLang="cs-CZ" sz="1400" i="1"/>
              <a:t>L1-L2</a:t>
            </a:r>
            <a:r>
              <a:rPr lang="cs-CZ" altLang="cs-CZ" sz="1400"/>
              <a:t>- vlevo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Ledviny, močový měchýř, močovody-</a:t>
            </a:r>
            <a:r>
              <a:rPr lang="cs-CZ" altLang="cs-CZ" sz="1400"/>
              <a:t> </a:t>
            </a:r>
            <a:r>
              <a:rPr lang="cs-CZ" altLang="cs-CZ" sz="1400" i="1"/>
              <a:t>Th10-L3-S3</a:t>
            </a:r>
            <a:r>
              <a:rPr lang="cs-CZ" altLang="cs-CZ" sz="1400"/>
              <a:t>- oboustranně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Pohlavní orgány-</a:t>
            </a:r>
            <a:r>
              <a:rPr lang="cs-CZ" altLang="cs-CZ" sz="1400"/>
              <a:t> </a:t>
            </a:r>
            <a:r>
              <a:rPr lang="cs-CZ" altLang="cs-CZ" sz="1400" i="1"/>
              <a:t>Th11-L3-S3</a:t>
            </a:r>
            <a:r>
              <a:rPr lang="cs-CZ" altLang="cs-CZ" sz="1400"/>
              <a:t>- oboustranně</a:t>
            </a:r>
          </a:p>
        </p:txBody>
      </p:sp>
      <p:pic>
        <p:nvPicPr>
          <p:cNvPr id="39939" name="Picture 10" descr="SouvisejÃ­cÃ­ obrÃ¡zek">
            <a:extLst>
              <a:ext uri="{FF2B5EF4-FFF2-40B4-BE49-F238E27FC236}">
                <a16:creationId xmlns:a16="http://schemas.microsoft.com/office/drawing/2014/main" id="{E2F83BB1-5C16-4C99-ABAE-992D9F41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9" y="9526"/>
            <a:ext cx="5602287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Obdélník 1">
            <a:extLst>
              <a:ext uri="{FF2B5EF4-FFF2-40B4-BE49-F238E27FC236}">
                <a16:creationId xmlns:a16="http://schemas.microsoft.com/office/drawing/2014/main" id="{9B13CFAD-CA3A-4860-A242-567C523E0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1" y="115889"/>
            <a:ext cx="2233613" cy="4016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HAEDOVY ZONY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>
            <a:extLst>
              <a:ext uri="{FF2B5EF4-FFF2-40B4-BE49-F238E27FC236}">
                <a16:creationId xmlns:a16="http://schemas.microsoft.com/office/drawing/2014/main" id="{EB336876-C9D0-4B5E-97A0-B2C5C3F6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61" y="198961"/>
            <a:ext cx="39469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u="sng" dirty="0" err="1">
                <a:highlight>
                  <a:srgbClr val="FFFF00"/>
                </a:highlight>
                <a:latin typeface="Arial" charset="0"/>
              </a:rPr>
              <a:t>Ansa</a:t>
            </a: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  <a:latin typeface="Arial" charset="0"/>
              </a:rPr>
              <a:t>cervicalis</a:t>
            </a: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 </a:t>
            </a:r>
            <a:r>
              <a:rPr lang="cs-CZ" altLang="cs-CZ" sz="2400" b="1" u="sng" dirty="0" err="1">
                <a:highlight>
                  <a:srgbClr val="FFFF00"/>
                </a:highlight>
                <a:latin typeface="Arial" charset="0"/>
              </a:rPr>
              <a:t>profunda</a:t>
            </a:r>
            <a:r>
              <a:rPr lang="cs-CZ" altLang="cs-CZ" sz="2400" b="1" u="sng" dirty="0">
                <a:highlight>
                  <a:srgbClr val="FFFF00"/>
                </a:highlight>
                <a:latin typeface="Arial" charset="0"/>
              </a:rPr>
              <a:t>:</a:t>
            </a:r>
          </a:p>
        </p:txBody>
      </p:sp>
      <p:sp>
        <p:nvSpPr>
          <p:cNvPr id="11267" name="Text Box 7">
            <a:extLst>
              <a:ext uri="{FF2B5EF4-FFF2-40B4-BE49-F238E27FC236}">
                <a16:creationId xmlns:a16="http://schemas.microsoft.com/office/drawing/2014/main" id="{C0A5CF43-905B-41FB-A900-DEC7C6420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60" y="775222"/>
            <a:ext cx="43878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Radix superior </a:t>
            </a:r>
            <a:r>
              <a:rPr lang="cs-CZ" altLang="cs-CZ" sz="2000" dirty="0" err="1"/>
              <a:t>ansae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cervicalis</a:t>
            </a:r>
            <a:r>
              <a:rPr lang="cs-CZ" altLang="cs-CZ" sz="2000" dirty="0"/>
              <a:t> prof.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(</a:t>
            </a:r>
            <a:r>
              <a:rPr lang="cs-CZ" altLang="cs-CZ" sz="2000" dirty="0" err="1"/>
              <a:t>accompanies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nervus</a:t>
            </a:r>
            <a:r>
              <a:rPr lang="cs-CZ" altLang="cs-CZ" sz="2000" dirty="0"/>
              <a:t> XII.)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Radix </a:t>
            </a:r>
            <a:r>
              <a:rPr lang="cs-CZ" altLang="cs-CZ" sz="2000" dirty="0" err="1"/>
              <a:t>inferior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ansae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cervicalis</a:t>
            </a:r>
            <a:r>
              <a:rPr lang="cs-CZ" altLang="cs-CZ" sz="2000" dirty="0"/>
              <a:t> prof. </a:t>
            </a:r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948C7E0D-8820-4787-9064-34302051E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85" y="2032522"/>
            <a:ext cx="39306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Innervation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infrahyoid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</p:txBody>
      </p:sp>
      <p:pic>
        <p:nvPicPr>
          <p:cNvPr id="35" name="Obrázek 2">
            <a:extLst>
              <a:ext uri="{FF2B5EF4-FFF2-40B4-BE49-F238E27FC236}">
                <a16:creationId xmlns:a16="http://schemas.microsoft.com/office/drawing/2014/main" id="{F630F84C-86AA-44F0-B6A9-A3CBF950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4851" r="19118" b="5901"/>
          <a:stretch>
            <a:fillRect/>
          </a:stretch>
        </p:blipFill>
        <p:spPr bwMode="auto">
          <a:xfrm>
            <a:off x="6410131" y="65314"/>
            <a:ext cx="5689593" cy="662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HN011">
            <a:extLst>
              <a:ext uri="{FF2B5EF4-FFF2-40B4-BE49-F238E27FC236}">
                <a16:creationId xmlns:a16="http://schemas.microsoft.com/office/drawing/2014/main" id="{38095D8A-9AE8-4633-AFBF-229EE83E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7119" r="3763" b="5261"/>
          <a:stretch>
            <a:fillRect/>
          </a:stretch>
        </p:blipFill>
        <p:spPr bwMode="auto">
          <a:xfrm>
            <a:off x="3512485" y="2833397"/>
            <a:ext cx="4538769" cy="402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2214</Words>
  <Application>Microsoft Office PowerPoint</Application>
  <PresentationFormat>Širokoúhlá obrazovka</PresentationFormat>
  <Paragraphs>667</Paragraphs>
  <Slides>86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86</vt:i4>
      </vt:variant>
    </vt:vector>
  </HeadingPairs>
  <TitlesOfParts>
    <vt:vector size="94" baseType="lpstr">
      <vt:lpstr>Arial</vt:lpstr>
      <vt:lpstr>Arial Unicode MS</vt:lpstr>
      <vt:lpstr>Calibri</vt:lpstr>
      <vt:lpstr>Calibri Light</vt:lpstr>
      <vt:lpstr>Times New Roman</vt:lpstr>
      <vt:lpstr>Motiv Office</vt:lpstr>
      <vt:lpstr>Corel PHOTO-PAINT 8.0 Image</vt:lpstr>
      <vt:lpstr>Fotografie MS Photo Editor 3.0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OUTPUTS FROM THE BRAIN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64</cp:revision>
  <dcterms:created xsi:type="dcterms:W3CDTF">2019-11-29T19:47:22Z</dcterms:created>
  <dcterms:modified xsi:type="dcterms:W3CDTF">2019-12-01T22:15:30Z</dcterms:modified>
</cp:coreProperties>
</file>