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5" r:id="rId7"/>
    <p:sldId id="257" r:id="rId8"/>
    <p:sldId id="262" r:id="rId9"/>
    <p:sldId id="274" r:id="rId10"/>
    <p:sldId id="272" r:id="rId11"/>
    <p:sldId id="269" r:id="rId12"/>
    <p:sldId id="263" r:id="rId13"/>
    <p:sldId id="264" r:id="rId14"/>
    <p:sldId id="266" r:id="rId15"/>
    <p:sldId id="267" r:id="rId16"/>
    <p:sldId id="268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D33F9-2F78-4958-B5FE-BCD2608FA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080" y="685799"/>
            <a:ext cx="6902132" cy="174516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PULSED MAGNETIC THERAPY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BC3B13-D409-4196-9A77-6BCAC8E9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14" y="3429000"/>
            <a:ext cx="4847114" cy="33866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8E516F-E04C-4571-A0BF-14232688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531054"/>
            <a:ext cx="1135966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A74A91-9671-4414-BCEB-6A31A6FAE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503680"/>
            <a:ext cx="8006080" cy="9347200"/>
          </a:xfrm>
        </p:spPr>
      </p:pic>
    </p:spTree>
    <p:extLst>
      <p:ext uri="{BB962C8B-B14F-4D97-AF65-F5344CB8AC3E}">
        <p14:creationId xmlns:p14="http://schemas.microsoft.com/office/powerpoint/2010/main" val="172544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8BD92-B1BA-4536-99AD-16A9654B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479676C-7F12-4B7E-86B5-8A6FD4B4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863601"/>
            <a:ext cx="9648507" cy="4805679"/>
          </a:xfrm>
        </p:spPr>
      </p:pic>
    </p:spTree>
    <p:extLst>
      <p:ext uri="{BB962C8B-B14F-4D97-AF65-F5344CB8AC3E}">
        <p14:creationId xmlns:p14="http://schemas.microsoft.com/office/powerpoint/2010/main" val="18460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9DB95-EABB-4B66-BEC0-1A2012E8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4E81D-8926-48D2-A0BE-3F3CDCEE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0020"/>
            <a:ext cx="8534400" cy="64236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800" b="1" u="sng" dirty="0">
                <a:solidFill>
                  <a:srgbClr val="C00000"/>
                </a:solidFill>
              </a:rPr>
              <a:t>INDICATIONES:</a:t>
            </a:r>
          </a:p>
          <a:p>
            <a:endParaRPr lang="cs-CZ" sz="3200" b="1" dirty="0"/>
          </a:p>
          <a:p>
            <a:r>
              <a:rPr lang="cs-CZ" sz="3400" b="1" dirty="0" err="1"/>
              <a:t>Arthrosis</a:t>
            </a:r>
            <a:endParaRPr lang="cs-CZ" sz="3400" b="1" dirty="0"/>
          </a:p>
          <a:p>
            <a:r>
              <a:rPr lang="cs-CZ" sz="3400" b="1" dirty="0" err="1"/>
              <a:t>CRPSy</a:t>
            </a:r>
            <a:endParaRPr lang="cs-CZ" sz="3400" b="1" dirty="0"/>
          </a:p>
          <a:p>
            <a:r>
              <a:rPr lang="cs-CZ" sz="3400" b="1" dirty="0" err="1"/>
              <a:t>Tendinitis</a:t>
            </a:r>
            <a:r>
              <a:rPr lang="cs-CZ" sz="3400" b="1" dirty="0"/>
              <a:t> and </a:t>
            </a:r>
            <a:r>
              <a:rPr lang="cs-CZ" sz="3400" b="1" dirty="0" err="1"/>
              <a:t>tendovaginitis</a:t>
            </a:r>
            <a:endParaRPr lang="cs-CZ" sz="3400" b="1" dirty="0"/>
          </a:p>
          <a:p>
            <a:r>
              <a:rPr lang="cs-CZ" sz="3400" b="1" dirty="0" err="1"/>
              <a:t>Delayed</a:t>
            </a:r>
            <a:r>
              <a:rPr lang="cs-CZ" sz="3400" b="1" dirty="0"/>
              <a:t> </a:t>
            </a:r>
            <a:r>
              <a:rPr lang="cs-CZ" sz="3400" b="1" dirty="0" err="1"/>
              <a:t>healing</a:t>
            </a:r>
            <a:endParaRPr lang="cs-CZ" sz="3400" b="1" dirty="0"/>
          </a:p>
          <a:p>
            <a:r>
              <a:rPr lang="cs-CZ" sz="3400" b="1" dirty="0" err="1"/>
              <a:t>Burns</a:t>
            </a:r>
            <a:endParaRPr lang="cs-CZ" sz="3400" b="1" dirty="0"/>
          </a:p>
          <a:p>
            <a:r>
              <a:rPr lang="cs-CZ" sz="3400" b="1" dirty="0" err="1"/>
              <a:t>Fibromyalgia</a:t>
            </a:r>
            <a:endParaRPr lang="cs-CZ" sz="3400" b="1" dirty="0"/>
          </a:p>
          <a:p>
            <a:r>
              <a:rPr lang="cs-CZ" sz="3400" b="1" dirty="0" err="1"/>
              <a:t>Delayed</a:t>
            </a:r>
            <a:r>
              <a:rPr lang="cs-CZ" sz="3400" b="1" dirty="0"/>
              <a:t> bone </a:t>
            </a:r>
            <a:r>
              <a:rPr lang="cs-CZ" sz="3400" b="1" dirty="0" err="1"/>
              <a:t>splicing</a:t>
            </a:r>
            <a:endParaRPr lang="cs-CZ" sz="3400" b="1" dirty="0"/>
          </a:p>
          <a:p>
            <a:r>
              <a:rPr lang="cs-CZ" sz="3400" b="1" dirty="0" err="1"/>
              <a:t>Entrapments</a:t>
            </a:r>
            <a:r>
              <a:rPr lang="cs-CZ" sz="3400" b="1" dirty="0"/>
              <a:t> </a:t>
            </a:r>
            <a:r>
              <a:rPr lang="cs-CZ" sz="3400" b="1" dirty="0" err="1"/>
              <a:t>syndroms</a:t>
            </a:r>
            <a:endParaRPr lang="cs-CZ" sz="3400" b="1" dirty="0"/>
          </a:p>
          <a:p>
            <a:r>
              <a:rPr lang="cs-CZ" sz="3400" b="1" dirty="0" err="1"/>
              <a:t>Lumbabo</a:t>
            </a:r>
            <a:endParaRPr lang="cs-CZ" sz="3400" b="1" dirty="0"/>
          </a:p>
          <a:p>
            <a:r>
              <a:rPr lang="cs-CZ" sz="3400" b="1" dirty="0"/>
              <a:t>Spasticity</a:t>
            </a:r>
          </a:p>
          <a:p>
            <a:r>
              <a:rPr lang="cs-CZ" sz="3400" b="1" dirty="0" err="1"/>
              <a:t>strains</a:t>
            </a:r>
            <a:endParaRPr lang="cs-CZ" sz="3400" b="1" dirty="0"/>
          </a:p>
          <a:p>
            <a:r>
              <a:rPr lang="cs-CZ" sz="3400" b="1" dirty="0" err="1"/>
              <a:t>cerebral</a:t>
            </a:r>
            <a:r>
              <a:rPr lang="cs-CZ" sz="3400" b="1" dirty="0"/>
              <a:t> pulsy</a:t>
            </a:r>
          </a:p>
          <a:p>
            <a:r>
              <a:rPr lang="cs-CZ" sz="3400" b="1" dirty="0" err="1"/>
              <a:t>osteoporosis</a:t>
            </a:r>
            <a:endParaRPr lang="cs-CZ" sz="3400" b="1" dirty="0"/>
          </a:p>
        </p:txBody>
      </p:sp>
    </p:spTree>
    <p:extLst>
      <p:ext uri="{BB962C8B-B14F-4D97-AF65-F5344CB8AC3E}">
        <p14:creationId xmlns:p14="http://schemas.microsoft.com/office/powerpoint/2010/main" val="240730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30EE2-3CF7-44B7-8B10-70DA2F26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F3CF24-E5BC-42A4-87B3-478CD9BF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0020"/>
            <a:ext cx="11507788" cy="6972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u="sng" dirty="0">
                <a:solidFill>
                  <a:srgbClr val="C00000"/>
                </a:solidFill>
              </a:rPr>
              <a:t>KONTRAINDICATIONES:</a:t>
            </a:r>
          </a:p>
          <a:p>
            <a:pPr marL="0" indent="0" algn="ctr">
              <a:buNone/>
            </a:pPr>
            <a:endParaRPr lang="cs-CZ" sz="2400" b="1" u="sng" dirty="0">
              <a:solidFill>
                <a:srgbClr val="C00000"/>
              </a:solidFill>
            </a:endParaRPr>
          </a:p>
          <a:p>
            <a:r>
              <a:rPr lang="cs-CZ" sz="2400" b="1" dirty="0"/>
              <a:t>Metals in </a:t>
            </a:r>
            <a:r>
              <a:rPr lang="cs-CZ" sz="2400" b="1" dirty="0" err="1"/>
              <a:t>human</a:t>
            </a:r>
            <a:r>
              <a:rPr lang="cs-CZ" sz="2400" b="1" dirty="0"/>
              <a:t> body, </a:t>
            </a:r>
            <a:r>
              <a:rPr lang="cs-CZ" sz="2400" b="1" dirty="0" err="1"/>
              <a:t>which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heat</a:t>
            </a:r>
            <a:r>
              <a:rPr lang="cs-CZ" sz="2400" b="1" dirty="0"/>
              <a:t> in </a:t>
            </a:r>
            <a:r>
              <a:rPr lang="cs-CZ" sz="2400" b="1" dirty="0" err="1"/>
              <a:t>magnetic</a:t>
            </a:r>
            <a:r>
              <a:rPr lang="cs-CZ" sz="2400" b="1" dirty="0"/>
              <a:t> </a:t>
            </a:r>
            <a:r>
              <a:rPr lang="cs-CZ" sz="2400" b="1" dirty="0" err="1"/>
              <a:t>field</a:t>
            </a:r>
            <a:r>
              <a:rPr lang="cs-CZ" sz="2400" b="1" dirty="0"/>
              <a:t>/ </a:t>
            </a:r>
            <a:r>
              <a:rPr lang="cs-CZ" sz="2400" b="1" dirty="0" err="1"/>
              <a:t>silver</a:t>
            </a:r>
            <a:r>
              <a:rPr lang="cs-CZ" sz="2400" b="1" dirty="0"/>
              <a:t> Al, …/</a:t>
            </a:r>
          </a:p>
          <a:p>
            <a:r>
              <a:rPr lang="cs-CZ" sz="2400" b="1" dirty="0" err="1"/>
              <a:t>Patients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kardiostulator</a:t>
            </a:r>
            <a:r>
              <a:rPr lang="cs-CZ" sz="2400" b="1" dirty="0"/>
              <a:t> </a:t>
            </a:r>
            <a:r>
              <a:rPr lang="cs-CZ" sz="2400" b="1" dirty="0" err="1"/>
              <a:t>or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defibrilator</a:t>
            </a:r>
            <a:endParaRPr lang="cs-CZ" sz="2400" b="1" dirty="0"/>
          </a:p>
          <a:p>
            <a:r>
              <a:rPr lang="cs-CZ" sz="2400" b="1" dirty="0" err="1"/>
              <a:t>Every</a:t>
            </a:r>
            <a:r>
              <a:rPr lang="cs-CZ" sz="2400" b="1" dirty="0"/>
              <a:t> </a:t>
            </a:r>
            <a:r>
              <a:rPr lang="cs-CZ" sz="2400" b="1" dirty="0" err="1"/>
              <a:t>electronic</a:t>
            </a:r>
            <a:r>
              <a:rPr lang="cs-CZ" sz="2400" b="1" dirty="0"/>
              <a:t> </a:t>
            </a:r>
            <a:r>
              <a:rPr lang="cs-CZ" sz="2400" b="1" dirty="0" err="1"/>
              <a:t>equipment</a:t>
            </a:r>
            <a:r>
              <a:rPr lang="cs-CZ" sz="2400" b="1" dirty="0"/>
              <a:t> in </a:t>
            </a:r>
            <a:r>
              <a:rPr lang="cs-CZ" sz="2400" b="1" dirty="0" err="1"/>
              <a:t>the</a:t>
            </a:r>
            <a:r>
              <a:rPr lang="cs-CZ" sz="2400" b="1" dirty="0"/>
              <a:t> body/</a:t>
            </a:r>
            <a:r>
              <a:rPr lang="cs-CZ" sz="2400" b="1" dirty="0" err="1"/>
              <a:t>pumps</a:t>
            </a:r>
            <a:r>
              <a:rPr lang="cs-CZ" sz="2400" b="1" dirty="0"/>
              <a:t>, </a:t>
            </a:r>
            <a:r>
              <a:rPr lang="cs-CZ" sz="2400" b="1" dirty="0" err="1"/>
              <a:t>encochlear</a:t>
            </a:r>
            <a:r>
              <a:rPr lang="cs-CZ" sz="2400" b="1" dirty="0"/>
              <a:t> </a:t>
            </a:r>
            <a:r>
              <a:rPr lang="cs-CZ" sz="2400" b="1" dirty="0" err="1"/>
              <a:t>machine</a:t>
            </a:r>
            <a:r>
              <a:rPr lang="cs-CZ" sz="2400" b="1" dirty="0"/>
              <a:t>../</a:t>
            </a:r>
          </a:p>
          <a:p>
            <a:r>
              <a:rPr lang="cs-CZ" sz="2400" b="1" dirty="0" err="1"/>
              <a:t>Pregnancy</a:t>
            </a:r>
            <a:endParaRPr lang="cs-CZ" sz="2400" b="1" dirty="0"/>
          </a:p>
          <a:p>
            <a:r>
              <a:rPr lang="cs-CZ" sz="2400" b="1" dirty="0" err="1"/>
              <a:t>Tumors</a:t>
            </a:r>
            <a:endParaRPr lang="cs-CZ" sz="2400" b="1" dirty="0"/>
          </a:p>
          <a:p>
            <a:r>
              <a:rPr lang="cs-CZ" sz="2400" b="1" dirty="0" err="1"/>
              <a:t>Epilepsy</a:t>
            </a:r>
            <a:r>
              <a:rPr lang="cs-CZ" sz="2400" b="1" dirty="0"/>
              <a:t>/ </a:t>
            </a:r>
            <a:r>
              <a:rPr lang="cs-CZ" sz="2400" b="1" dirty="0" err="1"/>
              <a:t>aplic</a:t>
            </a:r>
            <a:r>
              <a:rPr lang="cs-CZ" sz="2400" b="1" dirty="0"/>
              <a:t>. on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head</a:t>
            </a:r>
            <a:r>
              <a:rPr lang="cs-CZ" sz="2400" b="1" dirty="0"/>
              <a:t>/</a:t>
            </a:r>
          </a:p>
          <a:p>
            <a:r>
              <a:rPr lang="cs-CZ" sz="2400" b="1" dirty="0" err="1"/>
              <a:t>Serious</a:t>
            </a:r>
            <a:r>
              <a:rPr lang="cs-CZ" sz="2400" b="1" dirty="0"/>
              <a:t> </a:t>
            </a:r>
            <a:r>
              <a:rPr lang="cs-CZ" sz="2400" b="1" dirty="0" err="1"/>
              <a:t>circularory</a:t>
            </a:r>
            <a:r>
              <a:rPr lang="cs-CZ" sz="2400" b="1" dirty="0"/>
              <a:t> </a:t>
            </a:r>
            <a:r>
              <a:rPr lang="cs-CZ" sz="2400" b="1" dirty="0" err="1"/>
              <a:t>disorders</a:t>
            </a:r>
            <a:endParaRPr lang="cs-CZ" sz="2400" b="1" dirty="0"/>
          </a:p>
          <a:p>
            <a:r>
              <a:rPr lang="cs-CZ" sz="2400" b="1" dirty="0" err="1"/>
              <a:t>acute</a:t>
            </a:r>
            <a:r>
              <a:rPr lang="cs-CZ" sz="2400" b="1" dirty="0"/>
              <a:t> </a:t>
            </a:r>
            <a:r>
              <a:rPr lang="cs-CZ" sz="2400" b="1" dirty="0" err="1"/>
              <a:t>infection</a:t>
            </a:r>
            <a:endParaRPr lang="cs-CZ" sz="2400" b="1" dirty="0"/>
          </a:p>
          <a:p>
            <a:r>
              <a:rPr lang="cs-CZ" sz="2400" b="1" dirty="0" err="1"/>
              <a:t>Mycosis</a:t>
            </a:r>
            <a:r>
              <a:rPr lang="cs-CZ" sz="2400" b="1" dirty="0"/>
              <a:t>/non </a:t>
            </a:r>
            <a:r>
              <a:rPr lang="cs-CZ" sz="2400" b="1" dirty="0" err="1"/>
              <a:t>healing</a:t>
            </a:r>
            <a:r>
              <a:rPr lang="cs-CZ" sz="2400" b="1" dirty="0"/>
              <a:t>/</a:t>
            </a:r>
          </a:p>
          <a:p>
            <a:r>
              <a:rPr lang="cs-CZ" sz="2400" b="1" dirty="0" err="1"/>
              <a:t>Hyperfunction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thyroid</a:t>
            </a:r>
            <a:r>
              <a:rPr lang="cs-CZ" sz="2400" b="1" dirty="0"/>
              <a:t> </a:t>
            </a:r>
            <a:r>
              <a:rPr lang="cs-CZ" sz="2400" b="1" dirty="0" err="1"/>
              <a:t>gland</a:t>
            </a:r>
            <a:endParaRPr lang="cs-CZ" sz="2400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31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9210D6-4BC9-4C05-8A64-53606CC7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TREATMENT:</a:t>
            </a:r>
          </a:p>
          <a:p>
            <a:endParaRPr lang="cs-CZ" b="1" dirty="0"/>
          </a:p>
          <a:p>
            <a:r>
              <a:rPr lang="cs-CZ" b="1" dirty="0"/>
              <a:t>USUALLY LASTING 30 MINUTES</a:t>
            </a:r>
          </a:p>
          <a:p>
            <a:r>
              <a:rPr lang="cs-CZ" b="1" dirty="0"/>
              <a:t>2-7x PER WEEK</a:t>
            </a:r>
          </a:p>
          <a:p>
            <a:r>
              <a:rPr lang="cs-CZ" b="1" dirty="0"/>
              <a:t>10- 20 TIMES</a:t>
            </a:r>
          </a:p>
        </p:txBody>
      </p:sp>
    </p:spTree>
    <p:extLst>
      <p:ext uri="{BB962C8B-B14F-4D97-AF65-F5344CB8AC3E}">
        <p14:creationId xmlns:p14="http://schemas.microsoft.com/office/powerpoint/2010/main" val="265692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4C30C3-F8BD-4391-BC46-2301D000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WE CAN USE WITH:</a:t>
            </a:r>
          </a:p>
          <a:p>
            <a:endParaRPr lang="cs-CZ" b="1" dirty="0"/>
          </a:p>
          <a:p>
            <a:r>
              <a:rPr lang="cs-CZ" sz="2400" b="1" dirty="0" err="1"/>
              <a:t>LLLTh</a:t>
            </a:r>
            <a:endParaRPr lang="cs-CZ" sz="2400" b="1" dirty="0"/>
          </a:p>
          <a:p>
            <a:r>
              <a:rPr lang="cs-CZ" sz="2400" b="1" dirty="0" err="1"/>
              <a:t>Massage</a:t>
            </a:r>
            <a:endParaRPr lang="cs-CZ" sz="2400" b="1" dirty="0"/>
          </a:p>
          <a:p>
            <a:r>
              <a:rPr lang="cs-CZ" sz="2400" b="1" dirty="0" err="1"/>
              <a:t>Manual</a:t>
            </a:r>
            <a:r>
              <a:rPr lang="cs-CZ" sz="2400" b="1" dirty="0"/>
              <a:t> </a:t>
            </a:r>
            <a:r>
              <a:rPr lang="cs-CZ" sz="2400" b="1" dirty="0" err="1"/>
              <a:t>therapy</a:t>
            </a:r>
            <a:endParaRPr lang="cs-CZ" sz="2400" b="1" dirty="0"/>
          </a:p>
          <a:p>
            <a:r>
              <a:rPr lang="cs-CZ" sz="2400" b="1" dirty="0"/>
              <a:t> </a:t>
            </a:r>
            <a:r>
              <a:rPr lang="cs-CZ" sz="2400" b="1" dirty="0" err="1"/>
              <a:t>balneotherapy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2228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DDC25E-2BEE-4616-91BB-42CCABDC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400" b="1" u="sng" dirty="0">
                <a:solidFill>
                  <a:srgbClr val="C00000"/>
                </a:solidFill>
              </a:rPr>
              <a:t>NOTE:</a:t>
            </a:r>
          </a:p>
          <a:p>
            <a:endParaRPr lang="cs-CZ" sz="2400" b="1" dirty="0"/>
          </a:p>
          <a:p>
            <a:r>
              <a:rPr lang="cs-CZ" sz="2400" b="1" dirty="0" err="1"/>
              <a:t>Patient</a:t>
            </a:r>
            <a:r>
              <a:rPr lang="cs-CZ" sz="2400" b="1" dirty="0"/>
              <a:t> </a:t>
            </a:r>
            <a:r>
              <a:rPr lang="cs-CZ" sz="2400" b="1" dirty="0" err="1"/>
              <a:t>have</a:t>
            </a:r>
            <a:r>
              <a:rPr lang="cs-CZ" sz="2400" b="1" dirty="0"/>
              <a:t> </a:t>
            </a:r>
            <a:r>
              <a:rPr lang="cs-CZ" sz="2400" b="1" dirty="0" err="1"/>
              <a:t>dress</a:t>
            </a:r>
            <a:endParaRPr lang="cs-CZ" sz="2400" b="1" dirty="0"/>
          </a:p>
          <a:p>
            <a:r>
              <a:rPr lang="cs-CZ" sz="2400" b="1" dirty="0"/>
              <a:t>No  </a:t>
            </a:r>
            <a:r>
              <a:rPr lang="cs-CZ" sz="2400" b="1" dirty="0" err="1"/>
              <a:t>cards</a:t>
            </a:r>
            <a:endParaRPr lang="cs-CZ" sz="2400" b="1" dirty="0"/>
          </a:p>
          <a:p>
            <a:r>
              <a:rPr lang="cs-CZ" sz="2400" b="1" dirty="0"/>
              <a:t>No metal on </a:t>
            </a:r>
            <a:r>
              <a:rPr lang="cs-CZ" sz="2400" b="1" dirty="0" err="1"/>
              <a:t>the</a:t>
            </a:r>
            <a:r>
              <a:rPr lang="cs-CZ" sz="2400" b="1" dirty="0"/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335601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953AB-4208-4A99-9C70-BD8633FA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NOTE: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err="1"/>
              <a:t>Magnetic</a:t>
            </a:r>
            <a:r>
              <a:rPr lang="cs-CZ" sz="2400" b="1" dirty="0"/>
              <a:t> </a:t>
            </a:r>
            <a:r>
              <a:rPr lang="cs-CZ" sz="2400" b="1" dirty="0" err="1"/>
              <a:t>field</a:t>
            </a:r>
            <a:r>
              <a:rPr lang="cs-CZ" sz="2400" b="1" dirty="0"/>
              <a:t> has </a:t>
            </a:r>
            <a:r>
              <a:rPr lang="cs-CZ" sz="2400" b="1" dirty="0" err="1"/>
              <a:t>vagotropic</a:t>
            </a:r>
            <a:r>
              <a:rPr lang="cs-CZ" sz="2400" b="1" dirty="0"/>
              <a:t> </a:t>
            </a:r>
            <a:r>
              <a:rPr lang="cs-CZ" sz="2400" b="1" dirty="0" err="1"/>
              <a:t>efect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So </a:t>
            </a:r>
            <a:r>
              <a:rPr lang="cs-CZ" sz="2400" b="1" dirty="0" err="1"/>
              <a:t>that</a:t>
            </a:r>
            <a:r>
              <a:rPr lang="cs-CZ" sz="2400" b="1" dirty="0"/>
              <a:t> </a:t>
            </a:r>
            <a:r>
              <a:rPr lang="cs-CZ" sz="2400" b="1" dirty="0" err="1"/>
              <a:t>slow</a:t>
            </a:r>
            <a:r>
              <a:rPr lang="cs-CZ" sz="2400" b="1" dirty="0"/>
              <a:t> </a:t>
            </a:r>
            <a:r>
              <a:rPr lang="cs-CZ" sz="2400" b="1" dirty="0" err="1"/>
              <a:t>verticalization</a:t>
            </a:r>
            <a:r>
              <a:rPr lang="cs-CZ" sz="2400" b="1" dirty="0"/>
              <a:t> </a:t>
            </a:r>
            <a:r>
              <a:rPr lang="cs-CZ" sz="2400" b="1" dirty="0" err="1"/>
              <a:t>after</a:t>
            </a:r>
            <a:r>
              <a:rPr lang="cs-CZ" sz="2400" b="1" dirty="0"/>
              <a:t>  </a:t>
            </a:r>
            <a:r>
              <a:rPr lang="cs-CZ" sz="2400" b="1" dirty="0" err="1"/>
              <a:t>aplication</a:t>
            </a:r>
            <a:r>
              <a:rPr lang="cs-CZ" sz="2400" b="1" dirty="0"/>
              <a:t> in </a:t>
            </a:r>
            <a:r>
              <a:rPr lang="cs-CZ" sz="2400" b="1" dirty="0" err="1"/>
              <a:t>needed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2495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3F9ECA6-507D-43CC-B66E-6B2150681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805" y="1839515"/>
            <a:ext cx="4565015" cy="3178969"/>
          </a:xfrm>
        </p:spPr>
      </p:pic>
    </p:spTree>
    <p:extLst>
      <p:ext uri="{BB962C8B-B14F-4D97-AF65-F5344CB8AC3E}">
        <p14:creationId xmlns:p14="http://schemas.microsoft.com/office/powerpoint/2010/main" val="15349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E96575-0A71-4C9A-9280-041748F3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685800"/>
            <a:ext cx="7686992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HISTORY</a:t>
            </a:r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r>
              <a:rPr lang="cs-CZ" sz="2800" b="1" dirty="0"/>
              <a:t>FOR THOUSANDS OF YEARS MAGNETS HAVE BEEN USED BY CHINESE, EGYPTIANS, GREEKS, ROMANS /and </a:t>
            </a:r>
            <a:r>
              <a:rPr lang="cs-CZ" sz="2800" b="1" dirty="0" err="1"/>
              <a:t>others</a:t>
            </a:r>
            <a:r>
              <a:rPr lang="cs-CZ" sz="2800" b="1" dirty="0"/>
              <a:t>/  TO HEAL.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212CF3-126D-4508-B94F-7E34C830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4823460"/>
            <a:ext cx="1994852" cy="17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1608F5A-E29A-4E8B-A29A-674ADEE1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83" y="0"/>
            <a:ext cx="4140057" cy="745744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14D21E-6B65-4AC3-99EC-30713143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79" y="711200"/>
            <a:ext cx="7167738" cy="5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1E3CE-FE9B-4F7E-8E87-A0DBD816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D172FE0-45A1-4C09-B4E0-B83B5D602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43" y="61808"/>
            <a:ext cx="4664710" cy="31051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D53924-1F37-446B-9BA3-7D1D90107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61808"/>
            <a:ext cx="3962400" cy="33939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95ADCE0-7276-4C7B-8B0D-5FC01D179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719408"/>
            <a:ext cx="3962400" cy="31385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CDEFEF-87AB-4B33-AD7D-2AABD7D4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753" y="3691043"/>
            <a:ext cx="4572000" cy="304567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1E263F4-CE43-4E3B-8CA4-FD9F45720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17" y="3934882"/>
            <a:ext cx="219328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F21148-62A1-434A-9723-CC4B9370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1" y="1759744"/>
            <a:ext cx="9258300" cy="3955256"/>
          </a:xfrm>
        </p:spPr>
      </p:pic>
    </p:spTree>
    <p:extLst>
      <p:ext uri="{BB962C8B-B14F-4D97-AF65-F5344CB8AC3E}">
        <p14:creationId xmlns:p14="http://schemas.microsoft.com/office/powerpoint/2010/main" val="23582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913C96-C0B0-413B-907F-DFBAE618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MAGNETIC FIELD-  EARTH: 0,04 </a:t>
            </a:r>
            <a:r>
              <a:rPr lang="cs-CZ" b="1" dirty="0" err="1"/>
              <a:t>mT</a:t>
            </a:r>
            <a:endParaRPr lang="cs-CZ" b="1" dirty="0"/>
          </a:p>
          <a:p>
            <a:r>
              <a:rPr lang="cs-CZ" b="1" dirty="0"/>
              <a:t>THERAPEUTIC  DOSE: 10-80 </a:t>
            </a:r>
            <a:r>
              <a:rPr lang="cs-CZ" b="1" dirty="0" err="1"/>
              <a:t>mT</a:t>
            </a:r>
            <a:endParaRPr lang="cs-CZ" b="1" dirty="0"/>
          </a:p>
          <a:p>
            <a:r>
              <a:rPr lang="cs-CZ" b="1" dirty="0"/>
              <a:t>NMR: 3 T</a:t>
            </a:r>
          </a:p>
        </p:txBody>
      </p:sp>
    </p:spTree>
    <p:extLst>
      <p:ext uri="{BB962C8B-B14F-4D97-AF65-F5344CB8AC3E}">
        <p14:creationId xmlns:p14="http://schemas.microsoft.com/office/powerpoint/2010/main" val="22733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5EC389D-71B9-48BB-AABE-8A3248DB0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52" y="0"/>
            <a:ext cx="8023860" cy="8252460"/>
          </a:xfrm>
        </p:spPr>
      </p:pic>
    </p:spTree>
    <p:extLst>
      <p:ext uri="{BB962C8B-B14F-4D97-AF65-F5344CB8AC3E}">
        <p14:creationId xmlns:p14="http://schemas.microsoft.com/office/powerpoint/2010/main" val="246919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94F32-3A61-4B50-8BB0-9609A8EC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732" y="0"/>
            <a:ext cx="8534400" cy="2268219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ELEKTROMAGNETIC INTERACTION: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4E314B-3FCD-4E0B-8995-F4DB6629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26720"/>
            <a:ext cx="8534400" cy="5059680"/>
          </a:xfrm>
        </p:spPr>
        <p:txBody>
          <a:bodyPr/>
          <a:lstStyle/>
          <a:p>
            <a:r>
              <a:rPr lang="cs-CZ" b="1" dirty="0"/>
              <a:t>Electric </a:t>
            </a:r>
            <a:r>
              <a:rPr lang="cs-CZ" b="1" dirty="0" err="1"/>
              <a:t>field</a:t>
            </a:r>
            <a:r>
              <a:rPr lang="cs-CZ" b="1" dirty="0"/>
              <a:t>  </a:t>
            </a:r>
            <a:r>
              <a:rPr lang="cs-CZ" b="1" dirty="0" err="1"/>
              <a:t>induces</a:t>
            </a:r>
            <a:r>
              <a:rPr lang="cs-CZ" b="1" dirty="0"/>
              <a:t> </a:t>
            </a:r>
            <a:r>
              <a:rPr lang="cs-CZ" b="1" dirty="0" err="1"/>
              <a:t>magnetic</a:t>
            </a:r>
            <a:r>
              <a:rPr lang="cs-CZ" b="1" dirty="0"/>
              <a:t> </a:t>
            </a:r>
            <a:r>
              <a:rPr lang="cs-CZ" b="1" dirty="0" err="1"/>
              <a:t>field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Magnetic</a:t>
            </a:r>
            <a:r>
              <a:rPr lang="cs-CZ" b="1" dirty="0"/>
              <a:t> </a:t>
            </a:r>
            <a:r>
              <a:rPr lang="cs-CZ" b="1" dirty="0" err="1"/>
              <a:t>field</a:t>
            </a:r>
            <a:r>
              <a:rPr lang="cs-CZ" b="1" dirty="0"/>
              <a:t> </a:t>
            </a:r>
            <a:r>
              <a:rPr lang="cs-CZ" b="1" dirty="0" err="1"/>
              <a:t>induces</a:t>
            </a:r>
            <a:r>
              <a:rPr lang="cs-CZ" b="1" dirty="0"/>
              <a:t> </a:t>
            </a:r>
            <a:r>
              <a:rPr lang="cs-CZ" b="1" dirty="0" err="1"/>
              <a:t>electric</a:t>
            </a:r>
            <a:r>
              <a:rPr lang="cs-CZ" b="1" dirty="0"/>
              <a:t> </a:t>
            </a:r>
            <a:r>
              <a:rPr lang="cs-CZ" b="1" dirty="0" err="1"/>
              <a:t>field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903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3D667-2D37-490E-AE69-F046F939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rgbClr val="C00000"/>
                </a:solidFill>
              </a:rPr>
              <a:t>This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situation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is</a:t>
            </a:r>
            <a:r>
              <a:rPr lang="cs-CZ" sz="2800" b="1" dirty="0">
                <a:solidFill>
                  <a:srgbClr val="C00000"/>
                </a:solidFill>
              </a:rPr>
              <a:t> in </a:t>
            </a:r>
            <a:r>
              <a:rPr lang="cs-CZ" sz="2800" b="1" dirty="0" err="1">
                <a:solidFill>
                  <a:srgbClr val="C00000"/>
                </a:solidFill>
              </a:rPr>
              <a:t>our</a:t>
            </a:r>
            <a:r>
              <a:rPr lang="cs-CZ" sz="2800" b="1" dirty="0">
                <a:solidFill>
                  <a:srgbClr val="C00000"/>
                </a:solidFill>
              </a:rPr>
              <a:t> body </a:t>
            </a:r>
            <a:r>
              <a:rPr lang="cs-CZ" sz="2800" b="1" dirty="0" err="1">
                <a:solidFill>
                  <a:srgbClr val="C00000"/>
                </a:solidFill>
              </a:rPr>
              <a:t>too</a:t>
            </a:r>
            <a:r>
              <a:rPr lang="cs-CZ" sz="2800" b="1" dirty="0">
                <a:solidFill>
                  <a:srgbClr val="C00000"/>
                </a:solidFill>
              </a:rPr>
              <a:t>, so </a:t>
            </a:r>
            <a:r>
              <a:rPr lang="cs-CZ" sz="2800" b="1" dirty="0" err="1">
                <a:solidFill>
                  <a:srgbClr val="C00000"/>
                </a:solidFill>
              </a:rPr>
              <a:t>that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electronic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equipments</a:t>
            </a:r>
            <a:r>
              <a:rPr lang="cs-CZ" sz="2800" b="1" dirty="0">
                <a:solidFill>
                  <a:srgbClr val="C00000"/>
                </a:solidFill>
              </a:rPr>
              <a:t> in </a:t>
            </a:r>
            <a:r>
              <a:rPr lang="cs-CZ" sz="2800" b="1" dirty="0" err="1">
                <a:solidFill>
                  <a:srgbClr val="C00000"/>
                </a:solidFill>
              </a:rPr>
              <a:t>our</a:t>
            </a:r>
            <a:r>
              <a:rPr lang="cs-CZ" sz="2800" b="1" dirty="0">
                <a:solidFill>
                  <a:srgbClr val="C00000"/>
                </a:solidFill>
              </a:rPr>
              <a:t> body are KI </a:t>
            </a:r>
            <a:r>
              <a:rPr lang="cs-CZ" sz="2800" b="1" dirty="0" err="1">
                <a:solidFill>
                  <a:srgbClr val="C00000"/>
                </a:solidFill>
              </a:rPr>
              <a:t>for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magnetotherapy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59D1ED-0763-4595-BE4D-F2684B90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20" y="3995578"/>
            <a:ext cx="1300480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2558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208</Words>
  <Application>Microsoft Office PowerPoint</Application>
  <PresentationFormat>Širokoúhlá obrazovka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Řez</vt:lpstr>
      <vt:lpstr>PULSED MAGNETIC THERAPY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ELEKTROMAGNETIC INTERACTION: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PULSED MAGNETIC THERAPY</dc:title>
  <dc:creator>eva drapelova</dc:creator>
  <cp:lastModifiedBy>eva</cp:lastModifiedBy>
  <cp:revision>27</cp:revision>
  <dcterms:created xsi:type="dcterms:W3CDTF">2018-03-10T16:05:06Z</dcterms:created>
  <dcterms:modified xsi:type="dcterms:W3CDTF">2020-02-17T17:30:45Z</dcterms:modified>
</cp:coreProperties>
</file>