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3" r:id="rId2"/>
    <p:sldId id="284" r:id="rId3"/>
    <p:sldId id="264" r:id="rId4"/>
    <p:sldId id="262" r:id="rId5"/>
    <p:sldId id="256" r:id="rId6"/>
    <p:sldId id="258" r:id="rId7"/>
    <p:sldId id="260" r:id="rId8"/>
    <p:sldId id="265" r:id="rId9"/>
    <p:sldId id="261" r:id="rId10"/>
    <p:sldId id="424" r:id="rId11"/>
    <p:sldId id="328" r:id="rId12"/>
    <p:sldId id="271" r:id="rId13"/>
    <p:sldId id="272" r:id="rId14"/>
    <p:sldId id="266" r:id="rId15"/>
    <p:sldId id="273" r:id="rId16"/>
    <p:sldId id="276" r:id="rId17"/>
    <p:sldId id="275" r:id="rId18"/>
    <p:sldId id="277" r:id="rId19"/>
    <p:sldId id="278" r:id="rId20"/>
    <p:sldId id="348" r:id="rId21"/>
    <p:sldId id="422" r:id="rId22"/>
    <p:sldId id="423" r:id="rId23"/>
    <p:sldId id="274" r:id="rId24"/>
    <p:sldId id="283" r:id="rId25"/>
    <p:sldId id="280" r:id="rId26"/>
    <p:sldId id="259" r:id="rId27"/>
    <p:sldId id="269" r:id="rId28"/>
    <p:sldId id="282" r:id="rId29"/>
    <p:sldId id="267" r:id="rId30"/>
    <p:sldId id="281" r:id="rId31"/>
    <p:sldId id="27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uk Fait" initials="VF" lastIdx="2" clrIdx="0">
    <p:extLst>
      <p:ext uri="{19B8F6BF-5375-455C-9EA6-DF929625EA0E}">
        <p15:presenceInfo xmlns:p15="http://schemas.microsoft.com/office/powerpoint/2012/main" xmlns="" userId="S::34695@muni.cz::ba7476c2-03d4-4055-9916-b64de865f2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88DE7A-1818-414A-BC3D-6CD831A7884C}" v="48" dt="2020-04-10T10:34:09.471"/>
    <p1510:client id="{98466859-E4ED-6A46-8246-8F531E0BAB6E}" v="2276" dt="2020-04-10T06:15:47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760"/>
    <p:restoredTop sz="94720"/>
  </p:normalViewPr>
  <p:slideViewPr>
    <p:cSldViewPr snapToGrid="0">
      <p:cViewPr varScale="1">
        <p:scale>
          <a:sx n="68" d="100"/>
          <a:sy n="68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1" d="100"/>
          <a:sy n="171" d="100"/>
        </p:scale>
        <p:origin x="6552" y="17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k Fait" userId="ba7476c2-03d4-4055-9916-b64de865f2a2" providerId="ADAL" clId="{98466859-E4ED-6A46-8246-8F531E0BAB6E}"/>
    <pc:docChg chg="undo custSel delSld modSld">
      <pc:chgData name="Vuk Fait" userId="ba7476c2-03d4-4055-9916-b64de865f2a2" providerId="ADAL" clId="{98466859-E4ED-6A46-8246-8F531E0BAB6E}" dt="2020-04-10T06:15:47.789" v="4124" actId="6549"/>
      <pc:docMkLst>
        <pc:docMk/>
      </pc:docMkLst>
      <pc:sldChg chg="modSp">
        <pc:chgData name="Vuk Fait" userId="ba7476c2-03d4-4055-9916-b64de865f2a2" providerId="ADAL" clId="{98466859-E4ED-6A46-8246-8F531E0BAB6E}" dt="2020-04-10T05:52:41.845" v="2809" actId="14100"/>
        <pc:sldMkLst>
          <pc:docMk/>
          <pc:sldMk cId="2245576897" sldId="259"/>
        </pc:sldMkLst>
        <pc:spChg chg="mod">
          <ac:chgData name="Vuk Fait" userId="ba7476c2-03d4-4055-9916-b64de865f2a2" providerId="ADAL" clId="{98466859-E4ED-6A46-8246-8F531E0BAB6E}" dt="2020-04-10T05:52:41.845" v="2809" actId="14100"/>
          <ac:spMkLst>
            <pc:docMk/>
            <pc:sldMk cId="2245576897" sldId="259"/>
            <ac:spMk id="2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11:23.861" v="648" actId="20577"/>
        <pc:sldMkLst>
          <pc:docMk/>
          <pc:sldMk cId="3766599756" sldId="266"/>
        </pc:sldMkLst>
        <pc:spChg chg="mod">
          <ac:chgData name="Vuk Fait" userId="ba7476c2-03d4-4055-9916-b64de865f2a2" providerId="ADAL" clId="{98466859-E4ED-6A46-8246-8F531E0BAB6E}" dt="2020-04-10T05:11:23.861" v="648" actId="20577"/>
          <ac:spMkLst>
            <pc:docMk/>
            <pc:sldMk cId="3766599756" sldId="266"/>
            <ac:spMk id="2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6:14:45.756" v="4105" actId="20577"/>
        <pc:sldMkLst>
          <pc:docMk/>
          <pc:sldMk cId="562847860" sldId="267"/>
        </pc:sldMkLst>
        <pc:spChg chg="mod">
          <ac:chgData name="Vuk Fait" userId="ba7476c2-03d4-4055-9916-b64de865f2a2" providerId="ADAL" clId="{98466859-E4ED-6A46-8246-8F531E0BAB6E}" dt="2020-04-10T06:14:45.756" v="4105" actId="20577"/>
          <ac:spMkLst>
            <pc:docMk/>
            <pc:sldMk cId="562847860" sldId="267"/>
            <ac:spMk id="11266" creationId="{00000000-0000-0000-0000-000000000000}"/>
          </ac:spMkLst>
        </pc:spChg>
      </pc:sldChg>
      <pc:sldChg chg="del">
        <pc:chgData name="Vuk Fait" userId="ba7476c2-03d4-4055-9916-b64de865f2a2" providerId="ADAL" clId="{98466859-E4ED-6A46-8246-8F531E0BAB6E}" dt="2020-04-10T06:15:25.881" v="4106" actId="2696"/>
        <pc:sldMkLst>
          <pc:docMk/>
          <pc:sldMk cId="797885759" sldId="268"/>
        </pc:sldMkLst>
      </pc:sldChg>
      <pc:sldChg chg="modSp">
        <pc:chgData name="Vuk Fait" userId="ba7476c2-03d4-4055-9916-b64de865f2a2" providerId="ADAL" clId="{98466859-E4ED-6A46-8246-8F531E0BAB6E}" dt="2020-04-10T05:55:32.393" v="2963" actId="6549"/>
        <pc:sldMkLst>
          <pc:docMk/>
          <pc:sldMk cId="3449287252" sldId="269"/>
        </pc:sldMkLst>
        <pc:spChg chg="mod">
          <ac:chgData name="Vuk Fait" userId="ba7476c2-03d4-4055-9916-b64de865f2a2" providerId="ADAL" clId="{98466859-E4ED-6A46-8246-8F531E0BAB6E}" dt="2020-04-10T05:54:37.658" v="2917" actId="20577"/>
          <ac:spMkLst>
            <pc:docMk/>
            <pc:sldMk cId="3449287252" sldId="269"/>
            <ac:spMk id="5" creationId="{00000000-0000-0000-0000-000000000000}"/>
          </ac:spMkLst>
        </pc:spChg>
        <pc:spChg chg="mod">
          <ac:chgData name="Vuk Fait" userId="ba7476c2-03d4-4055-9916-b64de865f2a2" providerId="ADAL" clId="{98466859-E4ED-6A46-8246-8F531E0BAB6E}" dt="2020-04-10T05:55:32.393" v="2963" actId="6549"/>
          <ac:spMkLst>
            <pc:docMk/>
            <pc:sldMk cId="3449287252" sldId="269"/>
            <ac:spMk id="8" creationId="{00000000-0000-0000-0000-000000000000}"/>
          </ac:spMkLst>
        </pc:spChg>
        <pc:picChg chg="mod">
          <ac:chgData name="Vuk Fait" userId="ba7476c2-03d4-4055-9916-b64de865f2a2" providerId="ADAL" clId="{98466859-E4ED-6A46-8246-8F531E0BAB6E}" dt="2020-04-10T05:54:21.938" v="2906" actId="1076"/>
          <ac:picMkLst>
            <pc:docMk/>
            <pc:sldMk cId="3449287252" sldId="269"/>
            <ac:picMk id="2" creationId="{00000000-0000-0000-0000-000000000000}"/>
          </ac:picMkLst>
        </pc:picChg>
      </pc:sldChg>
      <pc:sldChg chg="del">
        <pc:chgData name="Vuk Fait" userId="ba7476c2-03d4-4055-9916-b64de865f2a2" providerId="ADAL" clId="{98466859-E4ED-6A46-8246-8F531E0BAB6E}" dt="2020-04-10T05:11:34.538" v="649" actId="2696"/>
        <pc:sldMkLst>
          <pc:docMk/>
          <pc:sldMk cId="2027560816" sldId="270"/>
        </pc:sldMkLst>
      </pc:sldChg>
      <pc:sldChg chg="modSp">
        <pc:chgData name="Vuk Fait" userId="ba7476c2-03d4-4055-9916-b64de865f2a2" providerId="ADAL" clId="{98466859-E4ED-6A46-8246-8F531E0BAB6E}" dt="2020-04-10T05:01:09.865" v="6" actId="20577"/>
        <pc:sldMkLst>
          <pc:docMk/>
          <pc:sldMk cId="4260035809" sldId="271"/>
        </pc:sldMkLst>
        <pc:spChg chg="mod">
          <ac:chgData name="Vuk Fait" userId="ba7476c2-03d4-4055-9916-b64de865f2a2" providerId="ADAL" clId="{98466859-E4ED-6A46-8246-8F531E0BAB6E}" dt="2020-04-10T05:01:09.865" v="6" actId="20577"/>
          <ac:spMkLst>
            <pc:docMk/>
            <pc:sldMk cId="4260035809" sldId="271"/>
            <ac:spMk id="14356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11:52.840" v="659" actId="20577"/>
        <pc:sldMkLst>
          <pc:docMk/>
          <pc:sldMk cId="2645625306" sldId="273"/>
        </pc:sldMkLst>
        <pc:spChg chg="mod">
          <ac:chgData name="Vuk Fait" userId="ba7476c2-03d4-4055-9916-b64de865f2a2" providerId="ADAL" clId="{98466859-E4ED-6A46-8246-8F531E0BAB6E}" dt="2020-04-10T05:11:52.840" v="659" actId="20577"/>
          <ac:spMkLst>
            <pc:docMk/>
            <pc:sldMk cId="2645625306" sldId="273"/>
            <ac:spMk id="13322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29:58.349" v="1555" actId="6549"/>
        <pc:sldMkLst>
          <pc:docMk/>
          <pc:sldMk cId="1449780134" sldId="274"/>
        </pc:sldMkLst>
        <pc:spChg chg="mod">
          <ac:chgData name="Vuk Fait" userId="ba7476c2-03d4-4055-9916-b64de865f2a2" providerId="ADAL" clId="{98466859-E4ED-6A46-8246-8F531E0BAB6E}" dt="2020-04-10T05:29:58.349" v="1555" actId="6549"/>
          <ac:spMkLst>
            <pc:docMk/>
            <pc:sldMk cId="1449780134" sldId="274"/>
            <ac:spMk id="16387" creationId="{00000000-0000-0000-0000-000000000000}"/>
          </ac:spMkLst>
        </pc:spChg>
        <pc:spChg chg="mod">
          <ac:chgData name="Vuk Fait" userId="ba7476c2-03d4-4055-9916-b64de865f2a2" providerId="ADAL" clId="{98466859-E4ED-6A46-8246-8F531E0BAB6E}" dt="2020-04-10T05:26:48.659" v="1338" actId="1076"/>
          <ac:spMkLst>
            <pc:docMk/>
            <pc:sldMk cId="1449780134" sldId="274"/>
            <ac:spMk id="16394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17:16.889" v="812" actId="20577"/>
        <pc:sldMkLst>
          <pc:docMk/>
          <pc:sldMk cId="2755668472" sldId="275"/>
        </pc:sldMkLst>
        <pc:spChg chg="mod">
          <ac:chgData name="Vuk Fait" userId="ba7476c2-03d4-4055-9916-b64de865f2a2" providerId="ADAL" clId="{98466859-E4ED-6A46-8246-8F531E0BAB6E}" dt="2020-04-10T05:17:16.889" v="812" actId="20577"/>
          <ac:spMkLst>
            <pc:docMk/>
            <pc:sldMk cId="2755668472" sldId="275"/>
            <ac:spMk id="18439" creationId="{00000000-0000-0000-0000-000000000000}"/>
          </ac:spMkLst>
        </pc:spChg>
        <pc:spChg chg="mod">
          <ac:chgData name="Vuk Fait" userId="ba7476c2-03d4-4055-9916-b64de865f2a2" providerId="ADAL" clId="{98466859-E4ED-6A46-8246-8F531E0BAB6E}" dt="2020-04-10T05:16:52.575" v="795" actId="20577"/>
          <ac:spMkLst>
            <pc:docMk/>
            <pc:sldMk cId="2755668472" sldId="275"/>
            <ac:spMk id="18440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16:05.922" v="780" actId="20577"/>
        <pc:sldMkLst>
          <pc:docMk/>
          <pc:sldMk cId="1449224273" sldId="276"/>
        </pc:sldMkLst>
        <pc:spChg chg="mod">
          <ac:chgData name="Vuk Fait" userId="ba7476c2-03d4-4055-9916-b64de865f2a2" providerId="ADAL" clId="{98466859-E4ED-6A46-8246-8F531E0BAB6E}" dt="2020-04-10T05:16:05.922" v="780" actId="20577"/>
          <ac:spMkLst>
            <pc:docMk/>
            <pc:sldMk cId="1449224273" sldId="276"/>
            <ac:spMk id="19461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20:23.028" v="996" actId="20577"/>
        <pc:sldMkLst>
          <pc:docMk/>
          <pc:sldMk cId="2216851627" sldId="277"/>
        </pc:sldMkLst>
        <pc:spChg chg="mod">
          <ac:chgData name="Vuk Fait" userId="ba7476c2-03d4-4055-9916-b64de865f2a2" providerId="ADAL" clId="{98466859-E4ED-6A46-8246-8F531E0BAB6E}" dt="2020-04-10T05:17:57.423" v="834" actId="20577"/>
          <ac:spMkLst>
            <pc:docMk/>
            <pc:sldMk cId="2216851627" sldId="277"/>
            <ac:spMk id="25606" creationId="{00000000-0000-0000-0000-000000000000}"/>
          </ac:spMkLst>
        </pc:spChg>
        <pc:spChg chg="mod">
          <ac:chgData name="Vuk Fait" userId="ba7476c2-03d4-4055-9916-b64de865f2a2" providerId="ADAL" clId="{98466859-E4ED-6A46-8246-8F531E0BAB6E}" dt="2020-04-10T05:20:23.028" v="996" actId="20577"/>
          <ac:spMkLst>
            <pc:docMk/>
            <pc:sldMk cId="2216851627" sldId="277"/>
            <ac:spMk id="25607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20:56.589" v="1015" actId="20577"/>
        <pc:sldMkLst>
          <pc:docMk/>
          <pc:sldMk cId="2350466195" sldId="278"/>
        </pc:sldMkLst>
        <pc:spChg chg="mod">
          <ac:chgData name="Vuk Fait" userId="ba7476c2-03d4-4055-9916-b64de865f2a2" providerId="ADAL" clId="{98466859-E4ED-6A46-8246-8F531E0BAB6E}" dt="2020-04-10T05:20:56.589" v="1015" actId="20577"/>
          <ac:spMkLst>
            <pc:docMk/>
            <pc:sldMk cId="2350466195" sldId="278"/>
            <ac:spMk id="27654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36:48.586" v="1871" actId="1076"/>
        <pc:sldMkLst>
          <pc:docMk/>
          <pc:sldMk cId="3439589913" sldId="280"/>
        </pc:sldMkLst>
        <pc:spChg chg="mod">
          <ac:chgData name="Vuk Fait" userId="ba7476c2-03d4-4055-9916-b64de865f2a2" providerId="ADAL" clId="{98466859-E4ED-6A46-8246-8F531E0BAB6E}" dt="2020-04-10T05:36:48.586" v="1871" actId="1076"/>
          <ac:spMkLst>
            <pc:docMk/>
            <pc:sldMk cId="3439589913" sldId="280"/>
            <ac:spMk id="28674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6:15:47.789" v="4124" actId="6549"/>
        <pc:sldMkLst>
          <pc:docMk/>
          <pc:sldMk cId="865122997" sldId="281"/>
        </pc:sldMkLst>
        <pc:spChg chg="mod">
          <ac:chgData name="Vuk Fait" userId="ba7476c2-03d4-4055-9916-b64de865f2a2" providerId="ADAL" clId="{98466859-E4ED-6A46-8246-8F531E0BAB6E}" dt="2020-04-10T06:15:47.789" v="4124" actId="6549"/>
          <ac:spMkLst>
            <pc:docMk/>
            <pc:sldMk cId="865122997" sldId="281"/>
            <ac:spMk id="31746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34:35.461" v="1765" actId="20577"/>
        <pc:sldMkLst>
          <pc:docMk/>
          <pc:sldMk cId="1562236354" sldId="283"/>
        </pc:sldMkLst>
        <pc:spChg chg="mod">
          <ac:chgData name="Vuk Fait" userId="ba7476c2-03d4-4055-9916-b64de865f2a2" providerId="ADAL" clId="{98466859-E4ED-6A46-8246-8F531E0BAB6E}" dt="2020-04-10T05:31:17.564" v="1642" actId="20577"/>
          <ac:spMkLst>
            <pc:docMk/>
            <pc:sldMk cId="1562236354" sldId="283"/>
            <ac:spMk id="2" creationId="{00000000-0000-0000-0000-000000000000}"/>
          </ac:spMkLst>
        </pc:spChg>
        <pc:spChg chg="mod">
          <ac:chgData name="Vuk Fait" userId="ba7476c2-03d4-4055-9916-b64de865f2a2" providerId="ADAL" clId="{98466859-E4ED-6A46-8246-8F531E0BAB6E}" dt="2020-04-10T05:34:35.461" v="1765" actId="20577"/>
          <ac:spMkLst>
            <pc:docMk/>
            <pc:sldMk cId="1562236354" sldId="283"/>
            <ac:spMk id="10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00:36.661" v="4" actId="20577"/>
        <pc:sldMkLst>
          <pc:docMk/>
          <pc:sldMk cId="3035727913" sldId="284"/>
        </pc:sldMkLst>
        <pc:spChg chg="mod">
          <ac:chgData name="Vuk Fait" userId="ba7476c2-03d4-4055-9916-b64de865f2a2" providerId="ADAL" clId="{98466859-E4ED-6A46-8246-8F531E0BAB6E}" dt="2020-04-10T05:00:36.661" v="4" actId="20577"/>
          <ac:spMkLst>
            <pc:docMk/>
            <pc:sldMk cId="3035727913" sldId="284"/>
            <ac:spMk id="5125" creationId="{3B6DFDD5-A5E9-5B45-B323-A7CCFE87A749}"/>
          </ac:spMkLst>
        </pc:spChg>
      </pc:sldChg>
      <pc:sldChg chg="modSp">
        <pc:chgData name="Vuk Fait" userId="ba7476c2-03d4-4055-9916-b64de865f2a2" providerId="ADAL" clId="{98466859-E4ED-6A46-8246-8F531E0BAB6E}" dt="2020-04-10T05:21:22.610" v="1064" actId="20577"/>
        <pc:sldMkLst>
          <pc:docMk/>
          <pc:sldMk cId="379926429" sldId="348"/>
        </pc:sldMkLst>
        <pc:spChg chg="mod">
          <ac:chgData name="Vuk Fait" userId="ba7476c2-03d4-4055-9916-b64de865f2a2" providerId="ADAL" clId="{98466859-E4ED-6A46-8246-8F531E0BAB6E}" dt="2020-04-10T05:21:22.610" v="1064" actId="20577"/>
          <ac:spMkLst>
            <pc:docMk/>
            <pc:sldMk cId="379926429" sldId="348"/>
            <ac:spMk id="719" creationId="{00000000-0000-0000-0000-000000000000}"/>
          </ac:spMkLst>
        </pc:spChg>
      </pc:sldChg>
      <pc:sldChg chg="modSp">
        <pc:chgData name="Vuk Fait" userId="ba7476c2-03d4-4055-9916-b64de865f2a2" providerId="ADAL" clId="{98466859-E4ED-6A46-8246-8F531E0BAB6E}" dt="2020-04-10T05:21:35.946" v="1066" actId="27636"/>
        <pc:sldMkLst>
          <pc:docMk/>
          <pc:sldMk cId="3023056452" sldId="422"/>
        </pc:sldMkLst>
        <pc:spChg chg="mod">
          <ac:chgData name="Vuk Fait" userId="ba7476c2-03d4-4055-9916-b64de865f2a2" providerId="ADAL" clId="{98466859-E4ED-6A46-8246-8F531E0BAB6E}" dt="2020-04-10T05:21:35.946" v="1066" actId="27636"/>
          <ac:spMkLst>
            <pc:docMk/>
            <pc:sldMk cId="3023056452" sldId="422"/>
            <ac:spMk id="18" creationId="{C25DCAD1-96D4-584E-9D33-23743911F1D4}"/>
          </ac:spMkLst>
        </pc:spChg>
      </pc:sldChg>
      <pc:sldChg chg="modSp">
        <pc:chgData name="Vuk Fait" userId="ba7476c2-03d4-4055-9916-b64de865f2a2" providerId="ADAL" clId="{98466859-E4ED-6A46-8246-8F531E0BAB6E}" dt="2020-04-10T05:26:21.912" v="1304" actId="20577"/>
        <pc:sldMkLst>
          <pc:docMk/>
          <pc:sldMk cId="3326023528" sldId="423"/>
        </pc:sldMkLst>
        <pc:spChg chg="mod">
          <ac:chgData name="Vuk Fait" userId="ba7476c2-03d4-4055-9916-b64de865f2a2" providerId="ADAL" clId="{98466859-E4ED-6A46-8246-8F531E0BAB6E}" dt="2020-04-10T05:23:09.189" v="1139" actId="1076"/>
          <ac:spMkLst>
            <pc:docMk/>
            <pc:sldMk cId="3326023528" sldId="423"/>
            <ac:spMk id="6" creationId="{5AF1EE66-0794-BB47-BB32-D81CC7EDEFCD}"/>
          </ac:spMkLst>
        </pc:spChg>
        <pc:spChg chg="mod">
          <ac:chgData name="Vuk Fait" userId="ba7476c2-03d4-4055-9916-b64de865f2a2" providerId="ADAL" clId="{98466859-E4ED-6A46-8246-8F531E0BAB6E}" dt="2020-04-10T05:26:21.912" v="1304" actId="20577"/>
          <ac:spMkLst>
            <pc:docMk/>
            <pc:sldMk cId="3326023528" sldId="423"/>
            <ac:spMk id="7" creationId="{6A35EF87-003C-794D-9CE1-D01801888AC8}"/>
          </ac:spMkLst>
        </pc:spChg>
        <pc:spChg chg="mod">
          <ac:chgData name="Vuk Fait" userId="ba7476c2-03d4-4055-9916-b64de865f2a2" providerId="ADAL" clId="{98466859-E4ED-6A46-8246-8F531E0BAB6E}" dt="2020-04-10T05:23:33.029" v="1174" actId="20577"/>
          <ac:spMkLst>
            <pc:docMk/>
            <pc:sldMk cId="3326023528" sldId="423"/>
            <ac:spMk id="8" creationId="{3B1F89F2-2634-C242-BB1C-2DD0FF57591B}"/>
          </ac:spMkLst>
        </pc:spChg>
      </pc:sldChg>
    </pc:docChg>
  </pc:docChgLst>
  <pc:docChgLst>
    <pc:chgData name="Vuk Fait" userId="ba7476c2-03d4-4055-9916-b64de865f2a2" providerId="ADAL" clId="{F08882C4-A6B6-4B49-9552-5E45A8B69E6D}"/>
    <pc:docChg chg="custSel delSld modSld">
      <pc:chgData name="Vuk Fait" userId="ba7476c2-03d4-4055-9916-b64de865f2a2" providerId="ADAL" clId="{F08882C4-A6B6-4B49-9552-5E45A8B69E6D}" dt="2020-04-09T14:09:09.414" v="3108" actId="6549"/>
      <pc:docMkLst>
        <pc:docMk/>
      </pc:docMkLst>
      <pc:sldChg chg="modSp">
        <pc:chgData name="Vuk Fait" userId="ba7476c2-03d4-4055-9916-b64de865f2a2" providerId="ADAL" clId="{F08882C4-A6B6-4B49-9552-5E45A8B69E6D}" dt="2020-04-09T12:56:54.934" v="1183" actId="20577"/>
        <pc:sldMkLst>
          <pc:docMk/>
          <pc:sldMk cId="2381942324" sldId="256"/>
        </pc:sldMkLst>
        <pc:spChg chg="mod">
          <ac:chgData name="Vuk Fait" userId="ba7476c2-03d4-4055-9916-b64de865f2a2" providerId="ADAL" clId="{F08882C4-A6B6-4B49-9552-5E45A8B69E6D}" dt="2020-04-09T12:51:10.119" v="791" actId="20577"/>
          <ac:spMkLst>
            <pc:docMk/>
            <pc:sldMk cId="2381942324" sldId="256"/>
            <ac:spMk id="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56:54.934" v="1183" actId="20577"/>
          <ac:spMkLst>
            <pc:docMk/>
            <pc:sldMk cId="2381942324" sldId="256"/>
            <ac:spMk id="5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3:10:06.031" v="1816" actId="6549"/>
        <pc:sldMkLst>
          <pc:docMk/>
          <pc:sldMk cId="2194335677" sldId="258"/>
        </pc:sldMkLst>
        <pc:spChg chg="mod">
          <ac:chgData name="Vuk Fait" userId="ba7476c2-03d4-4055-9916-b64de865f2a2" providerId="ADAL" clId="{F08882C4-A6B6-4B49-9552-5E45A8B69E6D}" dt="2020-04-09T13:10:06.031" v="1816" actId="6549"/>
          <ac:spMkLst>
            <pc:docMk/>
            <pc:sldMk cId="2194335677" sldId="258"/>
            <ac:spMk id="3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3:57:00.504" v="2391" actId="20577"/>
        <pc:sldMkLst>
          <pc:docMk/>
          <pc:sldMk cId="545282442" sldId="260"/>
        </pc:sldMkLst>
        <pc:spChg chg="mod">
          <ac:chgData name="Vuk Fait" userId="ba7476c2-03d4-4055-9916-b64de865f2a2" providerId="ADAL" clId="{F08882C4-A6B6-4B49-9552-5E45A8B69E6D}" dt="2020-04-09T13:17:25.803" v="2192" actId="14100"/>
          <ac:spMkLst>
            <pc:docMk/>
            <pc:sldMk cId="545282442" sldId="260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3:57:00.504" v="2391" actId="20577"/>
          <ac:spMkLst>
            <pc:docMk/>
            <pc:sldMk cId="545282442" sldId="260"/>
            <ac:spMk id="3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4:07:37.532" v="3002" actId="20577"/>
        <pc:sldMkLst>
          <pc:docMk/>
          <pc:sldMk cId="1053095734" sldId="261"/>
        </pc:sldMkLst>
        <pc:spChg chg="mod">
          <ac:chgData name="Vuk Fait" userId="ba7476c2-03d4-4055-9916-b64de865f2a2" providerId="ADAL" clId="{F08882C4-A6B6-4B49-9552-5E45A8B69E6D}" dt="2020-04-09T14:07:37.532" v="3002" actId="20577"/>
          <ac:spMkLst>
            <pc:docMk/>
            <pc:sldMk cId="1053095734" sldId="261"/>
            <ac:spMk id="2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2:47:38.358" v="617" actId="20577"/>
        <pc:sldMkLst>
          <pc:docMk/>
          <pc:sldMk cId="3025890997" sldId="262"/>
        </pc:sldMkLst>
        <pc:spChg chg="mod">
          <ac:chgData name="Vuk Fait" userId="ba7476c2-03d4-4055-9916-b64de865f2a2" providerId="ADAL" clId="{F08882C4-A6B6-4B49-9552-5E45A8B69E6D}" dt="2020-04-09T12:46:19.552" v="534" actId="20577"/>
          <ac:spMkLst>
            <pc:docMk/>
            <pc:sldMk cId="3025890997" sldId="262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7:38.358" v="617" actId="20577"/>
          <ac:spMkLst>
            <pc:docMk/>
            <pc:sldMk cId="3025890997" sldId="262"/>
            <ac:spMk id="3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2:33:55.546" v="51" actId="20577"/>
        <pc:sldMkLst>
          <pc:docMk/>
          <pc:sldMk cId="1859994828" sldId="263"/>
        </pc:sldMkLst>
        <pc:spChg chg="mod">
          <ac:chgData name="Vuk Fait" userId="ba7476c2-03d4-4055-9916-b64de865f2a2" providerId="ADAL" clId="{F08882C4-A6B6-4B49-9552-5E45A8B69E6D}" dt="2020-04-09T12:33:46.411" v="34" actId="20577"/>
          <ac:spMkLst>
            <pc:docMk/>
            <pc:sldMk cId="1859994828" sldId="263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33:55.546" v="51" actId="20577"/>
          <ac:spMkLst>
            <pc:docMk/>
            <pc:sldMk cId="1859994828" sldId="263"/>
            <ac:spMk id="3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2:45:40.592" v="490" actId="20577"/>
        <pc:sldMkLst>
          <pc:docMk/>
          <pc:sldMk cId="1425415872" sldId="264"/>
        </pc:sldMkLst>
        <pc:spChg chg="mod">
          <ac:chgData name="Vuk Fait" userId="ba7476c2-03d4-4055-9916-b64de865f2a2" providerId="ADAL" clId="{F08882C4-A6B6-4B49-9552-5E45A8B69E6D}" dt="2020-04-09T12:44:05.246" v="443" actId="20577"/>
          <ac:spMkLst>
            <pc:docMk/>
            <pc:sldMk cId="1425415872" sldId="264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4:11.007" v="444" actId="20577"/>
          <ac:spMkLst>
            <pc:docMk/>
            <pc:sldMk cId="1425415872" sldId="264"/>
            <ac:spMk id="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5:40.592" v="490" actId="20577"/>
          <ac:spMkLst>
            <pc:docMk/>
            <pc:sldMk cId="1425415872" sldId="264"/>
            <ac:spMk id="4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1:47.828" v="425" actId="20577"/>
          <ac:spMkLst>
            <pc:docMk/>
            <pc:sldMk cId="1425415872" sldId="264"/>
            <ac:spMk id="8200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0:27.523" v="349" actId="1076"/>
          <ac:spMkLst>
            <pc:docMk/>
            <pc:sldMk cId="1425415872" sldId="264"/>
            <ac:spMk id="8201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0:13.317" v="331" actId="20577"/>
          <ac:spMkLst>
            <pc:docMk/>
            <pc:sldMk cId="1425415872" sldId="264"/>
            <ac:spMk id="820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1:10.049" v="390" actId="20577"/>
          <ac:spMkLst>
            <pc:docMk/>
            <pc:sldMk cId="1425415872" sldId="264"/>
            <ac:spMk id="8203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2:41:37.112" v="424" actId="1076"/>
          <ac:spMkLst>
            <pc:docMk/>
            <pc:sldMk cId="1425415872" sldId="264"/>
            <ac:spMk id="8204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3:59:55.133" v="2630" actId="20577"/>
        <pc:sldMkLst>
          <pc:docMk/>
          <pc:sldMk cId="301870572" sldId="265"/>
        </pc:sldMkLst>
        <pc:spChg chg="mod">
          <ac:chgData name="Vuk Fait" userId="ba7476c2-03d4-4055-9916-b64de865f2a2" providerId="ADAL" clId="{F08882C4-A6B6-4B49-9552-5E45A8B69E6D}" dt="2020-04-09T13:59:23.689" v="2570" actId="20577"/>
          <ac:spMkLst>
            <pc:docMk/>
            <pc:sldMk cId="301870572" sldId="265"/>
            <ac:spMk id="2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3:59:55.133" v="2630" actId="20577"/>
          <ac:spMkLst>
            <pc:docMk/>
            <pc:sldMk cId="301870572" sldId="265"/>
            <ac:spMk id="3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4:08:43.514" v="3075" actId="20577"/>
        <pc:sldMkLst>
          <pc:docMk/>
          <pc:sldMk cId="4260035809" sldId="271"/>
        </pc:sldMkLst>
        <pc:spChg chg="mod">
          <ac:chgData name="Vuk Fait" userId="ba7476c2-03d4-4055-9916-b64de865f2a2" providerId="ADAL" clId="{F08882C4-A6B6-4B49-9552-5E45A8B69E6D}" dt="2020-04-09T14:08:43.514" v="3075" actId="20577"/>
          <ac:spMkLst>
            <pc:docMk/>
            <pc:sldMk cId="4260035809" sldId="271"/>
            <ac:spMk id="14356" creationId="{00000000-0000-0000-0000-000000000000}"/>
          </ac:spMkLst>
        </pc:spChg>
        <pc:spChg chg="mod">
          <ac:chgData name="Vuk Fait" userId="ba7476c2-03d4-4055-9916-b64de865f2a2" providerId="ADAL" clId="{F08882C4-A6B6-4B49-9552-5E45A8B69E6D}" dt="2020-04-09T14:08:38.696" v="3074" actId="20577"/>
          <ac:spMkLst>
            <pc:docMk/>
            <pc:sldMk cId="4260035809" sldId="271"/>
            <ac:spMk id="14357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4:09:09.414" v="3108" actId="6549"/>
        <pc:sldMkLst>
          <pc:docMk/>
          <pc:sldMk cId="3269260902" sldId="272"/>
        </pc:sldMkLst>
        <pc:spChg chg="mod">
          <ac:chgData name="Vuk Fait" userId="ba7476c2-03d4-4055-9916-b64de865f2a2" providerId="ADAL" clId="{F08882C4-A6B6-4B49-9552-5E45A8B69E6D}" dt="2020-04-09T14:09:09.414" v="3108" actId="6549"/>
          <ac:spMkLst>
            <pc:docMk/>
            <pc:sldMk cId="3269260902" sldId="272"/>
            <ac:spMk id="8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2:35:28.297" v="76" actId="20577"/>
        <pc:sldMkLst>
          <pc:docMk/>
          <pc:sldMk cId="3035727913" sldId="284"/>
        </pc:sldMkLst>
        <pc:spChg chg="mod">
          <ac:chgData name="Vuk Fait" userId="ba7476c2-03d4-4055-9916-b64de865f2a2" providerId="ADAL" clId="{F08882C4-A6B6-4B49-9552-5E45A8B69E6D}" dt="2020-04-09T12:35:28.297" v="76" actId="20577"/>
          <ac:spMkLst>
            <pc:docMk/>
            <pc:sldMk cId="3035727913" sldId="284"/>
            <ac:spMk id="5124" creationId="{636333BF-2D5E-6446-A46A-B892B0DB143A}"/>
          </ac:spMkLst>
        </pc:spChg>
        <pc:spChg chg="mod">
          <ac:chgData name="Vuk Fait" userId="ba7476c2-03d4-4055-9916-b64de865f2a2" providerId="ADAL" clId="{F08882C4-A6B6-4B49-9552-5E45A8B69E6D}" dt="2020-04-09T12:35:12.088" v="59" actId="27636"/>
          <ac:spMkLst>
            <pc:docMk/>
            <pc:sldMk cId="3035727913" sldId="284"/>
            <ac:spMk id="5125" creationId="{3B6DFDD5-A5E9-5B45-B323-A7CCFE87A749}"/>
          </ac:spMkLst>
        </pc:spChg>
      </pc:sldChg>
      <pc:sldChg chg="del">
        <pc:chgData name="Vuk Fait" userId="ba7476c2-03d4-4055-9916-b64de865f2a2" providerId="ADAL" clId="{F08882C4-A6B6-4B49-9552-5E45A8B69E6D}" dt="2020-04-09T12:57:03.665" v="1184" actId="2696"/>
        <pc:sldMkLst>
          <pc:docMk/>
          <pc:sldMk cId="353878282" sldId="286"/>
        </pc:sldMkLst>
      </pc:sldChg>
      <pc:sldChg chg="modSp">
        <pc:chgData name="Vuk Fait" userId="ba7476c2-03d4-4055-9916-b64de865f2a2" providerId="ADAL" clId="{F08882C4-A6B6-4B49-9552-5E45A8B69E6D}" dt="2020-04-09T14:08:18.543" v="3058" actId="20577"/>
        <pc:sldMkLst>
          <pc:docMk/>
          <pc:sldMk cId="2288231716" sldId="328"/>
        </pc:sldMkLst>
        <pc:spChg chg="mod">
          <ac:chgData name="Vuk Fait" userId="ba7476c2-03d4-4055-9916-b64de865f2a2" providerId="ADAL" clId="{F08882C4-A6B6-4B49-9552-5E45A8B69E6D}" dt="2020-04-09T14:08:18.543" v="3058" actId="20577"/>
          <ac:spMkLst>
            <pc:docMk/>
            <pc:sldMk cId="2288231716" sldId="328"/>
            <ac:spMk id="593" creationId="{00000000-0000-0000-0000-000000000000}"/>
          </ac:spMkLst>
        </pc:spChg>
      </pc:sldChg>
      <pc:sldChg chg="modSp">
        <pc:chgData name="Vuk Fait" userId="ba7476c2-03d4-4055-9916-b64de865f2a2" providerId="ADAL" clId="{F08882C4-A6B6-4B49-9552-5E45A8B69E6D}" dt="2020-04-09T14:08:02.157" v="3028" actId="20577"/>
        <pc:sldMkLst>
          <pc:docMk/>
          <pc:sldMk cId="3906807102" sldId="337"/>
        </pc:sldMkLst>
        <pc:spChg chg="mod">
          <ac:chgData name="Vuk Fait" userId="ba7476c2-03d4-4055-9916-b64de865f2a2" providerId="ADAL" clId="{F08882C4-A6B6-4B49-9552-5E45A8B69E6D}" dt="2020-04-09T14:08:02.157" v="3028" actId="20577"/>
          <ac:spMkLst>
            <pc:docMk/>
            <pc:sldMk cId="3906807102" sldId="337"/>
            <ac:spMk id="654" creationId="{00000000-0000-0000-0000-000000000000}"/>
          </ac:spMkLst>
        </pc:spChg>
      </pc:sldChg>
      <pc:sldChg chg="modSp del">
        <pc:chgData name="Vuk Fait" userId="ba7476c2-03d4-4055-9916-b64de865f2a2" providerId="ADAL" clId="{F08882C4-A6B6-4B49-9552-5E45A8B69E6D}" dt="2020-04-09T12:39:34.911" v="279" actId="2696"/>
        <pc:sldMkLst>
          <pc:docMk/>
          <pc:sldMk cId="3014081645" sldId="424"/>
        </pc:sldMkLst>
        <pc:spChg chg="mod">
          <ac:chgData name="Vuk Fait" userId="ba7476c2-03d4-4055-9916-b64de865f2a2" providerId="ADAL" clId="{F08882C4-A6B6-4B49-9552-5E45A8B69E6D}" dt="2020-04-09T12:37:04.574" v="95" actId="20577"/>
          <ac:spMkLst>
            <pc:docMk/>
            <pc:sldMk cId="3014081645" sldId="424"/>
            <ac:spMk id="2" creationId="{309B708F-A20C-2440-BE81-5455297B0672}"/>
          </ac:spMkLst>
        </pc:spChg>
        <pc:spChg chg="mod">
          <ac:chgData name="Vuk Fait" userId="ba7476c2-03d4-4055-9916-b64de865f2a2" providerId="ADAL" clId="{F08882C4-A6B6-4B49-9552-5E45A8B69E6D}" dt="2020-04-09T12:39:26.810" v="278" actId="20577"/>
          <ac:spMkLst>
            <pc:docMk/>
            <pc:sldMk cId="3014081645" sldId="424"/>
            <ac:spMk id="3" creationId="{EDE4C01F-A490-AF42-A1D3-60C04A7243B3}"/>
          </ac:spMkLst>
        </pc:spChg>
      </pc:sldChg>
    </pc:docChg>
  </pc:docChgLst>
  <pc:docChgLst>
    <pc:chgData name="Vuk Fait" userId="ba7476c2-03d4-4055-9916-b64de865f2a2" providerId="ADAL" clId="{8988DE7A-1818-414A-BC3D-6CD831A7884C}"/>
    <pc:docChg chg="custSel addSld delSld modSld">
      <pc:chgData name="Vuk Fait" userId="ba7476c2-03d4-4055-9916-b64de865f2a2" providerId="ADAL" clId="{8988DE7A-1818-414A-BC3D-6CD831A7884C}" dt="2020-04-10T10:35:28.320" v="828" actId="6549"/>
      <pc:docMkLst>
        <pc:docMk/>
      </pc:docMkLst>
      <pc:sldChg chg="addSp modSp modTransition modAnim">
        <pc:chgData name="Vuk Fait" userId="ba7476c2-03d4-4055-9916-b64de865f2a2" providerId="ADAL" clId="{8988DE7A-1818-414A-BC3D-6CD831A7884C}" dt="2020-04-10T10:12:48.614" v="687" actId="20577"/>
        <pc:sldMkLst>
          <pc:docMk/>
          <pc:sldMk cId="2381942324" sldId="256"/>
        </pc:sldMkLst>
        <pc:spChg chg="mod">
          <ac:chgData name="Vuk Fait" userId="ba7476c2-03d4-4055-9916-b64de865f2a2" providerId="ADAL" clId="{8988DE7A-1818-414A-BC3D-6CD831A7884C}" dt="2020-04-10T10:12:34.707" v="682" actId="20577"/>
          <ac:spMkLst>
            <pc:docMk/>
            <pc:sldMk cId="2381942324" sldId="256"/>
            <ac:spMk id="4" creationId="{00000000-0000-0000-0000-000000000000}"/>
          </ac:spMkLst>
        </pc:spChg>
        <pc:spChg chg="mod">
          <ac:chgData name="Vuk Fait" userId="ba7476c2-03d4-4055-9916-b64de865f2a2" providerId="ADAL" clId="{8988DE7A-1818-414A-BC3D-6CD831A7884C}" dt="2020-04-10T10:12:48.614" v="687" actId="20577"/>
          <ac:spMkLst>
            <pc:docMk/>
            <pc:sldMk cId="2381942324" sldId="256"/>
            <ac:spMk id="5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381942324" sldId="256"/>
            <ac:picMk id="2" creationId="{C8F8C89A-AD71-1D49-A2A7-FBBD2CDC65C1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194335677" sldId="258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194335677" sldId="258"/>
            <ac:picMk id="2" creationId="{00629FC6-F811-494F-8308-BCA831B2D73F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245576897" sldId="259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245576897" sldId="259"/>
            <ac:picMk id="3" creationId="{545BA770-B6AA-6747-8265-6E02180D0B56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3:52.219" v="693" actId="6549"/>
        <pc:sldMkLst>
          <pc:docMk/>
          <pc:sldMk cId="545282442" sldId="260"/>
        </pc:sldMkLst>
        <pc:spChg chg="mod">
          <ac:chgData name="Vuk Fait" userId="ba7476c2-03d4-4055-9916-b64de865f2a2" providerId="ADAL" clId="{8988DE7A-1818-414A-BC3D-6CD831A7884C}" dt="2020-04-10T10:13:52.219" v="693" actId="6549"/>
          <ac:spMkLst>
            <pc:docMk/>
            <pc:sldMk cId="545282442" sldId="260"/>
            <ac:spMk id="2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545282442" sldId="260"/>
            <ac:picMk id="4" creationId="{CCAD66B7-B0D0-684C-88AA-1367F4B7875F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5:31.804" v="747" actId="6549"/>
        <pc:sldMkLst>
          <pc:docMk/>
          <pc:sldMk cId="1053095734" sldId="261"/>
        </pc:sldMkLst>
        <pc:spChg chg="mod">
          <ac:chgData name="Vuk Fait" userId="ba7476c2-03d4-4055-9916-b64de865f2a2" providerId="ADAL" clId="{8988DE7A-1818-414A-BC3D-6CD831A7884C}" dt="2020-04-10T10:15:31.804" v="747" actId="6549"/>
          <ac:spMkLst>
            <pc:docMk/>
            <pc:sldMk cId="1053095734" sldId="261"/>
            <ac:spMk id="2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1053095734" sldId="261"/>
            <ac:picMk id="3" creationId="{BB2B33FA-8361-3E43-842C-FC8E32959709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025890997" sldId="262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025890997" sldId="262"/>
            <ac:picMk id="4" creationId="{D26AFAC9-F474-114C-B20E-B7A508017D0D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1859994828" sldId="263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1859994828" sldId="263"/>
            <ac:picMk id="4" creationId="{CB545474-7447-BE48-B623-9C3BA9D4A393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1425415872" sldId="264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1425415872" sldId="264"/>
            <ac:picMk id="5" creationId="{7012E932-A9EE-774C-833E-C7FF279CC087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4:04.547" v="694" actId="20577"/>
        <pc:sldMkLst>
          <pc:docMk/>
          <pc:sldMk cId="301870572" sldId="265"/>
        </pc:sldMkLst>
        <pc:spChg chg="mod">
          <ac:chgData name="Vuk Fait" userId="ba7476c2-03d4-4055-9916-b64de865f2a2" providerId="ADAL" clId="{8988DE7A-1818-414A-BC3D-6CD831A7884C}" dt="2020-04-10T10:14:04.547" v="694" actId="20577"/>
          <ac:spMkLst>
            <pc:docMk/>
            <pc:sldMk cId="301870572" sldId="265"/>
            <ac:spMk id="2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01870572" sldId="265"/>
            <ac:picMk id="4" creationId="{9EF531C3-F4DF-6544-9469-C702B1FEEC08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33:54.367" v="817" actId="20577"/>
        <pc:sldMkLst>
          <pc:docMk/>
          <pc:sldMk cId="3766599756" sldId="266"/>
        </pc:sldMkLst>
        <pc:spChg chg="mod">
          <ac:chgData name="Vuk Fait" userId="ba7476c2-03d4-4055-9916-b64de865f2a2" providerId="ADAL" clId="{8988DE7A-1818-414A-BC3D-6CD831A7884C}" dt="2020-04-10T10:33:54.367" v="817" actId="20577"/>
          <ac:spMkLst>
            <pc:docMk/>
            <pc:sldMk cId="3766599756" sldId="266"/>
            <ac:spMk id="2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766599756" sldId="266"/>
            <ac:picMk id="3" creationId="{DAEA3AB1-DE56-EF43-8528-464D9E1F7E3A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35:28.320" v="828" actId="6549"/>
        <pc:sldMkLst>
          <pc:docMk/>
          <pc:sldMk cId="562847860" sldId="267"/>
        </pc:sldMkLst>
        <pc:spChg chg="mod">
          <ac:chgData name="Vuk Fait" userId="ba7476c2-03d4-4055-9916-b64de865f2a2" providerId="ADAL" clId="{8988DE7A-1818-414A-BC3D-6CD831A7884C}" dt="2020-04-10T10:35:28.320" v="828" actId="6549"/>
          <ac:spMkLst>
            <pc:docMk/>
            <pc:sldMk cId="562847860" sldId="267"/>
            <ac:spMk id="11266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562847860" sldId="267"/>
            <ac:picMk id="4" creationId="{8AEF5506-1DA8-C640-982A-9DBE450ED621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449287252" sldId="269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449287252" sldId="269"/>
            <ac:picMk id="3" creationId="{7D1FF4FA-C438-2244-A4CB-C6060602F147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4260035809" sldId="271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4260035809" sldId="271"/>
            <ac:picMk id="2" creationId="{4BE15EF1-19BC-CA49-A815-B25283F8BDA2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269260902" sldId="272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269260902" sldId="272"/>
            <ac:picMk id="2" creationId="{29DDA18F-C5E9-E84D-894F-CF6F7A7D91DE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34:09.471" v="821" actId="1038"/>
        <pc:sldMkLst>
          <pc:docMk/>
          <pc:sldMk cId="2645625306" sldId="273"/>
        </pc:sldMkLst>
        <pc:spChg chg="mod">
          <ac:chgData name="Vuk Fait" userId="ba7476c2-03d4-4055-9916-b64de865f2a2" providerId="ADAL" clId="{8988DE7A-1818-414A-BC3D-6CD831A7884C}" dt="2020-04-10T10:34:05.825" v="819" actId="20577"/>
          <ac:spMkLst>
            <pc:docMk/>
            <pc:sldMk cId="2645625306" sldId="273"/>
            <ac:spMk id="13322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645625306" sldId="273"/>
            <ac:picMk id="2" creationId="{A9442454-D2CD-FB45-92C4-6584B9D68150}"/>
          </ac:picMkLst>
        </pc:picChg>
        <pc:picChg chg="mod">
          <ac:chgData name="Vuk Fait" userId="ba7476c2-03d4-4055-9916-b64de865f2a2" providerId="ADAL" clId="{8988DE7A-1818-414A-BC3D-6CD831A7884C}" dt="2020-04-10T10:34:09.471" v="821" actId="1038"/>
          <ac:picMkLst>
            <pc:docMk/>
            <pc:sldMk cId="2645625306" sldId="273"/>
            <ac:picMk id="13314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1449780134" sldId="274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1449780134" sldId="274"/>
            <ac:picMk id="2" creationId="{0A6AD12D-5D62-0749-B04A-5E3EF3BB949D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755668472" sldId="275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755668472" sldId="275"/>
            <ac:picMk id="2" creationId="{02201384-D409-B846-8DC8-32568BDEA326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1449224273" sldId="276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1449224273" sldId="276"/>
            <ac:picMk id="2" creationId="{753C9434-5A7B-F047-B3E2-995D228F137C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34:31.466" v="822" actId="20577"/>
        <pc:sldMkLst>
          <pc:docMk/>
          <pc:sldMk cId="2216851627" sldId="277"/>
        </pc:sldMkLst>
        <pc:spChg chg="mod">
          <ac:chgData name="Vuk Fait" userId="ba7476c2-03d4-4055-9916-b64de865f2a2" providerId="ADAL" clId="{8988DE7A-1818-414A-BC3D-6CD831A7884C}" dt="2020-04-10T10:34:31.466" v="822" actId="20577"/>
          <ac:spMkLst>
            <pc:docMk/>
            <pc:sldMk cId="2216851627" sldId="277"/>
            <ac:spMk id="25607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216851627" sldId="277"/>
            <ac:picMk id="2" creationId="{09E6B384-3123-4844-9F60-4CE7504C8F9F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350466195" sldId="278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350466195" sldId="278"/>
            <ac:picMk id="2" creationId="{9396BB6D-6813-EA40-9C88-16F0572F046D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586677590" sldId="279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586677590" sldId="279"/>
            <ac:picMk id="2" creationId="{733E0A5C-9274-EF40-94E6-667DC2EE721D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439589913" sldId="280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439589913" sldId="280"/>
            <ac:picMk id="2" creationId="{35D27212-C8E2-5A4B-8815-919EF06D9864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865122997" sldId="281"/>
        </pc:sldMkLst>
        <pc:spChg chg="mod">
          <ac:chgData name="Vuk Fait" userId="ba7476c2-03d4-4055-9916-b64de865f2a2" providerId="ADAL" clId="{8988DE7A-1818-414A-BC3D-6CD831A7884C}" dt="2020-04-10T09:04:17.833" v="410" actId="113"/>
          <ac:spMkLst>
            <pc:docMk/>
            <pc:sldMk cId="865122997" sldId="281"/>
            <ac:spMk id="31746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865122997" sldId="281"/>
            <ac:picMk id="2" creationId="{D27F2E0F-ED3F-8941-95DB-6E5683533C78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554734414" sldId="282"/>
        </pc:sldMkLst>
        <pc:spChg chg="mod">
          <ac:chgData name="Vuk Fait" userId="ba7476c2-03d4-4055-9916-b64de865f2a2" providerId="ADAL" clId="{8988DE7A-1818-414A-BC3D-6CD831A7884C}" dt="2020-04-10T09:49:54.552" v="680" actId="20577"/>
          <ac:spMkLst>
            <pc:docMk/>
            <pc:sldMk cId="2554734414" sldId="282"/>
            <ac:spMk id="2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554734414" sldId="282"/>
            <ac:picMk id="3" creationId="{E626887F-F421-7B47-828B-4FEE9D80933F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1562236354" sldId="283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1562236354" sldId="283"/>
            <ac:picMk id="3" creationId="{88AC2962-8EAB-D448-A2C1-A7E822781C05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035727913" sldId="284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035727913" sldId="284"/>
            <ac:picMk id="2" creationId="{69765D9B-2762-2644-98E0-1EB9127FEA15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2288231716" sldId="328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2288231716" sldId="328"/>
            <ac:picMk id="2" creationId="{F12725F2-C37B-4D47-8F45-A32851E0659E}"/>
          </ac:picMkLst>
        </pc:picChg>
      </pc:sldChg>
      <pc:sldChg chg="addSp delSp modSp del modTransition delAnim modAnim">
        <pc:chgData name="Vuk Fait" userId="ba7476c2-03d4-4055-9916-b64de865f2a2" providerId="ADAL" clId="{8988DE7A-1818-414A-BC3D-6CD831A7884C}" dt="2020-04-10T10:28:52.738" v="777" actId="2696"/>
        <pc:sldMkLst>
          <pc:docMk/>
          <pc:sldMk cId="3906807102" sldId="337"/>
        </pc:sldMkLst>
        <pc:spChg chg="add del mod">
          <ac:chgData name="Vuk Fait" userId="ba7476c2-03d4-4055-9916-b64de865f2a2" providerId="ADAL" clId="{8988DE7A-1818-414A-BC3D-6CD831A7884C}" dt="2020-04-10T10:18:33.197" v="757"/>
          <ac:spMkLst>
            <pc:docMk/>
            <pc:sldMk cId="3906807102" sldId="337"/>
            <ac:spMk id="3" creationId="{E5315B79-3896-7741-8C8F-4DB9731A0443}"/>
          </ac:spMkLst>
        </pc:spChg>
        <pc:spChg chg="add del mod">
          <ac:chgData name="Vuk Fait" userId="ba7476c2-03d4-4055-9916-b64de865f2a2" providerId="ADAL" clId="{8988DE7A-1818-414A-BC3D-6CD831A7884C}" dt="2020-04-10T10:18:50.517" v="762"/>
          <ac:spMkLst>
            <pc:docMk/>
            <pc:sldMk cId="3906807102" sldId="337"/>
            <ac:spMk id="4" creationId="{F404CCD6-B2D2-314C-8FA8-D71CF7D77956}"/>
          </ac:spMkLst>
        </pc:spChg>
        <pc:spChg chg="add del mod">
          <ac:chgData name="Vuk Fait" userId="ba7476c2-03d4-4055-9916-b64de865f2a2" providerId="ADAL" clId="{8988DE7A-1818-414A-BC3D-6CD831A7884C}" dt="2020-04-10T10:28:00.398" v="776"/>
          <ac:spMkLst>
            <pc:docMk/>
            <pc:sldMk cId="3906807102" sldId="337"/>
            <ac:spMk id="7" creationId="{84438F23-AE2F-3D45-976D-4FDE6AFB7CDA}"/>
          </ac:spMkLst>
        </pc:spChg>
        <pc:spChg chg="mod">
          <ac:chgData name="Vuk Fait" userId="ba7476c2-03d4-4055-9916-b64de865f2a2" providerId="ADAL" clId="{8988DE7A-1818-414A-BC3D-6CD831A7884C}" dt="2020-04-10T10:19:02.320" v="763" actId="207"/>
          <ac:spMkLst>
            <pc:docMk/>
            <pc:sldMk cId="3906807102" sldId="337"/>
            <ac:spMk id="654" creationId="{00000000-0000-0000-0000-000000000000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906807102" sldId="337"/>
            <ac:picMk id="2" creationId="{1F702F75-1ECE-344F-98C8-570AA41BF0E5}"/>
          </ac:picMkLst>
        </pc:picChg>
        <pc:picChg chg="add del mod">
          <ac:chgData name="Vuk Fait" userId="ba7476c2-03d4-4055-9916-b64de865f2a2" providerId="ADAL" clId="{8988DE7A-1818-414A-BC3D-6CD831A7884C}" dt="2020-04-10T10:18:17.045" v="755"/>
          <ac:picMkLst>
            <pc:docMk/>
            <pc:sldMk cId="3906807102" sldId="337"/>
            <ac:picMk id="6" creationId="{83F88AF8-56C0-5645-B137-5C675B2617A9}"/>
          </ac:picMkLst>
        </pc:picChg>
        <pc:picChg chg="add del mod">
          <ac:chgData name="Vuk Fait" userId="ba7476c2-03d4-4055-9916-b64de865f2a2" providerId="ADAL" clId="{8988DE7A-1818-414A-BC3D-6CD831A7884C}" dt="2020-04-10T10:27:50.876" v="775" actId="478"/>
          <ac:picMkLst>
            <pc:docMk/>
            <pc:sldMk cId="3906807102" sldId="337"/>
            <ac:picMk id="8" creationId="{716DA816-8AC8-A14F-BD27-DB9E58466EE3}"/>
          </ac:picMkLst>
        </pc:picChg>
        <pc:picChg chg="add">
          <ac:chgData name="Vuk Fait" userId="ba7476c2-03d4-4055-9916-b64de865f2a2" providerId="ADAL" clId="{8988DE7A-1818-414A-BC3D-6CD831A7884C}" dt="2020-04-10T10:28:00.398" v="776"/>
          <ac:picMkLst>
            <pc:docMk/>
            <pc:sldMk cId="3906807102" sldId="337"/>
            <ac:picMk id="12" creationId="{3E7DEF34-C7C9-6D47-841F-79FFD6C6AC6B}"/>
          </ac:picMkLst>
        </pc:picChg>
        <pc:picChg chg="del">
          <ac:chgData name="Vuk Fait" userId="ba7476c2-03d4-4055-9916-b64de865f2a2" providerId="ADAL" clId="{8988DE7A-1818-414A-BC3D-6CD831A7884C}" dt="2020-04-10T10:15:53.010" v="748"/>
          <ac:picMkLst>
            <pc:docMk/>
            <pc:sldMk cId="3906807102" sldId="337"/>
            <ac:picMk id="652" creationId="{00000000-0000-0000-0000-000000000000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79926429" sldId="348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79926429" sldId="348"/>
            <ac:picMk id="2" creationId="{023AD2D6-59E2-B744-9F87-686B4C181FF5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11:52.318" v="681"/>
        <pc:sldMkLst>
          <pc:docMk/>
          <pc:sldMk cId="3023056452" sldId="422"/>
        </pc:sldMkLst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023056452" sldId="422"/>
            <ac:picMk id="2" creationId="{E5028DD5-2D35-AE4A-A30F-B308807DB959}"/>
          </ac:picMkLst>
        </pc:picChg>
      </pc:sldChg>
      <pc:sldChg chg="addSp modSp modTransition modAnim">
        <pc:chgData name="Vuk Fait" userId="ba7476c2-03d4-4055-9916-b64de865f2a2" providerId="ADAL" clId="{8988DE7A-1818-414A-BC3D-6CD831A7884C}" dt="2020-04-10T10:34:47.635" v="823" actId="20577"/>
        <pc:sldMkLst>
          <pc:docMk/>
          <pc:sldMk cId="3326023528" sldId="423"/>
        </pc:sldMkLst>
        <pc:spChg chg="mod">
          <ac:chgData name="Vuk Fait" userId="ba7476c2-03d4-4055-9916-b64de865f2a2" providerId="ADAL" clId="{8988DE7A-1818-414A-BC3D-6CD831A7884C}" dt="2020-04-10T10:34:47.635" v="823" actId="20577"/>
          <ac:spMkLst>
            <pc:docMk/>
            <pc:sldMk cId="3326023528" sldId="423"/>
            <ac:spMk id="7" creationId="{6A35EF87-003C-794D-9CE1-D01801888AC8}"/>
          </ac:spMkLst>
        </pc:spChg>
        <pc:picChg chg="add mod">
          <ac:chgData name="Vuk Fait" userId="ba7476c2-03d4-4055-9916-b64de865f2a2" providerId="ADAL" clId="{8988DE7A-1818-414A-BC3D-6CD831A7884C}" dt="2020-04-10T10:11:52.318" v="681"/>
          <ac:picMkLst>
            <pc:docMk/>
            <pc:sldMk cId="3326023528" sldId="423"/>
            <ac:picMk id="2" creationId="{DC98BC5A-0B29-7142-B8B9-3FBD9B600ACA}"/>
          </ac:picMkLst>
        </pc:picChg>
      </pc:sldChg>
      <pc:sldChg chg="addSp modSp add modTransition modAnim addCm">
        <pc:chgData name="Vuk Fait" userId="ba7476c2-03d4-4055-9916-b64de865f2a2" providerId="ADAL" clId="{8988DE7A-1818-414A-BC3D-6CD831A7884C}" dt="2020-04-10T10:32:51.755" v="812"/>
        <pc:sldMkLst>
          <pc:docMk/>
          <pc:sldMk cId="393776180" sldId="424"/>
        </pc:sldMkLst>
        <pc:spChg chg="add mod">
          <ac:chgData name="Vuk Fait" userId="ba7476c2-03d4-4055-9916-b64de865f2a2" providerId="ADAL" clId="{8988DE7A-1818-414A-BC3D-6CD831A7884C}" dt="2020-04-10T10:32:10.178" v="809" actId="403"/>
          <ac:spMkLst>
            <pc:docMk/>
            <pc:sldMk cId="393776180" sldId="424"/>
            <ac:spMk id="4" creationId="{BD3C1261-C373-694C-B5D7-521B0146696E}"/>
          </ac:spMkLst>
        </pc:spChg>
        <pc:picChg chg="add mod">
          <ac:chgData name="Vuk Fait" userId="ba7476c2-03d4-4055-9916-b64de865f2a2" providerId="ADAL" clId="{8988DE7A-1818-414A-BC3D-6CD831A7884C}" dt="2020-04-10T10:31:33.556" v="779"/>
          <ac:picMkLst>
            <pc:docMk/>
            <pc:sldMk cId="393776180" sldId="424"/>
            <ac:picMk id="3" creationId="{E14AEEEC-C613-534D-BA42-8DDEDDB1B343}"/>
          </ac:picMkLst>
        </pc:picChg>
        <pc:picChg chg="add mod">
          <ac:chgData name="Vuk Fait" userId="ba7476c2-03d4-4055-9916-b64de865f2a2" providerId="ADAL" clId="{8988DE7A-1818-414A-BC3D-6CD831A7884C}" dt="2020-04-10T10:32:51.755" v="812"/>
          <ac:picMkLst>
            <pc:docMk/>
            <pc:sldMk cId="393776180" sldId="424"/>
            <ac:picMk id="5" creationId="{FDEFE9F2-ED48-A44C-9248-9EB72DB87F8F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0T12:32:23.397" idx="1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  <p:cm authorId="1" dt="2020-04-10T12:32:33.240" idx="2">
    <p:pos x="106" y="106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A3D9B-1B5A-D946-BDC9-B4F01AF68C94}" type="datetimeFigureOut">
              <a:rPr lang="cs-CZ" smtClean="0"/>
              <a:pPr/>
              <a:t>11.4.2020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6FEFF-DF95-484E-BCB0-A0AEE2B19D8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9796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75C5C2F-ED3A-2D47-B8FC-3485B56DC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795B1-706F-EE46-A85A-0A64776AA724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52F340F5-1BA1-794A-BA44-F3FD9CD9B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D529092B-8B08-1B4D-B218-26F9A6338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44206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6FEFF-DF95-484E-BCB0-A0AEE2B19D8D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0007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143">
            <a:extLst>
              <a:ext uri="{FF2B5EF4-FFF2-40B4-BE49-F238E27FC236}">
                <a16:creationId xmlns:a16="http://schemas.microsoft.com/office/drawing/2014/main" xmlns="" id="{68DC7FD9-B6F3-074A-8F81-A595E68C45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headEnd/>
            <a:tailEnd/>
          </a:ln>
        </p:spPr>
      </p:sp>
      <p:sp>
        <p:nvSpPr>
          <p:cNvPr id="57347" name="Shape 144">
            <a:extLst>
              <a:ext uri="{FF2B5EF4-FFF2-40B4-BE49-F238E27FC236}">
                <a16:creationId xmlns:a16="http://schemas.microsoft.com/office/drawing/2014/main" xmlns="" id="{272E2857-3C53-AA49-A026-0AAA1D92908D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18948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67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232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5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3">
            <a:extLst>
              <a:ext uri="{FF2B5EF4-FFF2-40B4-BE49-F238E27FC236}">
                <a16:creationId xmlns:a16="http://schemas.microsoft.com/office/drawing/2014/main" xmlns="" id="{B3E7692E-123C-604B-922F-D3F8555762DE}"/>
              </a:ext>
            </a:extLst>
          </p:cNvPr>
          <p:cNvSpPr>
            <a:spLocks/>
          </p:cNvSpPr>
          <p:nvPr/>
        </p:nvSpPr>
        <p:spPr bwMode="auto">
          <a:xfrm>
            <a:off x="228600" y="-14818"/>
            <a:ext cx="8229600" cy="6887635"/>
          </a:xfrm>
          <a:custGeom>
            <a:avLst/>
            <a:gdLst>
              <a:gd name="T0" fmla="*/ 0 w 328450"/>
              <a:gd name="T1" fmla="*/ 0 h 206122"/>
              <a:gd name="T2" fmla="*/ 328450 w 328450"/>
              <a:gd name="T3" fmla="*/ 206122 h 206122"/>
            </a:gdLst>
            <a:ahLst/>
            <a:cxnLst>
              <a:cxn ang="0">
                <a:pos x="0" y="0"/>
              </a:cxn>
              <a:cxn ang="0">
                <a:pos x="0" y="206122"/>
              </a:cxn>
              <a:cxn ang="0">
                <a:pos x="328450" y="206122"/>
              </a:cxn>
              <a:cxn ang="0">
                <a:pos x="273309" y="331"/>
              </a:cxn>
            </a:cxnLst>
            <a:rect l="T0" t="T1" r="T2" b="T3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451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420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7" name="Shape 44">
            <a:extLst>
              <a:ext uri="{FF2B5EF4-FFF2-40B4-BE49-F238E27FC236}">
                <a16:creationId xmlns:a16="http://schemas.microsoft.com/office/drawing/2014/main" xmlns="" id="{245D5659-09AB-B040-8E9D-A506D648308E}"/>
              </a:ext>
            </a:extLst>
          </p:cNvPr>
          <p:cNvSpPr>
            <a:spLocks/>
          </p:cNvSpPr>
          <p:nvPr/>
        </p:nvSpPr>
        <p:spPr bwMode="auto">
          <a:xfrm>
            <a:off x="0" y="-14818"/>
            <a:ext cx="8229600" cy="6887635"/>
          </a:xfrm>
          <a:custGeom>
            <a:avLst/>
            <a:gdLst>
              <a:gd name="T0" fmla="*/ 0 w 328450"/>
              <a:gd name="T1" fmla="*/ 0 h 206122"/>
              <a:gd name="T2" fmla="*/ 328450 w 328450"/>
              <a:gd name="T3" fmla="*/ 206122 h 206122"/>
            </a:gdLst>
            <a:ahLst/>
            <a:cxnLst>
              <a:cxn ang="0">
                <a:pos x="0" y="0"/>
              </a:cxn>
              <a:cxn ang="0">
                <a:pos x="0" y="206122"/>
              </a:cxn>
              <a:cxn ang="0">
                <a:pos x="328450" y="206122"/>
              </a:cxn>
              <a:cxn ang="0">
                <a:pos x="273309" y="331"/>
              </a:cxn>
            </a:cxnLst>
            <a:rect l="T0" t="T1" r="T2" b="T3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420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1003" y="1292935"/>
            <a:ext cx="4801499" cy="5460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1000" y="2134634"/>
            <a:ext cx="2094900" cy="3213999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3043281" y="2134634"/>
            <a:ext cx="2094900" cy="3213999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5245562" y="2134634"/>
            <a:ext cx="2094900" cy="3213999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857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72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29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297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38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326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09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799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08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CB5C3-31FD-4BD5-B463-5C7FA522AE8A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6EBC-9D08-4399-8AD8-3F770C9BD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070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microsoft.com/office/2007/relationships/media" Target="../media/media1.m4a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1.m4a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.png"/><Relationship Id="rId4" Type="http://schemas.openxmlformats.org/officeDocument/2006/relationships/image" Target="../media/image14.jpeg"/><Relationship Id="rId9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jpeg"/><Relationship Id="rId7" Type="http://schemas.microsoft.com/office/2007/relationships/media" Target="../media/media1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6.m4a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jpeg"/><Relationship Id="rId7" Type="http://schemas.microsoft.com/office/2007/relationships/media" Target="../media/media17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jpeg"/><Relationship Id="rId7" Type="http://schemas.microsoft.com/office/2007/relationships/media" Target="../media/media1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19.m4a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1.m4a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81.png"/><Relationship Id="rId21" Type="http://schemas.openxmlformats.org/officeDocument/2006/relationships/image" Target="../media/image63.png"/><Relationship Id="rId34" Type="http://schemas.openxmlformats.org/officeDocument/2006/relationships/image" Target="../media/image76.jpeg"/><Relationship Id="rId42" Type="http://schemas.openxmlformats.org/officeDocument/2006/relationships/image" Target="../media/image84.jpeg"/><Relationship Id="rId47" Type="http://schemas.openxmlformats.org/officeDocument/2006/relationships/image" Target="../media/image89.jpeg"/><Relationship Id="rId50" Type="http://schemas.openxmlformats.org/officeDocument/2006/relationships/image" Target="../media/image92.jpeg"/><Relationship Id="rId55" Type="http://schemas.openxmlformats.org/officeDocument/2006/relationships/image" Target="../media/image97.jpeg"/><Relationship Id="rId63" Type="http://schemas.openxmlformats.org/officeDocument/2006/relationships/image" Target="../media/image105.png"/><Relationship Id="rId68" Type="http://schemas.openxmlformats.org/officeDocument/2006/relationships/image" Target="../media/image110.png"/><Relationship Id="rId76" Type="http://schemas.openxmlformats.org/officeDocument/2006/relationships/image" Target="../media/image118.png"/><Relationship Id="rId84" Type="http://schemas.openxmlformats.org/officeDocument/2006/relationships/image" Target="../media/image126.png"/><Relationship Id="rId89" Type="http://schemas.openxmlformats.org/officeDocument/2006/relationships/image" Target="../media/image131.png"/><Relationship Id="rId7" Type="http://schemas.openxmlformats.org/officeDocument/2006/relationships/image" Target="../media/image49.png"/><Relationship Id="rId71" Type="http://schemas.openxmlformats.org/officeDocument/2006/relationships/image" Target="../media/image113.jpeg"/><Relationship Id="rId92" Type="http://schemas.openxmlformats.org/officeDocument/2006/relationships/image" Target="../media/image1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8.png"/><Relationship Id="rId29" Type="http://schemas.openxmlformats.org/officeDocument/2006/relationships/image" Target="../media/image71.jpe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jpeg"/><Relationship Id="rId40" Type="http://schemas.openxmlformats.org/officeDocument/2006/relationships/image" Target="../media/image82.jpeg"/><Relationship Id="rId45" Type="http://schemas.openxmlformats.org/officeDocument/2006/relationships/image" Target="../media/image87.jpeg"/><Relationship Id="rId53" Type="http://schemas.openxmlformats.org/officeDocument/2006/relationships/image" Target="../media/image95.jpeg"/><Relationship Id="rId58" Type="http://schemas.openxmlformats.org/officeDocument/2006/relationships/image" Target="../media/image100.png"/><Relationship Id="rId66" Type="http://schemas.openxmlformats.org/officeDocument/2006/relationships/image" Target="../media/image108.png"/><Relationship Id="rId74" Type="http://schemas.openxmlformats.org/officeDocument/2006/relationships/image" Target="../media/image116.png"/><Relationship Id="rId79" Type="http://schemas.openxmlformats.org/officeDocument/2006/relationships/image" Target="../media/image121.png"/><Relationship Id="rId87" Type="http://schemas.openxmlformats.org/officeDocument/2006/relationships/image" Target="../media/image129.png"/><Relationship Id="rId5" Type="http://schemas.openxmlformats.org/officeDocument/2006/relationships/image" Target="../media/image47.png"/><Relationship Id="rId61" Type="http://schemas.openxmlformats.org/officeDocument/2006/relationships/image" Target="../media/image103.png"/><Relationship Id="rId82" Type="http://schemas.openxmlformats.org/officeDocument/2006/relationships/image" Target="../media/image124.png"/><Relationship Id="rId90" Type="http://schemas.openxmlformats.org/officeDocument/2006/relationships/image" Target="../media/image132.png"/><Relationship Id="rId19" Type="http://schemas.openxmlformats.org/officeDocument/2006/relationships/image" Target="../media/image61.pn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png"/><Relationship Id="rId30" Type="http://schemas.openxmlformats.org/officeDocument/2006/relationships/image" Target="../media/image72.jpeg"/><Relationship Id="rId35" Type="http://schemas.openxmlformats.org/officeDocument/2006/relationships/image" Target="../media/image77.jpeg"/><Relationship Id="rId43" Type="http://schemas.openxmlformats.org/officeDocument/2006/relationships/image" Target="../media/image85.jpeg"/><Relationship Id="rId48" Type="http://schemas.openxmlformats.org/officeDocument/2006/relationships/image" Target="../media/image90.jpeg"/><Relationship Id="rId56" Type="http://schemas.openxmlformats.org/officeDocument/2006/relationships/image" Target="../media/image98.png"/><Relationship Id="rId64" Type="http://schemas.openxmlformats.org/officeDocument/2006/relationships/image" Target="../media/image106.png"/><Relationship Id="rId69" Type="http://schemas.openxmlformats.org/officeDocument/2006/relationships/image" Target="../media/image111.jpeg"/><Relationship Id="rId77" Type="http://schemas.openxmlformats.org/officeDocument/2006/relationships/image" Target="../media/image119.png"/><Relationship Id="rId8" Type="http://schemas.openxmlformats.org/officeDocument/2006/relationships/image" Target="../media/image50.jpeg"/><Relationship Id="rId51" Type="http://schemas.openxmlformats.org/officeDocument/2006/relationships/image" Target="../media/image93.jpeg"/><Relationship Id="rId72" Type="http://schemas.openxmlformats.org/officeDocument/2006/relationships/image" Target="../media/image114.jpeg"/><Relationship Id="rId80" Type="http://schemas.openxmlformats.org/officeDocument/2006/relationships/image" Target="../media/image122.png"/><Relationship Id="rId85" Type="http://schemas.openxmlformats.org/officeDocument/2006/relationships/image" Target="../media/image127.png"/><Relationship Id="rId93" Type="http://schemas.microsoft.com/office/2007/relationships/media" Target="../media/media23.m4a"/><Relationship Id="rId3" Type="http://schemas.openxmlformats.org/officeDocument/2006/relationships/image" Target="../media/image45.png"/><Relationship Id="rId12" Type="http://schemas.openxmlformats.org/officeDocument/2006/relationships/image" Target="../media/image54.jpe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33" Type="http://schemas.openxmlformats.org/officeDocument/2006/relationships/image" Target="../media/image75.jpeg"/><Relationship Id="rId38" Type="http://schemas.openxmlformats.org/officeDocument/2006/relationships/image" Target="../media/image80.png"/><Relationship Id="rId46" Type="http://schemas.openxmlformats.org/officeDocument/2006/relationships/image" Target="../media/image88.jpeg"/><Relationship Id="rId59" Type="http://schemas.openxmlformats.org/officeDocument/2006/relationships/image" Target="../media/image101.png"/><Relationship Id="rId67" Type="http://schemas.openxmlformats.org/officeDocument/2006/relationships/image" Target="../media/image109.png"/><Relationship Id="rId20" Type="http://schemas.openxmlformats.org/officeDocument/2006/relationships/image" Target="../media/image62.png"/><Relationship Id="rId41" Type="http://schemas.openxmlformats.org/officeDocument/2006/relationships/image" Target="../media/image83.jpeg"/><Relationship Id="rId54" Type="http://schemas.openxmlformats.org/officeDocument/2006/relationships/image" Target="../media/image96.jpeg"/><Relationship Id="rId62" Type="http://schemas.openxmlformats.org/officeDocument/2006/relationships/image" Target="../media/image104.png"/><Relationship Id="rId70" Type="http://schemas.openxmlformats.org/officeDocument/2006/relationships/image" Target="../media/image112.jpeg"/><Relationship Id="rId75" Type="http://schemas.openxmlformats.org/officeDocument/2006/relationships/image" Target="../media/image117.png"/><Relationship Id="rId83" Type="http://schemas.openxmlformats.org/officeDocument/2006/relationships/image" Target="../media/image125.png"/><Relationship Id="rId88" Type="http://schemas.openxmlformats.org/officeDocument/2006/relationships/image" Target="../media/image130.png"/><Relationship Id="rId91" Type="http://schemas.openxmlformats.org/officeDocument/2006/relationships/image" Target="../media/image133.png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5.jpeg"/><Relationship Id="rId28" Type="http://schemas.openxmlformats.org/officeDocument/2006/relationships/image" Target="../media/image70.png"/><Relationship Id="rId36" Type="http://schemas.openxmlformats.org/officeDocument/2006/relationships/image" Target="../media/image78.jpeg"/><Relationship Id="rId49" Type="http://schemas.openxmlformats.org/officeDocument/2006/relationships/image" Target="../media/image91.jpeg"/><Relationship Id="rId57" Type="http://schemas.openxmlformats.org/officeDocument/2006/relationships/image" Target="../media/image99.pn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44" Type="http://schemas.openxmlformats.org/officeDocument/2006/relationships/image" Target="../media/image86.png"/><Relationship Id="rId52" Type="http://schemas.openxmlformats.org/officeDocument/2006/relationships/image" Target="../media/image94.jpeg"/><Relationship Id="rId60" Type="http://schemas.openxmlformats.org/officeDocument/2006/relationships/image" Target="../media/image102.png"/><Relationship Id="rId65" Type="http://schemas.openxmlformats.org/officeDocument/2006/relationships/image" Target="../media/image107.png"/><Relationship Id="rId73" Type="http://schemas.openxmlformats.org/officeDocument/2006/relationships/image" Target="../media/image115.jpeg"/><Relationship Id="rId78" Type="http://schemas.openxmlformats.org/officeDocument/2006/relationships/image" Target="../media/image120.png"/><Relationship Id="rId81" Type="http://schemas.openxmlformats.org/officeDocument/2006/relationships/image" Target="../media/image123.png"/><Relationship Id="rId86" Type="http://schemas.openxmlformats.org/officeDocument/2006/relationships/image" Target="../media/image128.png"/><Relationship Id="rId94" Type="http://schemas.openxmlformats.org/officeDocument/2006/relationships/image" Target="../media/image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4.m4a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1.jpeg"/><Relationship Id="rId11" Type="http://schemas.openxmlformats.org/officeDocument/2006/relationships/image" Target="../media/image2.png"/><Relationship Id="rId5" Type="http://schemas.openxmlformats.org/officeDocument/2006/relationships/image" Target="../media/image140.jpeg"/><Relationship Id="rId10" Type="http://schemas.microsoft.com/office/2007/relationships/media" Target="../media/media25.m4a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u.cz/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7.m4a"/><Relationship Id="rId4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3.m4a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u.cz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vod.cz/" TargetMode="External"/><Relationship Id="rId7" Type="http://schemas.openxmlformats.org/officeDocument/2006/relationships/hyperlink" Target="http://www.linkos.cz/" TargetMode="External"/><Relationship Id="rId12" Type="http://schemas.microsoft.com/office/2007/relationships/media" Target="../media/media3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hyperlink" Target="http://www.prevencenadoru.cz/" TargetMode="External"/><Relationship Id="rId11" Type="http://schemas.openxmlformats.org/officeDocument/2006/relationships/hyperlink" Target="http://www.cervix.cz/" TargetMode="External"/><Relationship Id="rId5" Type="http://schemas.openxmlformats.org/officeDocument/2006/relationships/hyperlink" Target="http://www.onconet.cz/" TargetMode="External"/><Relationship Id="rId10" Type="http://schemas.openxmlformats.org/officeDocument/2006/relationships/hyperlink" Target="http://www.kolorektum.cz/" TargetMode="External"/><Relationship Id="rId4" Type="http://schemas.openxmlformats.org/officeDocument/2006/relationships/hyperlink" Target="http://www.nccn.org/" TargetMode="External"/><Relationship Id="rId9" Type="http://schemas.openxmlformats.org/officeDocument/2006/relationships/hyperlink" Target="http://www.mamo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1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5" name="Fotografie" r:id="rId4" imgW="15238095" imgH="11428571" progId="">
              <p:embed/>
            </p:oleObj>
          </a:graphicData>
        </a:graphic>
      </p:graphicFrame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685800" y="417931"/>
            <a:ext cx="7772400" cy="1194491"/>
          </a:xfrm>
        </p:spPr>
        <p:txBody>
          <a:bodyPr/>
          <a:lstStyle/>
          <a:p>
            <a:r>
              <a:rPr lang="cs-CZ" b="1" err="1">
                <a:solidFill>
                  <a:schemeClr val="bg1"/>
                </a:solidFill>
              </a:rPr>
              <a:t>Surgical</a:t>
            </a:r>
            <a:r>
              <a:rPr lang="cs-CZ" b="1">
                <a:solidFill>
                  <a:schemeClr val="bg1"/>
                </a:solidFill>
              </a:rPr>
              <a:t> </a:t>
            </a:r>
            <a:r>
              <a:rPr lang="cs-CZ" b="1" err="1">
                <a:solidFill>
                  <a:schemeClr val="bg1"/>
                </a:solidFill>
              </a:rPr>
              <a:t>Oncology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1143000" y="4353753"/>
            <a:ext cx="6858000" cy="2086316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J. </a:t>
            </a:r>
            <a:r>
              <a:rPr lang="cs-CZ" sz="2800" b="1" dirty="0" err="1">
                <a:solidFill>
                  <a:schemeClr val="bg1"/>
                </a:solidFill>
              </a:rPr>
              <a:t>Žaloudík</a:t>
            </a:r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V. Fait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3000" b="1" dirty="0">
                <a:solidFill>
                  <a:schemeClr val="bg1"/>
                </a:solidFill>
              </a:rPr>
              <a:t>Department </a:t>
            </a:r>
            <a:r>
              <a:rPr lang="cs-CZ" sz="3000" b="1" dirty="0" err="1">
                <a:solidFill>
                  <a:schemeClr val="bg1"/>
                </a:solidFill>
              </a:rPr>
              <a:t>of</a:t>
            </a:r>
            <a:r>
              <a:rPr lang="cs-CZ" sz="3000" b="1" dirty="0">
                <a:solidFill>
                  <a:schemeClr val="bg1"/>
                </a:solidFill>
              </a:rPr>
              <a:t> </a:t>
            </a:r>
            <a:r>
              <a:rPr lang="cs-CZ" sz="3000" b="1" dirty="0" err="1">
                <a:solidFill>
                  <a:schemeClr val="bg1"/>
                </a:solidFill>
              </a:rPr>
              <a:t>Surgical</a:t>
            </a:r>
            <a:r>
              <a:rPr lang="cs-CZ" sz="3000" b="1" dirty="0">
                <a:solidFill>
                  <a:schemeClr val="bg1"/>
                </a:solidFill>
              </a:rPr>
              <a:t> </a:t>
            </a:r>
            <a:r>
              <a:rPr lang="cs-CZ" sz="3000" b="1" dirty="0" err="1">
                <a:solidFill>
                  <a:schemeClr val="bg1"/>
                </a:solidFill>
              </a:rPr>
              <a:t>Oncology</a:t>
            </a:r>
            <a:endParaRPr lang="cs-CZ" sz="3000" b="1" dirty="0">
              <a:solidFill>
                <a:schemeClr val="bg1"/>
              </a:solidFill>
            </a:endParaRPr>
          </a:p>
          <a:p>
            <a:r>
              <a:rPr lang="cs-CZ" sz="2800" b="1" dirty="0">
                <a:solidFill>
                  <a:schemeClr val="bg1"/>
                </a:solidFill>
              </a:rPr>
              <a:t>Masaryk </a:t>
            </a:r>
            <a:r>
              <a:rPr lang="cs-CZ" sz="2800" b="1" dirty="0" err="1">
                <a:solidFill>
                  <a:schemeClr val="bg1"/>
                </a:solidFill>
              </a:rPr>
              <a:t>Memorial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Cancer</a:t>
            </a:r>
            <a:r>
              <a:rPr lang="cs-CZ" sz="2800" b="1" dirty="0">
                <a:solidFill>
                  <a:schemeClr val="bg1"/>
                </a:solidFill>
              </a:rPr>
              <a:t> Institute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CB545474-7447-BE48-B623-9C3BA9D4A3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99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67"/>
    </mc:Choice>
    <mc:Fallback>
      <p:transition spd="slow" advTm="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14AEEEC-C613-534D-BA42-8DDEDDB1B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BD3C1261-C373-694C-B5D7-521B0146696E}"/>
              </a:ext>
            </a:extLst>
          </p:cNvPr>
          <p:cNvSpPr txBox="1"/>
          <p:nvPr/>
        </p:nvSpPr>
        <p:spPr>
          <a:xfrm>
            <a:off x="1347850" y="736271"/>
            <a:ext cx="41504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err="1">
                <a:solidFill>
                  <a:schemeClr val="bg1"/>
                </a:solidFill>
              </a:rPr>
              <a:t>Axillary</a:t>
            </a:r>
            <a:r>
              <a:rPr lang="cs-CZ" sz="4400" dirty="0">
                <a:solidFill>
                  <a:schemeClr val="bg1"/>
                </a:solidFill>
              </a:rPr>
              <a:t> </a:t>
            </a:r>
            <a:r>
              <a:rPr lang="cs-CZ" sz="4400" dirty="0" err="1">
                <a:solidFill>
                  <a:schemeClr val="bg1"/>
                </a:solidFill>
              </a:rPr>
              <a:t>dissection</a:t>
            </a:r>
            <a:endParaRPr lang="cs-CZ" sz="4400" dirty="0">
              <a:solidFill>
                <a:schemeClr val="bg1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FDEFE9F2-ED48-A44C-9248-9EB72DB87F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77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43"/>
    </mc:Choice>
    <mc:Fallback>
      <p:transition spd="slow" advTm="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Číslo snímku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pPr>
                <a:defRPr>
                  <a:effectLst/>
                </a:defRPr>
              </a:pPr>
              <a:t>11</a:t>
            </a:fld>
            <a:endParaRPr/>
          </a:p>
        </p:txBody>
      </p:sp>
      <p:sp>
        <p:nvSpPr>
          <p:cNvPr id="593" name="Technika sentinelové biopsie u melanomu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Sentinel node </a:t>
            </a:r>
            <a:r>
              <a:rPr lang="cs-CZ" err="1"/>
              <a:t>biopsy</a:t>
            </a:r>
            <a:r>
              <a:rPr lang="cs-CZ"/>
              <a:t> </a:t>
            </a:r>
            <a:r>
              <a:rPr lang="cs-CZ" err="1"/>
              <a:t>technique</a:t>
            </a:r>
            <a:endParaRPr/>
          </a:p>
        </p:txBody>
      </p:sp>
      <p:pic>
        <p:nvPicPr>
          <p:cNvPr id="592" name="SNB-O.jpg" descr="SNB-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12" y="1797051"/>
            <a:ext cx="7327901" cy="450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F12725F2-C37B-4D47-8F45-A32851E065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882317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62993">
        <p15:prstTrans prst="peelOff"/>
      </p:transition>
    </mc:Choice>
    <mc:Fallback>
      <p:transition spd="slow" advTm="62993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9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xnodeSN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9" y="2060577"/>
            <a:ext cx="28432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mikromet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716"/>
          <a:stretch>
            <a:fillRect/>
          </a:stretch>
        </p:blipFill>
        <p:spPr bwMode="auto">
          <a:xfrm>
            <a:off x="4643437" y="4292600"/>
            <a:ext cx="45005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exnodeSN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95" t="20207" r="15149" b="20880"/>
          <a:stretch>
            <a:fillRect/>
          </a:stretch>
        </p:blipFill>
        <p:spPr bwMode="auto">
          <a:xfrm>
            <a:off x="1" y="3709989"/>
            <a:ext cx="4643439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26273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>
            <a:off x="24114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30591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195513" y="4581525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19796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2843213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15478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17637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9" name="Picture 13" descr="IMG_01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IMG_01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9" y="1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3276600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3492500" y="4652963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H="1">
            <a:off x="1331913" y="4508500"/>
            <a:ext cx="3048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54" name="Picture 18" descr="IMG_01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9" descr="IMG_01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14" t="21635" r="7648" b="20169"/>
          <a:stretch>
            <a:fillRect/>
          </a:stretch>
        </p:blipFill>
        <p:spPr bwMode="auto">
          <a:xfrm>
            <a:off x="3779839" y="2133600"/>
            <a:ext cx="28813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2555875" y="6092826"/>
            <a:ext cx="2201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 err="1"/>
              <a:t>microstaging</a:t>
            </a:r>
            <a:r>
              <a:rPr lang="cs-CZ" altLang="cs-CZ" sz="2400" b="1" i="0"/>
              <a:t> 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179389" y="3713165"/>
            <a:ext cx="59426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i="0" err="1">
                <a:solidFill>
                  <a:srgbClr val="000066"/>
                </a:solidFill>
              </a:rPr>
              <a:t>Radionavigated</a:t>
            </a:r>
            <a:r>
              <a:rPr lang="cs-CZ" altLang="cs-CZ" sz="3200" b="1" i="0">
                <a:solidFill>
                  <a:srgbClr val="000066"/>
                </a:solidFill>
              </a:rPr>
              <a:t> node </a:t>
            </a:r>
            <a:r>
              <a:rPr lang="cs-CZ" altLang="cs-CZ" sz="3200" b="1" i="0" err="1">
                <a:solidFill>
                  <a:srgbClr val="000066"/>
                </a:solidFill>
              </a:rPr>
              <a:t>surgery</a:t>
            </a:r>
            <a:endParaRPr lang="cs-CZ" altLang="cs-CZ" sz="3200" b="1" i="0">
              <a:solidFill>
                <a:srgbClr val="000066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4BE15EF1-19BC-CA49-A815-B25283F8BD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03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49323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538" b="50000"/>
          <a:stretch>
            <a:fillRect/>
          </a:stretch>
        </p:blipFill>
        <p:spPr bwMode="auto">
          <a:xfrm>
            <a:off x="4951413" y="2"/>
            <a:ext cx="4192587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" y="3535365"/>
            <a:ext cx="4945063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88" b="18384"/>
          <a:stretch>
            <a:fillRect/>
          </a:stretch>
        </p:blipFill>
        <p:spPr bwMode="auto">
          <a:xfrm>
            <a:off x="4951413" y="3363914"/>
            <a:ext cx="4192587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68" t="3976" r="27425" b="19432"/>
          <a:stretch>
            <a:fillRect/>
          </a:stretch>
        </p:blipFill>
        <p:spPr bwMode="auto">
          <a:xfrm>
            <a:off x="2700339" y="2230437"/>
            <a:ext cx="3455987" cy="26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833116" y="5824033"/>
            <a:ext cx="64108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b="1" err="1">
                <a:solidFill>
                  <a:schemeClr val="bg1"/>
                </a:solidFill>
              </a:rPr>
              <a:t>Magnetic</a:t>
            </a:r>
            <a:r>
              <a:rPr lang="cs-CZ" sz="2800" b="1">
                <a:solidFill>
                  <a:schemeClr val="bg1"/>
                </a:solidFill>
              </a:rPr>
              <a:t> </a:t>
            </a:r>
            <a:r>
              <a:rPr lang="cs-CZ" sz="2800" b="1" err="1">
                <a:solidFill>
                  <a:schemeClr val="bg1"/>
                </a:solidFill>
              </a:rPr>
              <a:t>detection</a:t>
            </a:r>
            <a:r>
              <a:rPr lang="cs-CZ" sz="2800" b="1">
                <a:solidFill>
                  <a:schemeClr val="bg1"/>
                </a:solidFill>
              </a:rPr>
              <a:t> </a:t>
            </a:r>
            <a:r>
              <a:rPr lang="cs-CZ" sz="2800" b="1" err="1">
                <a:solidFill>
                  <a:schemeClr val="bg1"/>
                </a:solidFill>
              </a:rPr>
              <a:t>of</a:t>
            </a:r>
            <a:r>
              <a:rPr lang="cs-CZ" sz="2800" b="1">
                <a:solidFill>
                  <a:schemeClr val="bg1"/>
                </a:solidFill>
              </a:rPr>
              <a:t> </a:t>
            </a:r>
            <a:r>
              <a:rPr lang="cs-CZ" sz="2800" b="1" err="1">
                <a:solidFill>
                  <a:schemeClr val="bg1"/>
                </a:solidFill>
              </a:rPr>
              <a:t>the</a:t>
            </a:r>
            <a:r>
              <a:rPr lang="cs-CZ" sz="2800" b="1">
                <a:solidFill>
                  <a:schemeClr val="bg1"/>
                </a:solidFill>
              </a:rPr>
              <a:t> sentinel node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29DDA18F-C5E9-E84D-894F-CF6F7A7D91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926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763"/>
    </mc:Choice>
    <mc:Fallback>
      <p:transition spd="slow" advTm="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7130" y="233472"/>
            <a:ext cx="916129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Specific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approaches</a:t>
            </a:r>
            <a:r>
              <a:rPr lang="cs-CZ" sz="2400" b="1" dirty="0">
                <a:solidFill>
                  <a:srgbClr val="FF0000"/>
                </a:solidFill>
              </a:rPr>
              <a:t> and </a:t>
            </a:r>
            <a:r>
              <a:rPr lang="cs-CZ" sz="2400" b="1" dirty="0" err="1">
                <a:solidFill>
                  <a:srgbClr val="FF0000"/>
                </a:solidFill>
              </a:rPr>
              <a:t>concepts</a:t>
            </a:r>
            <a:r>
              <a:rPr lang="cs-CZ" sz="2400" b="1" dirty="0">
                <a:solidFill>
                  <a:srgbClr val="FF0000"/>
                </a:solidFill>
              </a:rPr>
              <a:t> in </a:t>
            </a:r>
            <a:r>
              <a:rPr lang="cs-CZ" sz="2400" b="1" dirty="0" err="1">
                <a:solidFill>
                  <a:srgbClr val="FF0000"/>
                </a:solidFill>
              </a:rPr>
              <a:t>surgical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ocolgy</a:t>
            </a:r>
            <a:endParaRPr lang="cs-CZ" b="1" dirty="0">
              <a:solidFill>
                <a:srgbClr val="0070C0"/>
              </a:solidFill>
            </a:endParaRPr>
          </a:p>
          <a:p>
            <a:endParaRPr lang="cs-CZ" sz="2000" dirty="0"/>
          </a:p>
          <a:p>
            <a:r>
              <a:rPr lang="cs-CZ" sz="2000" dirty="0" err="1"/>
              <a:t>Narrow</a:t>
            </a:r>
            <a:r>
              <a:rPr lang="cs-CZ" sz="2000" dirty="0"/>
              <a:t> </a:t>
            </a:r>
            <a:r>
              <a:rPr lang="cs-CZ" sz="2000" dirty="0" err="1"/>
              <a:t>cooperation</a:t>
            </a:r>
            <a:r>
              <a:rPr lang="cs-CZ" sz="2000" dirty="0"/>
              <a:t> </a:t>
            </a:r>
            <a:r>
              <a:rPr lang="cs-CZ" sz="2000" dirty="0" err="1"/>
              <a:t>wíth</a:t>
            </a:r>
            <a:r>
              <a:rPr lang="cs-CZ" sz="2000" dirty="0"/>
              <a:t> </a:t>
            </a:r>
            <a:r>
              <a:rPr lang="cs-CZ" sz="2000" b="1" dirty="0" err="1"/>
              <a:t>histopathologist</a:t>
            </a:r>
            <a:r>
              <a:rPr lang="cs-CZ" sz="2000" dirty="0"/>
              <a:t> </a:t>
            </a:r>
            <a:r>
              <a:rPr lang="cs-CZ" sz="2000" dirty="0" err="1"/>
              <a:t>even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operation</a:t>
            </a:r>
            <a:r>
              <a:rPr lang="cs-CZ" sz="2000" dirty="0"/>
              <a:t> </a:t>
            </a:r>
            <a:r>
              <a:rPr lang="cs-CZ" sz="2000" dirty="0" err="1"/>
              <a:t>theatre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 err="1"/>
              <a:t>Pelvic</a:t>
            </a:r>
            <a:r>
              <a:rPr lang="cs-CZ" sz="2000" b="1" dirty="0"/>
              <a:t> </a:t>
            </a:r>
            <a:r>
              <a:rPr lang="cs-CZ" sz="2000" b="1" dirty="0" err="1"/>
              <a:t>surgery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cooperation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surgeon</a:t>
            </a:r>
            <a:r>
              <a:rPr lang="cs-CZ" sz="2000" dirty="0"/>
              <a:t>, </a:t>
            </a:r>
            <a:r>
              <a:rPr lang="cs-CZ" sz="2000" dirty="0" err="1"/>
              <a:t>gynecologist</a:t>
            </a:r>
            <a:r>
              <a:rPr lang="cs-CZ" sz="2000" dirty="0"/>
              <a:t> and </a:t>
            </a:r>
            <a:r>
              <a:rPr lang="cs-CZ" sz="2000" dirty="0" err="1"/>
              <a:t>urologist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time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b="1" dirty="0" err="1"/>
              <a:t>Oncoplastic</a:t>
            </a:r>
            <a:r>
              <a:rPr lang="cs-CZ" sz="2000" dirty="0"/>
              <a:t> </a:t>
            </a:r>
            <a:r>
              <a:rPr lang="cs-CZ" sz="2000" dirty="0" err="1"/>
              <a:t>surgery</a:t>
            </a:r>
            <a:r>
              <a:rPr lang="cs-CZ" sz="2000" dirty="0"/>
              <a:t> (</a:t>
            </a:r>
            <a:r>
              <a:rPr lang="cs-CZ" sz="2000" dirty="0" err="1"/>
              <a:t>using</a:t>
            </a:r>
            <a:r>
              <a:rPr lang="cs-CZ" sz="2000" dirty="0"/>
              <a:t> </a:t>
            </a:r>
            <a:r>
              <a:rPr lang="cs-CZ" sz="2000" dirty="0" err="1"/>
              <a:t>techniques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plastic</a:t>
            </a:r>
            <a:r>
              <a:rPr lang="cs-CZ" sz="2000" dirty="0"/>
              <a:t> </a:t>
            </a:r>
            <a:r>
              <a:rPr lang="cs-CZ" sz="2000" dirty="0" err="1"/>
              <a:t>surgery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b="1" dirty="0" err="1"/>
              <a:t>OpeDelayed</a:t>
            </a:r>
            <a:r>
              <a:rPr lang="cs-CZ" sz="2000" b="1" dirty="0"/>
              <a:t> </a:t>
            </a:r>
            <a:r>
              <a:rPr lang="cs-CZ" sz="2000" b="1" dirty="0" err="1"/>
              <a:t>operation</a:t>
            </a:r>
            <a:r>
              <a:rPr lang="cs-CZ" sz="2000" b="1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</a:t>
            </a:r>
            <a:r>
              <a:rPr lang="cs-CZ" sz="2000" dirty="0" err="1"/>
              <a:t>another</a:t>
            </a:r>
            <a:r>
              <a:rPr lang="cs-CZ" sz="2000" dirty="0"/>
              <a:t> </a:t>
            </a:r>
            <a:r>
              <a:rPr lang="cs-CZ" sz="2000" dirty="0" err="1"/>
              <a:t>therapy</a:t>
            </a:r>
            <a:endParaRPr lang="cs-CZ" sz="2000" dirty="0"/>
          </a:p>
          <a:p>
            <a:endParaRPr lang="cs-CZ" sz="2000" b="1" dirty="0"/>
          </a:p>
          <a:p>
            <a:r>
              <a:rPr lang="cs-CZ" sz="2000" b="1" dirty="0" err="1"/>
              <a:t>Intraoperation</a:t>
            </a:r>
            <a:r>
              <a:rPr lang="cs-CZ" sz="2000" b="1" dirty="0"/>
              <a:t> </a:t>
            </a:r>
            <a:r>
              <a:rPr lang="cs-CZ" sz="2000" b="1" dirty="0" err="1"/>
              <a:t>intersticialí</a:t>
            </a:r>
            <a:r>
              <a:rPr lang="cs-CZ" sz="2000" b="1" dirty="0"/>
              <a:t> </a:t>
            </a:r>
            <a:r>
              <a:rPr lang="cs-CZ" sz="2000" b="1" dirty="0" err="1"/>
              <a:t>brachytherapy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/>
              <a:t>Regional</a:t>
            </a:r>
            <a:r>
              <a:rPr lang="cs-CZ" sz="2000" b="1" dirty="0"/>
              <a:t>  </a:t>
            </a:r>
            <a:r>
              <a:rPr lang="cs-CZ" sz="2000" b="1" dirty="0" err="1"/>
              <a:t>chemotherapy</a:t>
            </a:r>
            <a:endParaRPr lang="cs-CZ" sz="2000" b="1" dirty="0"/>
          </a:p>
          <a:p>
            <a:endParaRPr lang="cs-CZ" sz="2000" dirty="0"/>
          </a:p>
          <a:p>
            <a:r>
              <a:rPr lang="cs-CZ" sz="2000" b="1" dirty="0" err="1"/>
              <a:t>Cytoreductive</a:t>
            </a:r>
            <a:r>
              <a:rPr lang="cs-CZ" sz="2000" b="1" dirty="0"/>
              <a:t> </a:t>
            </a:r>
            <a:r>
              <a:rPr lang="cs-CZ" sz="2000" dirty="0" err="1"/>
              <a:t>operations</a:t>
            </a:r>
            <a:r>
              <a:rPr lang="cs-CZ" sz="2000" dirty="0"/>
              <a:t> and </a:t>
            </a:r>
            <a:r>
              <a:rPr lang="cs-CZ" sz="2000" b="1" dirty="0"/>
              <a:t>HIPEC </a:t>
            </a:r>
            <a:r>
              <a:rPr lang="cs-CZ" sz="2000" dirty="0"/>
              <a:t> in </a:t>
            </a:r>
            <a:r>
              <a:rPr lang="cs-CZ" sz="2000" dirty="0" err="1"/>
              <a:t>localy</a:t>
            </a:r>
            <a:r>
              <a:rPr lang="cs-CZ" sz="2000" dirty="0"/>
              <a:t> </a:t>
            </a:r>
            <a:r>
              <a:rPr lang="cs-CZ" sz="2000" dirty="0" err="1"/>
              <a:t>advanced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endParaRPr lang="cs-CZ" sz="2000" dirty="0"/>
          </a:p>
          <a:p>
            <a:endParaRPr lang="cs-CZ" sz="2000" b="1" dirty="0"/>
          </a:p>
          <a:p>
            <a:r>
              <a:rPr lang="cs-CZ" sz="2000" b="1" dirty="0" err="1"/>
              <a:t>Miniinvasive</a:t>
            </a:r>
            <a:r>
              <a:rPr lang="cs-CZ" sz="2000" b="1" dirty="0"/>
              <a:t> and </a:t>
            </a:r>
            <a:r>
              <a:rPr lang="cs-CZ" sz="2000" b="1" dirty="0" err="1"/>
              <a:t>robotic</a:t>
            </a:r>
            <a:r>
              <a:rPr lang="cs-CZ" sz="2000" b="1" dirty="0"/>
              <a:t> </a:t>
            </a:r>
            <a:r>
              <a:rPr lang="cs-CZ" sz="2000" dirty="0" err="1"/>
              <a:t>operations</a:t>
            </a:r>
            <a:r>
              <a:rPr lang="cs-CZ" sz="2000" dirty="0"/>
              <a:t> </a:t>
            </a:r>
          </a:p>
          <a:p>
            <a:endParaRPr lang="cs-CZ" sz="2000" b="1" dirty="0"/>
          </a:p>
          <a:p>
            <a:r>
              <a:rPr lang="cs-CZ" sz="2000" b="1" dirty="0" err="1"/>
              <a:t>Kryosurgery</a:t>
            </a:r>
            <a:r>
              <a:rPr lang="cs-CZ" sz="2000" b="1" dirty="0"/>
              <a:t> -</a:t>
            </a:r>
            <a:r>
              <a:rPr lang="cs-CZ" sz="2000" dirty="0"/>
              <a:t> </a:t>
            </a:r>
            <a:r>
              <a:rPr lang="cs-CZ" sz="2000" dirty="0" err="1"/>
              <a:t>local</a:t>
            </a:r>
            <a:r>
              <a:rPr lang="cs-CZ" sz="2000" dirty="0"/>
              <a:t> </a:t>
            </a:r>
            <a:r>
              <a:rPr lang="cs-CZ" sz="2000" dirty="0" err="1"/>
              <a:t>destruction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tumors</a:t>
            </a:r>
            <a:r>
              <a:rPr lang="cs-CZ" sz="2000" dirty="0"/>
              <a:t> by </a:t>
            </a:r>
            <a:r>
              <a:rPr lang="cs-CZ" sz="2000" dirty="0" err="1"/>
              <a:t>low</a:t>
            </a:r>
            <a:r>
              <a:rPr lang="cs-CZ" sz="2000" dirty="0"/>
              <a:t> </a:t>
            </a:r>
            <a:r>
              <a:rPr lang="cs-CZ" sz="2000" dirty="0" err="1"/>
              <a:t>temperature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Direct </a:t>
            </a:r>
            <a:r>
              <a:rPr lang="cs-CZ" sz="2000" dirty="0" err="1"/>
              <a:t>cooperation</a:t>
            </a:r>
            <a:r>
              <a:rPr lang="cs-CZ" sz="2000" dirty="0"/>
              <a:t> in </a:t>
            </a:r>
            <a:r>
              <a:rPr lang="cs-CZ" sz="2000" dirty="0" err="1"/>
              <a:t>keeping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  </a:t>
            </a:r>
            <a:r>
              <a:rPr lang="cs-CZ" sz="2000" b="1" dirty="0" err="1"/>
              <a:t>tissue</a:t>
            </a:r>
            <a:r>
              <a:rPr lang="cs-CZ" sz="2000" b="1" dirty="0"/>
              <a:t> bank</a:t>
            </a:r>
            <a:endParaRPr 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DAEA3AB1-DE56-EF43-8528-464D9E1F7E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59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706"/>
    </mc:Choice>
    <mc:Fallback>
      <p:transition spd="slow" advTm="7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ound-bloc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9" b="30200"/>
          <a:stretch>
            <a:fillRect/>
          </a:stretch>
        </p:blipFill>
        <p:spPr bwMode="auto">
          <a:xfrm>
            <a:off x="4290603" y="5940"/>
            <a:ext cx="4859337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Round_postup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81" b="18852"/>
          <a:stretch>
            <a:fillRect/>
          </a:stretch>
        </p:blipFill>
        <p:spPr bwMode="auto">
          <a:xfrm>
            <a:off x="2" y="1"/>
            <a:ext cx="428466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risotti_B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2" t="14136" b="16978"/>
          <a:stretch>
            <a:fillRect/>
          </a:stretch>
        </p:blipFill>
        <p:spPr bwMode="auto">
          <a:xfrm>
            <a:off x="2" y="3429000"/>
            <a:ext cx="4284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G_01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5" y="3429000"/>
            <a:ext cx="48593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6"/>
          <p:cNvSpPr>
            <a:spLocks noChangeArrowheads="1"/>
          </p:cNvSpPr>
          <p:nvPr/>
        </p:nvSpPr>
        <p:spPr bwMode="auto">
          <a:xfrm rot="10105404">
            <a:off x="6011863" y="4149725"/>
            <a:ext cx="360363" cy="792163"/>
          </a:xfrm>
          <a:prstGeom prst="curvedLeftArrow">
            <a:avLst>
              <a:gd name="adj1" fmla="val 43965"/>
              <a:gd name="adj2" fmla="val 87930"/>
              <a:gd name="adj3" fmla="val 33333"/>
            </a:avLst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0826" y="6237288"/>
            <a:ext cx="10935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Grisotti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79389" y="2924176"/>
            <a:ext cx="31069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Round-block resections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643439" y="5516563"/>
            <a:ext cx="185178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Parenchymal </a:t>
            </a:r>
          </a:p>
          <a:p>
            <a:pPr eaLnBrk="1" hangingPunct="1"/>
            <a:r>
              <a:rPr lang="cs-CZ" altLang="cs-CZ" b="1"/>
              <a:t>flaps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124075" y="-49213"/>
            <a:ext cx="41456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i="0" dirty="0" err="1">
                <a:solidFill>
                  <a:schemeClr val="bg1"/>
                </a:solidFill>
              </a:rPr>
              <a:t>Oncoplastic</a:t>
            </a:r>
            <a:r>
              <a:rPr lang="cs-CZ" altLang="cs-CZ" sz="3200" b="1" i="0" dirty="0">
                <a:solidFill>
                  <a:schemeClr val="bg1"/>
                </a:solidFill>
              </a:rPr>
              <a:t> </a:t>
            </a:r>
            <a:r>
              <a:rPr lang="cs-CZ" altLang="cs-CZ" sz="3200" b="1" i="0" dirty="0" err="1">
                <a:solidFill>
                  <a:schemeClr val="bg1"/>
                </a:solidFill>
              </a:rPr>
              <a:t>surgery</a:t>
            </a:r>
            <a:endParaRPr lang="cs-CZ" altLang="cs-CZ" sz="3200" b="1" i="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A9442454-D2CD-FB45-92C4-6584B9D681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562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435"/>
    </mc:Choice>
    <mc:Fallback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90803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P90803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P90803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81389"/>
            <a:ext cx="4427539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427538" y="4322082"/>
            <a:ext cx="439896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err="1">
                <a:solidFill>
                  <a:srgbClr val="002060"/>
                </a:solidFill>
              </a:rPr>
              <a:t>Huge</a:t>
            </a:r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recostruction</a:t>
            </a:r>
            <a:endParaRPr lang="cs-CZ" altLang="cs-CZ" b="1" i="0">
              <a:solidFill>
                <a:srgbClr val="002060"/>
              </a:solidFill>
            </a:endParaRPr>
          </a:p>
          <a:p>
            <a:pPr eaLnBrk="1" hangingPunct="1"/>
            <a:endParaRPr lang="cs-CZ" altLang="cs-CZ" b="1" i="0">
              <a:solidFill>
                <a:srgbClr val="002060"/>
              </a:solidFill>
            </a:endParaRPr>
          </a:p>
          <a:p>
            <a:pPr eaLnBrk="1" hangingPunct="1"/>
            <a:endParaRPr lang="cs-CZ" altLang="cs-CZ" b="1" i="0">
              <a:solidFill>
                <a:srgbClr val="002060"/>
              </a:solidFill>
            </a:endParaRPr>
          </a:p>
          <a:p>
            <a:pPr eaLnBrk="1" hangingPunct="1"/>
            <a:endParaRPr lang="cs-CZ" altLang="cs-CZ" b="1" i="0">
              <a:solidFill>
                <a:srgbClr val="002060"/>
              </a:solidFill>
            </a:endParaRPr>
          </a:p>
          <a:p>
            <a:pPr eaLnBrk="1" hangingPunct="1"/>
            <a:r>
              <a:rPr lang="cs-CZ" altLang="cs-CZ" b="1" i="0" err="1">
                <a:solidFill>
                  <a:srgbClr val="002060"/>
                </a:solidFill>
              </a:rPr>
              <a:t>Covering</a:t>
            </a:r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of</a:t>
            </a:r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the</a:t>
            </a:r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chest</a:t>
            </a:r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wall</a:t>
            </a:r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defect</a:t>
            </a:r>
            <a:endParaRPr lang="cs-CZ" altLang="cs-CZ" b="1" i="0">
              <a:solidFill>
                <a:srgbClr val="002060"/>
              </a:solidFill>
            </a:endParaRPr>
          </a:p>
          <a:p>
            <a:pPr eaLnBrk="1" hangingPunct="1"/>
            <a:r>
              <a:rPr lang="cs-CZ" altLang="cs-CZ" b="1" i="0">
                <a:solidFill>
                  <a:srgbClr val="002060"/>
                </a:solidFill>
              </a:rPr>
              <a:t>by use </a:t>
            </a:r>
            <a:r>
              <a:rPr lang="cs-CZ" altLang="cs-CZ" b="1" i="0" err="1">
                <a:solidFill>
                  <a:srgbClr val="002060"/>
                </a:solidFill>
              </a:rPr>
              <a:t>of</a:t>
            </a:r>
            <a:r>
              <a:rPr lang="cs-CZ" altLang="cs-CZ" b="1" i="0">
                <a:solidFill>
                  <a:srgbClr val="002060"/>
                </a:solidFill>
              </a:rPr>
              <a:t> a </a:t>
            </a:r>
            <a:r>
              <a:rPr lang="cs-CZ" altLang="cs-CZ" b="1" i="0" err="1">
                <a:solidFill>
                  <a:srgbClr val="002060"/>
                </a:solidFill>
              </a:rPr>
              <a:t>mesh</a:t>
            </a:r>
            <a:r>
              <a:rPr lang="cs-CZ" altLang="cs-CZ" b="1" i="0">
                <a:solidFill>
                  <a:srgbClr val="002060"/>
                </a:solidFill>
              </a:rPr>
              <a:t> and </a:t>
            </a:r>
            <a:r>
              <a:rPr lang="cs-CZ" altLang="cs-CZ" b="1" i="0" err="1">
                <a:solidFill>
                  <a:srgbClr val="002060"/>
                </a:solidFill>
              </a:rPr>
              <a:t>rotation</a:t>
            </a:r>
            <a:r>
              <a:rPr lang="cs-CZ" altLang="cs-CZ" b="1" i="0">
                <a:solidFill>
                  <a:srgbClr val="002060"/>
                </a:solidFill>
              </a:rPr>
              <a:t> skin</a:t>
            </a:r>
          </a:p>
          <a:p>
            <a:pPr eaLnBrk="1" hangingPunct="1"/>
            <a:r>
              <a:rPr lang="cs-CZ" altLang="cs-CZ" b="1" i="0">
                <a:solidFill>
                  <a:srgbClr val="002060"/>
                </a:solidFill>
              </a:rPr>
              <a:t> </a:t>
            </a:r>
            <a:r>
              <a:rPr lang="cs-CZ" altLang="cs-CZ" b="1" i="0" err="1">
                <a:solidFill>
                  <a:srgbClr val="002060"/>
                </a:solidFill>
              </a:rPr>
              <a:t>flap</a:t>
            </a:r>
            <a:endParaRPr lang="cs-CZ" altLang="cs-CZ" b="1" i="0">
              <a:solidFill>
                <a:srgbClr val="00206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753C9434-5A7B-F047-B3E2-995D228F13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22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551"/>
    </mc:Choice>
    <mc:Fallback>
      <p:transition spd="slow" advTm="1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72202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005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72202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"/>
            <a:ext cx="50038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1692275" y="908050"/>
            <a:ext cx="1150939" cy="1225551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7" name="Picture 5" descr="P722029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357564"/>
            <a:ext cx="47164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P72202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57564"/>
            <a:ext cx="50038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923907" y="3429000"/>
            <a:ext cx="2433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b="1" i="0" err="1"/>
              <a:t>Mesh</a:t>
            </a:r>
            <a:r>
              <a:rPr lang="cs-CZ" altLang="cs-CZ" b="1" i="0"/>
              <a:t> </a:t>
            </a:r>
            <a:r>
              <a:rPr lang="cs-CZ" altLang="cs-CZ" b="1" i="0" err="1"/>
              <a:t>implantation</a:t>
            </a:r>
            <a:endParaRPr lang="cs-CZ" altLang="cs-CZ" b="1" i="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051050" y="115888"/>
            <a:ext cx="66191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err="1">
                <a:solidFill>
                  <a:schemeClr val="bg1"/>
                </a:solidFill>
                <a:cs typeface="Arial" panose="020B0604020202020204" pitchFamily="34" charset="0"/>
              </a:rPr>
              <a:t>Radical</a:t>
            </a:r>
            <a:r>
              <a:rPr lang="cs-CZ" altLang="cs-CZ" sz="2800" b="1" i="0">
                <a:solidFill>
                  <a:schemeClr val="bg1"/>
                </a:solidFill>
                <a:cs typeface="Arial" panose="020B0604020202020204" pitchFamily="34" charset="0"/>
              </a:rPr>
              <a:t> and  </a:t>
            </a:r>
            <a:r>
              <a:rPr lang="cs-CZ" altLang="cs-CZ" sz="2800" b="1" i="0" err="1">
                <a:solidFill>
                  <a:schemeClr val="bg1"/>
                </a:solidFill>
                <a:cs typeface="Arial" panose="020B0604020202020204" pitchFamily="34" charset="0"/>
              </a:rPr>
              <a:t>reconstructive</a:t>
            </a:r>
            <a:r>
              <a:rPr lang="cs-CZ" altLang="cs-CZ" sz="2800" b="1" i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b="1" i="0" err="1">
                <a:solidFill>
                  <a:schemeClr val="bg1"/>
                </a:solidFill>
                <a:cs typeface="Arial" panose="020B0604020202020204" pitchFamily="34" charset="0"/>
              </a:rPr>
              <a:t>operation</a:t>
            </a:r>
            <a:endParaRPr lang="cs-CZ" altLang="cs-CZ" sz="2800" b="1" i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02201384-D409-B846-8DC8-32568BDEA3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66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610"/>
    </mc:Choice>
    <mc:Fallback>
      <p:transition spd="slow" advTm="1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6767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74" b="14377"/>
          <a:stretch>
            <a:fillRect/>
          </a:stretch>
        </p:blipFill>
        <p:spPr bwMode="auto">
          <a:xfrm>
            <a:off x="4500563" y="0"/>
            <a:ext cx="4643437" cy="35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94" t="3583" r="5374" b="25336"/>
          <a:stretch>
            <a:fillRect/>
          </a:stretch>
        </p:blipFill>
        <p:spPr bwMode="auto">
          <a:xfrm>
            <a:off x="0" y="3463925"/>
            <a:ext cx="45720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24" t="15479" r="6293"/>
          <a:stretch>
            <a:fillRect/>
          </a:stretch>
        </p:blipFill>
        <p:spPr bwMode="auto">
          <a:xfrm>
            <a:off x="4572000" y="3500437"/>
            <a:ext cx="4572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900114" y="188913"/>
            <a:ext cx="81275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err="1">
                <a:solidFill>
                  <a:schemeClr val="bg1"/>
                </a:solidFill>
                <a:cs typeface="Arial" panose="020B0604020202020204" pitchFamily="34" charset="0"/>
              </a:rPr>
              <a:t>Intersticial</a:t>
            </a:r>
            <a:r>
              <a:rPr lang="cs-CZ" altLang="cs-CZ" sz="2800" b="1" i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b="1" i="0" err="1">
                <a:solidFill>
                  <a:schemeClr val="bg1"/>
                </a:solidFill>
                <a:cs typeface="Arial" panose="020B0604020202020204" pitchFamily="34" charset="0"/>
              </a:rPr>
              <a:t>intraoperation</a:t>
            </a:r>
            <a:r>
              <a:rPr lang="cs-CZ" altLang="cs-CZ" sz="2800" b="1" i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2800" b="1" i="0" err="1">
                <a:solidFill>
                  <a:schemeClr val="bg1"/>
                </a:solidFill>
                <a:cs typeface="Arial" panose="020B0604020202020204" pitchFamily="34" charset="0"/>
              </a:rPr>
              <a:t>brachyradiotherapy</a:t>
            </a:r>
            <a:r>
              <a:rPr lang="cs-CZ" altLang="cs-CZ" b="1" i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cs-CZ" altLang="cs-CZ" sz="2800" b="1" i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16014" y="3068637"/>
            <a:ext cx="66575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higher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dose in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tumor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site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lower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dose in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skin, </a:t>
            </a:r>
          </a:p>
          <a:p>
            <a:pPr eaLnBrk="1" hangingPunct="1"/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lower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number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of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local</a:t>
            </a:r>
            <a:r>
              <a:rPr lang="cs-CZ" altLang="cs-CZ" b="1" i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chemeClr val="bg1"/>
                </a:solidFill>
                <a:cs typeface="Arial" panose="020B0604020202020204" pitchFamily="34" charset="0"/>
              </a:rPr>
              <a:t>recurrencies</a:t>
            </a:r>
            <a:endParaRPr lang="cs-CZ" altLang="cs-CZ" b="1" i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/>
            <a:endParaRPr lang="cs-CZ" altLang="cs-CZ" i="0" dirty="0">
              <a:cs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09E6B384-3123-4844-9F60-4CE7504C8F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85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6499"/>
    </mc:Choice>
    <mc:Fallback>
      <p:transition spd="slow" advTm="3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3419476" y="3524250"/>
          <a:ext cx="5724525" cy="3333751"/>
        </p:xfrm>
        <a:graphic>
          <a:graphicData uri="http://schemas.openxmlformats.org/presentationml/2006/ole">
            <p:oleObj spid="_x0000_s2049" name="Fotografie" r:id="rId4" imgW="12193702" imgH="9142857" progId="">
              <p:embed/>
            </p:oleObj>
          </a:graphicData>
        </a:graphic>
      </p:graphicFrame>
      <p:pic>
        <p:nvPicPr>
          <p:cNvPr id="27651" name="Picture 3" descr="P52401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synovS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7164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angi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852738"/>
            <a:ext cx="34194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495508" y="3777307"/>
            <a:ext cx="26436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err="1">
                <a:cs typeface="Arial" panose="020B0604020202020204" pitchFamily="34" charset="0"/>
              </a:rPr>
              <a:t>Regional</a:t>
            </a:r>
            <a:endParaRPr lang="cs-CZ" altLang="cs-CZ" sz="2800" b="1" i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800" b="1" i="0" err="1">
                <a:cs typeface="Arial" panose="020B0604020202020204" pitchFamily="34" charset="0"/>
              </a:rPr>
              <a:t>intraarterial</a:t>
            </a:r>
            <a:endParaRPr lang="cs-CZ" altLang="cs-CZ" sz="2800" b="1" i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800" b="1" i="0" err="1">
                <a:cs typeface="Arial" panose="020B0604020202020204" pitchFamily="34" charset="0"/>
              </a:rPr>
              <a:t>chemotherapy</a:t>
            </a:r>
            <a:endParaRPr lang="cs-CZ" altLang="cs-CZ" sz="2800" b="1" i="0">
              <a:cs typeface="Arial" panose="020B0604020202020204" pitchFamily="34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732590" y="5229226"/>
            <a:ext cx="5950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>
                <a:solidFill>
                  <a:srgbClr val="003300"/>
                </a:solidFill>
                <a:cs typeface="Arial" panose="020B0604020202020204" pitchFamily="34" charset="0"/>
              </a:rPr>
              <a:t>G3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9396BB6D-6813-EA40-9C88-16F0572F0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046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732"/>
    </mc:Choice>
    <mc:Fallback>
      <p:transition spd="slow" advTm="2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2843" y="3726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636333BF-2D5E-6446-A46A-B892B0DB1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005" y="802955"/>
            <a:ext cx="3733482" cy="1454051"/>
          </a:xfrm>
        </p:spPr>
        <p:txBody>
          <a:bodyPr>
            <a:normAutofit/>
          </a:bodyPr>
          <a:lstStyle/>
          <a:p>
            <a:r>
              <a:rPr lang="cs-CZ" altLang="cs-CZ" err="1">
                <a:solidFill>
                  <a:srgbClr val="000000"/>
                </a:solidFill>
              </a:rPr>
              <a:t>Surgical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 err="1">
                <a:solidFill>
                  <a:srgbClr val="000000"/>
                </a:solidFill>
              </a:rPr>
              <a:t>Oncology</a:t>
            </a: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xmlns="" id="{3B6DFDD5-A5E9-5B45-B323-A7CCFE87A7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8356" y="2421682"/>
            <a:ext cx="3733184" cy="3639289"/>
          </a:xfrm>
        </p:spPr>
        <p:txBody>
          <a:bodyPr anchor="ctr">
            <a:normAutofit fontScale="85000" lnSpcReduction="20000"/>
          </a:bodyPr>
          <a:lstStyle/>
          <a:p>
            <a:pPr marL="383540" indent="-342900">
              <a:lnSpc>
                <a:spcPct val="80000"/>
              </a:lnSpc>
              <a:buClr>
                <a:srgbClr val="BFBFBF"/>
              </a:buClr>
              <a:buSzPct val="90000"/>
              <a:buFont typeface="Arial"/>
              <a:buChar char="•"/>
              <a:defRPr sz="2000"/>
            </a:pPr>
            <a:r>
              <a:rPr lang="cs-CZ" err="1"/>
              <a:t>Understanding</a:t>
            </a:r>
            <a:r>
              <a:rPr lang="cs-CZ"/>
              <a:t> </a:t>
            </a:r>
            <a:r>
              <a:rPr lang="cs-CZ" err="1"/>
              <a:t>varies</a:t>
            </a:r>
            <a:r>
              <a:rPr lang="cs-CZ"/>
              <a:t> </a:t>
            </a:r>
            <a:r>
              <a:rPr lang="cs-CZ" err="1"/>
              <a:t>either</a:t>
            </a:r>
            <a:r>
              <a:rPr lang="cs-CZ"/>
              <a:t> in </a:t>
            </a:r>
            <a:r>
              <a:rPr lang="cs-CZ" err="1"/>
              <a:t>countries</a:t>
            </a:r>
            <a:r>
              <a:rPr lang="cs-CZ"/>
              <a:t>, but </a:t>
            </a:r>
            <a:r>
              <a:rPr lang="cs-CZ" err="1"/>
              <a:t>even</a:t>
            </a:r>
            <a:r>
              <a:rPr lang="cs-CZ"/>
              <a:t> </a:t>
            </a:r>
            <a:r>
              <a:rPr lang="cs-CZ" err="1"/>
              <a:t>individually</a:t>
            </a:r>
            <a:endParaRPr lang="cs-CZ"/>
          </a:p>
          <a:p>
            <a:pPr marL="383540" indent="-342900">
              <a:lnSpc>
                <a:spcPct val="80000"/>
              </a:lnSpc>
              <a:buClr>
                <a:srgbClr val="BFBFBF"/>
              </a:buClr>
              <a:buSzPct val="90000"/>
              <a:buFont typeface="Arial"/>
              <a:buChar char="•"/>
              <a:defRPr sz="2000"/>
            </a:pPr>
            <a:r>
              <a:rPr lang="cs-CZ" err="1"/>
              <a:t>Surgical</a:t>
            </a:r>
            <a:r>
              <a:rPr lang="cs-CZ"/>
              <a:t> </a:t>
            </a:r>
            <a:r>
              <a:rPr lang="cs-CZ" err="1"/>
              <a:t>oncology</a:t>
            </a:r>
            <a:r>
              <a:rPr lang="cs-CZ"/>
              <a:t> </a:t>
            </a:r>
            <a:r>
              <a:rPr lang="cs-CZ" err="1"/>
              <a:t>cannot</a:t>
            </a:r>
            <a:r>
              <a:rPr lang="cs-CZ"/>
              <a:t> </a:t>
            </a:r>
            <a:r>
              <a:rPr lang="cs-CZ" err="1"/>
              <a:t>be</a:t>
            </a:r>
            <a:r>
              <a:rPr lang="cs-CZ"/>
              <a:t> </a:t>
            </a:r>
            <a:r>
              <a:rPr lang="cs-CZ" err="1"/>
              <a:t>simply</a:t>
            </a:r>
            <a:r>
              <a:rPr lang="cs-CZ"/>
              <a:t> </a:t>
            </a:r>
            <a:r>
              <a:rPr lang="cs-CZ" err="1"/>
              <a:t>divided</a:t>
            </a:r>
            <a:r>
              <a:rPr lang="cs-CZ"/>
              <a:t> </a:t>
            </a:r>
            <a:r>
              <a:rPr lang="cs-CZ" err="1"/>
              <a:t>from</a:t>
            </a:r>
            <a:r>
              <a:rPr lang="cs-CZ"/>
              <a:t> </a:t>
            </a:r>
            <a:r>
              <a:rPr lang="cs-CZ" err="1"/>
              <a:t>other</a:t>
            </a:r>
            <a:r>
              <a:rPr lang="cs-CZ"/>
              <a:t> </a:t>
            </a:r>
            <a:r>
              <a:rPr lang="cs-CZ" err="1"/>
              <a:t>surgical</a:t>
            </a:r>
            <a:r>
              <a:rPr lang="cs-CZ"/>
              <a:t> </a:t>
            </a:r>
            <a:r>
              <a:rPr lang="cs-CZ" err="1"/>
              <a:t>specialisations</a:t>
            </a:r>
            <a:endParaRPr lang="cs-CZ"/>
          </a:p>
          <a:p>
            <a:pPr marL="383540" indent="-342900">
              <a:lnSpc>
                <a:spcPct val="80000"/>
              </a:lnSpc>
              <a:buClr>
                <a:srgbClr val="BFBFBF"/>
              </a:buClr>
              <a:buSzPct val="90000"/>
              <a:buFont typeface="Arial"/>
              <a:buChar char="•"/>
              <a:defRPr sz="2000"/>
            </a:pPr>
            <a:r>
              <a:rPr lang="cs-CZ" err="1"/>
              <a:t>Nearly</a:t>
            </a:r>
            <a:r>
              <a:rPr lang="cs-CZ"/>
              <a:t> in </a:t>
            </a:r>
            <a:r>
              <a:rPr lang="cs-CZ" err="1"/>
              <a:t>every</a:t>
            </a:r>
            <a:r>
              <a:rPr lang="cs-CZ"/>
              <a:t> </a:t>
            </a:r>
            <a:r>
              <a:rPr lang="cs-CZ" err="1"/>
              <a:t>surgical</a:t>
            </a:r>
            <a:r>
              <a:rPr lang="cs-CZ"/>
              <a:t> sub </a:t>
            </a:r>
            <a:r>
              <a:rPr lang="cs-CZ" err="1"/>
              <a:t>specialisation</a:t>
            </a:r>
            <a:r>
              <a:rPr lang="cs-CZ"/>
              <a:t> </a:t>
            </a:r>
            <a:r>
              <a:rPr lang="cs-CZ" err="1"/>
              <a:t>you</a:t>
            </a:r>
            <a:r>
              <a:rPr lang="cs-CZ"/>
              <a:t> </a:t>
            </a:r>
            <a:r>
              <a:rPr lang="cs-CZ" err="1"/>
              <a:t>can</a:t>
            </a:r>
            <a:r>
              <a:rPr lang="cs-CZ"/>
              <a:t> </a:t>
            </a:r>
            <a:r>
              <a:rPr lang="cs-CZ" err="1"/>
              <a:t>meet</a:t>
            </a:r>
            <a:r>
              <a:rPr lang="cs-CZ"/>
              <a:t> </a:t>
            </a:r>
            <a:r>
              <a:rPr lang="cs-CZ" err="1"/>
              <a:t>oncological</a:t>
            </a:r>
            <a:r>
              <a:rPr lang="cs-CZ"/>
              <a:t> </a:t>
            </a:r>
            <a:r>
              <a:rPr lang="cs-CZ" err="1"/>
              <a:t>problematic</a:t>
            </a:r>
            <a:r>
              <a:rPr lang="cs-CZ"/>
              <a:t>. On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other</a:t>
            </a:r>
            <a:r>
              <a:rPr lang="cs-CZ"/>
              <a:t> </a:t>
            </a:r>
            <a:r>
              <a:rPr lang="cs-CZ" err="1"/>
              <a:t>side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oncological</a:t>
            </a:r>
            <a:r>
              <a:rPr lang="cs-CZ"/>
              <a:t> </a:t>
            </a:r>
            <a:r>
              <a:rPr lang="cs-CZ" err="1"/>
              <a:t>cases</a:t>
            </a:r>
            <a:r>
              <a:rPr lang="cs-CZ"/>
              <a:t> </a:t>
            </a:r>
            <a:r>
              <a:rPr lang="cs-CZ" err="1"/>
              <a:t>can</a:t>
            </a:r>
            <a:r>
              <a:rPr lang="cs-CZ"/>
              <a:t> </a:t>
            </a:r>
            <a:r>
              <a:rPr lang="cs-CZ" err="1"/>
              <a:t>be</a:t>
            </a:r>
            <a:r>
              <a:rPr lang="cs-CZ"/>
              <a:t> </a:t>
            </a:r>
            <a:r>
              <a:rPr lang="cs-CZ" err="1"/>
              <a:t>solved</a:t>
            </a:r>
            <a:r>
              <a:rPr lang="cs-CZ"/>
              <a:t> </a:t>
            </a:r>
            <a:r>
              <a:rPr lang="cs-CZ" err="1"/>
              <a:t>only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very </a:t>
            </a:r>
            <a:r>
              <a:rPr lang="cs-CZ" err="1"/>
              <a:t>good</a:t>
            </a:r>
            <a:r>
              <a:rPr lang="cs-CZ"/>
              <a:t> </a:t>
            </a:r>
            <a:r>
              <a:rPr lang="cs-CZ" err="1"/>
              <a:t>knowledge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specialisation</a:t>
            </a:r>
            <a:r>
              <a:rPr lang="cs-CZ"/>
              <a:t>.</a:t>
            </a:r>
          </a:p>
          <a:p>
            <a:pPr marL="383540" indent="-342900">
              <a:lnSpc>
                <a:spcPct val="80000"/>
              </a:lnSpc>
              <a:buClr>
                <a:srgbClr val="BFBFBF"/>
              </a:buClr>
              <a:buSzPct val="90000"/>
              <a:buFont typeface="Arial"/>
              <a:buChar char="•"/>
              <a:defRPr sz="2000"/>
            </a:pPr>
            <a:r>
              <a:rPr lang="cs-CZ"/>
              <a:t>So, </a:t>
            </a:r>
            <a:r>
              <a:rPr lang="cs-CZ" err="1"/>
              <a:t>there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no universal </a:t>
            </a:r>
            <a:r>
              <a:rPr lang="cs-CZ" err="1"/>
              <a:t>surgical</a:t>
            </a:r>
            <a:r>
              <a:rPr lang="cs-CZ"/>
              <a:t> </a:t>
            </a:r>
            <a:r>
              <a:rPr lang="cs-CZ" err="1"/>
              <a:t>oncology</a:t>
            </a:r>
            <a:r>
              <a:rPr lang="cs-CZ"/>
              <a:t> </a:t>
            </a:r>
            <a:r>
              <a:rPr lang="cs-CZ" err="1"/>
              <a:t>clinic</a:t>
            </a:r>
            <a:r>
              <a:rPr lang="cs-CZ"/>
              <a:t> and </a:t>
            </a:r>
            <a:r>
              <a:rPr lang="cs-CZ" err="1"/>
              <a:t>even</a:t>
            </a:r>
            <a:r>
              <a:rPr lang="cs-CZ"/>
              <a:t> no universal </a:t>
            </a:r>
            <a:r>
              <a:rPr lang="cs-CZ" err="1"/>
              <a:t>surgical</a:t>
            </a:r>
            <a:r>
              <a:rPr lang="cs-CZ"/>
              <a:t> </a:t>
            </a:r>
            <a:r>
              <a:rPr lang="cs-CZ" err="1"/>
              <a:t>oncologist</a:t>
            </a:r>
            <a:r>
              <a:rPr lang="cs-CZ"/>
              <a:t>. </a:t>
            </a:r>
            <a:r>
              <a:rPr lang="cs-CZ" err="1"/>
              <a:t>Always</a:t>
            </a:r>
            <a:r>
              <a:rPr lang="cs-CZ"/>
              <a:t> a </a:t>
            </a:r>
            <a:r>
              <a:rPr lang="cs-CZ" err="1"/>
              <a:t>surgical</a:t>
            </a:r>
            <a:r>
              <a:rPr lang="cs-CZ"/>
              <a:t> </a:t>
            </a:r>
            <a:r>
              <a:rPr lang="cs-CZ" err="1"/>
              <a:t>oncologist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a </a:t>
            </a:r>
            <a:r>
              <a:rPr lang="cs-CZ" err="1"/>
              <a:t>surgeon</a:t>
            </a:r>
            <a:r>
              <a:rPr lang="cs-CZ"/>
              <a:t>, </a:t>
            </a:r>
            <a:r>
              <a:rPr lang="cs-CZ" err="1"/>
              <a:t>who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mostly</a:t>
            </a:r>
            <a:r>
              <a:rPr lang="cs-CZ"/>
              <a:t> </a:t>
            </a:r>
            <a:r>
              <a:rPr lang="cs-CZ" err="1"/>
              <a:t>dealing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oncological</a:t>
            </a:r>
            <a:r>
              <a:rPr lang="cs-CZ"/>
              <a:t> </a:t>
            </a:r>
            <a:r>
              <a:rPr lang="cs-CZ" err="1"/>
              <a:t>cases</a:t>
            </a:r>
            <a:r>
              <a:rPr lang="cs-CZ"/>
              <a:t> and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appropriately</a:t>
            </a:r>
            <a:r>
              <a:rPr lang="cs-CZ"/>
              <a:t> </a:t>
            </a:r>
            <a:r>
              <a:rPr lang="cs-CZ" err="1"/>
              <a:t>educated</a:t>
            </a:r>
            <a:r>
              <a:rPr lang="cs-CZ"/>
              <a:t> </a:t>
            </a:r>
          </a:p>
        </p:txBody>
      </p:sp>
      <p:sp>
        <p:nvSpPr>
          <p:cNvPr id="84" name="Freeform 62">
            <a:extLst>
              <a:ext uri="{FF2B5EF4-FFF2-40B4-BE49-F238E27FC236}">
                <a16:creationId xmlns:a16="http://schemas.microsoft.com/office/drawing/2014/main" xmlns="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393671" y="738619"/>
            <a:ext cx="3750329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54DC718D-F599-4700-B8F6-B102B01EC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75615" y="2065912"/>
            <a:ext cx="2746374" cy="2746374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58AC6B4-9B2B-6141-85BE-45263AD95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244" y="6223702"/>
            <a:ext cx="986812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844743-D90A-D24F-AF68-BA271B1F9E0F}" type="datetime8">
              <a:rPr lang="cs-CZ" altLang="cs-CZ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11.4.2020 21:23</a:t>
            </a:fld>
            <a:endParaRPr lang="cs-CZ" altLang="cs-CZ" sz="900">
              <a:solidFill>
                <a:srgbClr val="898989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2F8BD1-A848-C444-AB4B-29CC6FE81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3864" y="6223702"/>
            <a:ext cx="2612473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cs-CZ" altLang="cs-CZ" sz="1000">
                <a:solidFill>
                  <a:srgbClr val="898989"/>
                </a:solidFill>
              </a:rPr>
              <a:t>MOÚ Brno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8C279AC-9DB8-C146-9D04-030AB9C3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06DA2C3-CD1D-F949-BCB1-22308A9E5D14}" type="slidenum">
              <a:rPr lang="cs-CZ" altLang="cs-CZ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cs-CZ" altLang="cs-CZ" sz="1000">
              <a:solidFill>
                <a:srgbClr val="898989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69765D9B-2762-2644-98E0-1EB9127FEA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572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3848"/>
    </mc:Choice>
    <mc:Fallback>
      <p:transition spd="slow" advTm="8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Izolovaná hypertermická perfuze"/>
          <p:cNvSpPr txBox="1">
            <a:spLocks noGrp="1"/>
          </p:cNvSpPr>
          <p:nvPr>
            <p:ph type="title" idx="4294967295"/>
          </p:nvPr>
        </p:nvSpPr>
        <p:spPr>
          <a:xfrm>
            <a:off x="628650" y="5534025"/>
            <a:ext cx="78867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defTabSz="519937">
              <a:defRPr sz="6408">
                <a:effectLst>
                  <a:outerShdw blurRad="45212" dist="33909" dir="5400000" rotWithShape="0">
                    <a:srgbClr val="000000"/>
                  </a:outerShdw>
                </a:effectLst>
              </a:defRPr>
            </a:lvl1pPr>
          </a:lstStyle>
          <a:p>
            <a:pPr algn="ctr" defTabSz="914400"/>
            <a:r>
              <a:rPr lang="en-US" sz="4400"/>
              <a:t>Isolated </a:t>
            </a:r>
            <a:r>
              <a:rPr lang="en-US" sz="4400" err="1"/>
              <a:t>hyperthermic</a:t>
            </a:r>
            <a:r>
              <a:rPr lang="en-US" sz="4400"/>
              <a:t> limb perfusion</a:t>
            </a:r>
          </a:p>
        </p:txBody>
      </p:sp>
      <p:pic>
        <p:nvPicPr>
          <p:cNvPr id="718" name="perfuze.jpg" descr="perfuze.jpg"/>
          <p:cNvPicPr>
            <a:picLocks noChangeAspect="1"/>
          </p:cNvPicPr>
          <p:nvPr/>
        </p:nvPicPr>
        <p:blipFill rotWithShape="1">
          <a:blip r:embed="rId3"/>
          <a:srcRect l="2983"/>
          <a:stretch/>
        </p:blipFill>
        <p:spPr>
          <a:xfrm>
            <a:off x="20" y="10"/>
            <a:ext cx="9143980" cy="5395902"/>
          </a:xfrm>
          <a:prstGeom prst="rect">
            <a:avLst/>
          </a:prstGeom>
        </p:spPr>
      </p:pic>
      <p:sp>
        <p:nvSpPr>
          <p:cNvPr id="721" name="Číslo snímku"/>
          <p:cNvSpPr txBox="1"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6CB4B4D-7CA3-9044-876B-883B54F8677D}" type="slidenum">
              <a:rPr lang="en-US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023AD2D6-59E2-B744-9F87-686B4C181F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26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 advTm="48191">
        <p15:prstTrans prst="peelOff"/>
      </p:transition>
    </mc:Choice>
    <mc:Fallback>
      <p:transition spd="slow" advTm="48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78">
            <a:extLst>
              <a:ext uri="{FF2B5EF4-FFF2-40B4-BE49-F238E27FC236}">
                <a16:creationId xmlns:a16="http://schemas.microsoft.com/office/drawing/2014/main" xmlns="" id="{C25DCAD1-96D4-584E-9D33-23743911F1D4}"/>
              </a:ext>
            </a:extLst>
          </p:cNvPr>
          <p:cNvSpPr txBox="1">
            <a:spLocks/>
          </p:cNvSpPr>
          <p:nvPr/>
        </p:nvSpPr>
        <p:spPr>
          <a:xfrm>
            <a:off x="628650" y="5534025"/>
            <a:ext cx="78867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999999"/>
              </a:buClr>
              <a:defRPr/>
            </a:pPr>
            <a:r>
              <a:rPr lang="en-US" sz="4400"/>
              <a:t>Isolated </a:t>
            </a:r>
            <a:r>
              <a:rPr lang="en-US" sz="4400" err="1"/>
              <a:t>hyperthermic</a:t>
            </a:r>
            <a:r>
              <a:rPr lang="en-US" sz="4400"/>
              <a:t> limb perfusion</a:t>
            </a:r>
            <a:endParaRPr lang="en-US" sz="4400" b="1">
              <a:latin typeface="+mj-lt"/>
              <a:ea typeface="+mj-ea"/>
              <a:cs typeface="+mj-cs"/>
              <a:sym typeface="Montserrat" charset="0"/>
            </a:endParaRPr>
          </a:p>
        </p:txBody>
      </p:sp>
      <p:pic>
        <p:nvPicPr>
          <p:cNvPr id="34819" name="Picture 2" descr="C:\Users\umbertocarletti\Desktop\Foto\ILP IOV\DSC_0258.JPG">
            <a:extLst>
              <a:ext uri="{FF2B5EF4-FFF2-40B4-BE49-F238E27FC236}">
                <a16:creationId xmlns:a16="http://schemas.microsoft.com/office/drawing/2014/main" xmlns="" id="{E421518F-AD79-BB4C-B605-7A9BD414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7" b="8408"/>
          <a:stretch/>
        </p:blipFill>
        <p:spPr bwMode="auto">
          <a:xfrm>
            <a:off x="20" y="10"/>
            <a:ext cx="9143980" cy="53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E5028DD5-2D35-AE4A-A30F-B308807DB9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056452"/>
      </p:ext>
    </p:extLst>
  </p:cSld>
  <p:clrMapOvr>
    <a:masterClrMapping/>
  </p:clrMapOvr>
  <p:transition spd="slow" advTm="49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xmlns="" id="{5AF1EE66-0794-BB47-BB32-D81CC7ED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10" y="963877"/>
            <a:ext cx="2975162" cy="4930246"/>
          </a:xfrm>
        </p:spPr>
        <p:txBody>
          <a:bodyPr>
            <a:normAutofit/>
          </a:bodyPr>
          <a:lstStyle/>
          <a:p>
            <a:pPr algn="r"/>
            <a:r>
              <a:rPr lang="cs-CZ" sz="3400" err="1">
                <a:solidFill>
                  <a:schemeClr val="accent1"/>
                </a:solidFill>
              </a:rPr>
              <a:t>Mutidisciplinary</a:t>
            </a:r>
            <a:r>
              <a:rPr lang="cs-CZ" sz="3400">
                <a:solidFill>
                  <a:schemeClr val="accent1"/>
                </a:solidFill>
              </a:rPr>
              <a:t> </a:t>
            </a:r>
            <a:r>
              <a:rPr lang="cs-CZ" sz="3400" err="1">
                <a:solidFill>
                  <a:schemeClr val="accent1"/>
                </a:solidFill>
              </a:rPr>
              <a:t>cooperation</a:t>
            </a:r>
            <a:r>
              <a:rPr lang="cs-CZ" sz="3400">
                <a:solidFill>
                  <a:schemeClr val="accent1"/>
                </a:solidFill>
              </a:rPr>
              <a:t> – proper </a:t>
            </a:r>
            <a:r>
              <a:rPr lang="cs-CZ" sz="3400" err="1">
                <a:solidFill>
                  <a:schemeClr val="accent1"/>
                </a:solidFill>
              </a:rPr>
              <a:t>timing</a:t>
            </a:r>
            <a:endParaRPr lang="cs-CZ" sz="340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6A35EF87-003C-794D-9CE1-D01801888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cs-CZ" sz="2100" dirty="0" err="1"/>
              <a:t>Adjuvant</a:t>
            </a:r>
            <a:r>
              <a:rPr lang="cs-CZ" sz="2100" dirty="0"/>
              <a:t> </a:t>
            </a:r>
            <a:r>
              <a:rPr lang="cs-CZ" sz="2100" dirty="0" err="1"/>
              <a:t>systhemic</a:t>
            </a:r>
            <a:r>
              <a:rPr lang="cs-CZ" sz="2100" dirty="0"/>
              <a:t> </a:t>
            </a:r>
            <a:r>
              <a:rPr lang="cs-CZ" sz="2100" dirty="0" err="1"/>
              <a:t>treatment</a:t>
            </a:r>
            <a:r>
              <a:rPr lang="cs-CZ" sz="2100" dirty="0"/>
              <a:t> </a:t>
            </a:r>
          </a:p>
          <a:p>
            <a:pPr lvl="1"/>
            <a:r>
              <a:rPr lang="cs-CZ" sz="2100" dirty="0"/>
              <a:t>„</a:t>
            </a:r>
            <a:r>
              <a:rPr lang="cs-CZ" sz="2100" dirty="0" err="1"/>
              <a:t>Classical</a:t>
            </a:r>
            <a:r>
              <a:rPr lang="cs-CZ" sz="2100" dirty="0"/>
              <a:t>“ – </a:t>
            </a:r>
            <a:r>
              <a:rPr lang="cs-CZ" sz="2100" dirty="0" err="1"/>
              <a:t>after</a:t>
            </a:r>
            <a:r>
              <a:rPr lang="cs-CZ" sz="2100" dirty="0"/>
              <a:t> </a:t>
            </a:r>
            <a:r>
              <a:rPr lang="cs-CZ" sz="2100" dirty="0" err="1"/>
              <a:t>radical</a:t>
            </a:r>
            <a:r>
              <a:rPr lang="cs-CZ" sz="2100" dirty="0"/>
              <a:t> </a:t>
            </a:r>
            <a:r>
              <a:rPr lang="cs-CZ" sz="2100" dirty="0" err="1"/>
              <a:t>surgical</a:t>
            </a:r>
            <a:r>
              <a:rPr lang="cs-CZ" sz="2100" dirty="0"/>
              <a:t> </a:t>
            </a:r>
            <a:r>
              <a:rPr lang="cs-CZ" sz="2100" dirty="0" err="1"/>
              <a:t>removement</a:t>
            </a:r>
            <a:endParaRPr lang="cs-CZ" sz="2100" dirty="0"/>
          </a:p>
          <a:p>
            <a:pPr lvl="1"/>
            <a:r>
              <a:rPr lang="cs-CZ" sz="2100" dirty="0" err="1"/>
              <a:t>Neodjuvant</a:t>
            </a:r>
            <a:r>
              <a:rPr lang="cs-CZ" sz="2100" dirty="0"/>
              <a:t>– </a:t>
            </a:r>
            <a:r>
              <a:rPr lang="cs-CZ" sz="2100" dirty="0" err="1"/>
              <a:t>before</a:t>
            </a:r>
            <a:r>
              <a:rPr lang="cs-CZ" sz="2100" dirty="0"/>
              <a:t> </a:t>
            </a:r>
            <a:r>
              <a:rPr lang="cs-CZ" sz="2100" dirty="0" err="1"/>
              <a:t>radical</a:t>
            </a:r>
            <a:r>
              <a:rPr lang="cs-CZ" sz="2100" dirty="0"/>
              <a:t> </a:t>
            </a:r>
            <a:r>
              <a:rPr lang="cs-CZ" sz="2100" dirty="0" err="1"/>
              <a:t>surgical</a:t>
            </a:r>
            <a:r>
              <a:rPr lang="cs-CZ" sz="2100" dirty="0"/>
              <a:t> </a:t>
            </a:r>
            <a:r>
              <a:rPr lang="cs-CZ" sz="2100" dirty="0" err="1"/>
              <a:t>removement</a:t>
            </a:r>
            <a:endParaRPr lang="cs-CZ" sz="2100" dirty="0"/>
          </a:p>
          <a:p>
            <a:r>
              <a:rPr lang="cs-CZ" sz="2100" dirty="0" err="1"/>
              <a:t>Radiotherapy</a:t>
            </a:r>
            <a:endParaRPr lang="cs-CZ" sz="2100" dirty="0"/>
          </a:p>
          <a:p>
            <a:pPr lvl="1"/>
            <a:r>
              <a:rPr lang="cs-CZ" sz="2000" dirty="0" err="1"/>
              <a:t>Preoperational</a:t>
            </a:r>
            <a:endParaRPr lang="cs-CZ" sz="1700" dirty="0"/>
          </a:p>
          <a:p>
            <a:pPr lvl="1"/>
            <a:r>
              <a:rPr lang="cs-CZ" sz="2100" dirty="0" err="1"/>
              <a:t>Postoperational</a:t>
            </a:r>
            <a:endParaRPr lang="cs-CZ" sz="2100" dirty="0"/>
          </a:p>
          <a:p>
            <a:pPr lvl="1"/>
            <a:r>
              <a:rPr lang="cs-CZ" sz="2100" dirty="0" err="1"/>
              <a:t>Perioperational</a:t>
            </a:r>
            <a:endParaRPr lang="cs-CZ" sz="21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3B1F89F2-2634-C242-BB1C-2DD0FF57591B}"/>
              </a:ext>
            </a:extLst>
          </p:cNvPr>
          <p:cNvSpPr txBox="1"/>
          <p:nvPr/>
        </p:nvSpPr>
        <p:spPr>
          <a:xfrm>
            <a:off x="2294930" y="5662043"/>
            <a:ext cx="342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err="1">
                <a:solidFill>
                  <a:srgbClr val="FF0000"/>
                </a:solidFill>
              </a:rPr>
              <a:t>Multidisciplinary</a:t>
            </a:r>
            <a:r>
              <a:rPr lang="cs-CZ">
                <a:solidFill>
                  <a:srgbClr val="FF0000"/>
                </a:solidFill>
              </a:rPr>
              <a:t> </a:t>
            </a:r>
            <a:r>
              <a:rPr lang="cs-CZ" err="1">
                <a:solidFill>
                  <a:srgbClr val="FF0000"/>
                </a:solidFill>
              </a:rPr>
              <a:t>indication</a:t>
            </a:r>
            <a:r>
              <a:rPr lang="cs-CZ">
                <a:solidFill>
                  <a:srgbClr val="FF0000"/>
                </a:solidFill>
              </a:rPr>
              <a:t> </a:t>
            </a:r>
            <a:r>
              <a:rPr lang="cs-CZ" err="1">
                <a:solidFill>
                  <a:srgbClr val="FF0000"/>
                </a:solidFill>
              </a:rPr>
              <a:t>boards</a:t>
            </a:r>
            <a:endParaRPr lang="cs-CZ">
              <a:solidFill>
                <a:srgbClr val="FF0000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C98BC5A-0B29-7142-B8B9-3FBD9B600A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0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889"/>
    </mc:Choice>
    <mc:Fallback>
      <p:transition spd="slow" advTm="57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5805489"/>
            <a:ext cx="9144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cs-CZ" sz="2400" b="1">
              <a:latin typeface="Tahoma" panose="020B0604030504040204" pitchFamily="34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3573463"/>
            <a:ext cx="9144000" cy="1338828"/>
          </a:xfrm>
          <a:prstGeom prst="rect">
            <a:avLst/>
          </a:prstGeom>
          <a:solidFill>
            <a:srgbClr val="0033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bg1"/>
                </a:solidFill>
              </a:rPr>
              <a:t>A) TRUS </a:t>
            </a:r>
            <a:r>
              <a:rPr lang="cs-CZ" altLang="cs-CZ" sz="1800" i="0" err="1">
                <a:solidFill>
                  <a:schemeClr val="bg1"/>
                </a:solidFill>
              </a:rPr>
              <a:t>before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treatment</a:t>
            </a:r>
            <a:r>
              <a:rPr lang="cs-CZ" altLang="cs-CZ" sz="1800" i="0">
                <a:solidFill>
                  <a:schemeClr val="bg1"/>
                </a:solidFill>
              </a:rPr>
              <a:t>: </a:t>
            </a:r>
            <a:r>
              <a:rPr lang="cs-CZ" altLang="cs-CZ" sz="1800" i="0" err="1">
                <a:solidFill>
                  <a:schemeClr val="bg1"/>
                </a:solidFill>
              </a:rPr>
              <a:t>localy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advanced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rectal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cancer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with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involved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regional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lymph</a:t>
            </a:r>
            <a:r>
              <a:rPr lang="cs-CZ" altLang="cs-CZ" sz="1800" i="0">
                <a:solidFill>
                  <a:schemeClr val="bg1"/>
                </a:solidFill>
              </a:rPr>
              <a:t> node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bg1"/>
                </a:solidFill>
              </a:rPr>
              <a:t>B) TRUS </a:t>
            </a:r>
            <a:r>
              <a:rPr lang="cs-CZ" altLang="cs-CZ" sz="1800" i="0" err="1">
                <a:solidFill>
                  <a:schemeClr val="bg1"/>
                </a:solidFill>
              </a:rPr>
              <a:t>after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neoadjuvantí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chemoradiotherapy</a:t>
            </a:r>
            <a:r>
              <a:rPr lang="cs-CZ" altLang="cs-CZ" sz="1800" i="0">
                <a:solidFill>
                  <a:schemeClr val="bg1"/>
                </a:solidFill>
              </a:rPr>
              <a:t> : </a:t>
            </a:r>
            <a:r>
              <a:rPr lang="cs-CZ" altLang="cs-CZ" sz="1800" i="0" err="1">
                <a:solidFill>
                  <a:schemeClr val="bg1"/>
                </a:solidFill>
              </a:rPr>
              <a:t>lymph</a:t>
            </a:r>
            <a:r>
              <a:rPr lang="cs-CZ" altLang="cs-CZ" sz="1800" i="0">
                <a:solidFill>
                  <a:schemeClr val="bg1"/>
                </a:solidFill>
              </a:rPr>
              <a:t> node </a:t>
            </a:r>
            <a:r>
              <a:rPr lang="cs-CZ" altLang="cs-CZ" sz="1800" i="0" err="1">
                <a:solidFill>
                  <a:schemeClr val="bg1"/>
                </a:solidFill>
              </a:rPr>
              <a:t>regresion</a:t>
            </a:r>
            <a:r>
              <a:rPr lang="cs-CZ" altLang="cs-CZ" sz="1800" i="0">
                <a:solidFill>
                  <a:schemeClr val="bg1"/>
                </a:solidFill>
              </a:rPr>
              <a:t>, node </a:t>
            </a:r>
            <a:r>
              <a:rPr lang="cs-CZ" altLang="cs-CZ" sz="1800" i="0" err="1">
                <a:solidFill>
                  <a:schemeClr val="bg1"/>
                </a:solidFill>
              </a:rPr>
              <a:t>of</a:t>
            </a:r>
            <a:r>
              <a:rPr lang="cs-CZ" altLang="cs-CZ" sz="1800" i="0">
                <a:solidFill>
                  <a:schemeClr val="bg1"/>
                </a:solidFill>
              </a:rPr>
              <a:t> a </a:t>
            </a:r>
            <a:r>
              <a:rPr lang="cs-CZ" altLang="cs-CZ" sz="1800" i="0" err="1">
                <a:solidFill>
                  <a:schemeClr val="bg1"/>
                </a:solidFill>
              </a:rPr>
              <a:t>normalí</a:t>
            </a:r>
            <a:r>
              <a:rPr lang="cs-CZ" altLang="cs-CZ" sz="1800" i="0">
                <a:solidFill>
                  <a:schemeClr val="bg1"/>
                </a:solidFill>
              </a:rPr>
              <a:t> </a:t>
            </a:r>
            <a:r>
              <a:rPr lang="cs-CZ" altLang="cs-CZ" sz="1800" i="0" err="1">
                <a:solidFill>
                  <a:schemeClr val="bg1"/>
                </a:solidFill>
              </a:rPr>
              <a:t>echostructure</a:t>
            </a:r>
            <a:endParaRPr lang="cs-CZ" altLang="cs-CZ" sz="1800" i="0">
              <a:solidFill>
                <a:schemeClr val="bg1"/>
              </a:solidFill>
            </a:endParaRP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565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5" y="4927600"/>
            <a:ext cx="2700337" cy="193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91" name="Group 11"/>
          <p:cNvGrpSpPr>
            <a:grpSpLocks/>
          </p:cNvGrpSpPr>
          <p:nvPr/>
        </p:nvGrpSpPr>
        <p:grpSpPr bwMode="auto">
          <a:xfrm>
            <a:off x="7164389" y="4941888"/>
            <a:ext cx="1979612" cy="1916112"/>
            <a:chOff x="1438" y="1610"/>
            <a:chExt cx="1192" cy="1297"/>
          </a:xfrm>
        </p:grpSpPr>
        <p:pic>
          <p:nvPicPr>
            <p:cNvPr id="16395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1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2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41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5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7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68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0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1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2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3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49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6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8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79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1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2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7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4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1" name="Picture 28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57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2" name="Picture 29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7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3" name="Picture 30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88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31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0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32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1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Picture 33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3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Picture 3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5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8" name="Picture 35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65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Picture 36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8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0" name="Picture 37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199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Picture 38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1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2" name="Picture 39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2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3" name="Picture 40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4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Picture 41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5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5" name="Picture 42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73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6" name="Picture 43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08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7" name="Picture 4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0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45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2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Picture 46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3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47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5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48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6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4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81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5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19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51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1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5" name="Picture 52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2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6" name="Picture 53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4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7" name="Picture 54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5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8" name="Picture 55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7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9" name="Picture 56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289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0" name="Picture 57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0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1" name="Picture 58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2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2" name="Picture 59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3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3" name="Picture 60"/>
            <p:cNvPicPr>
              <a:picLocks noChangeAspect="1" noChangeArrowheads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5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4" name="Picture 61"/>
            <p:cNvPicPr>
              <a:picLocks noChangeAspect="1" noChangeArrowheads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6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5" name="Picture 62"/>
            <p:cNvPicPr>
              <a:picLocks noChangeAspect="1" noChangeArrowheads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8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6" name="Picture 63"/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397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7" name="Picture 64"/>
            <p:cNvPicPr>
              <a:picLocks noChangeAspect="1" noChangeArrowheads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1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8" name="Picture 65"/>
            <p:cNvPicPr>
              <a:picLocks noChangeAspect="1" noChangeArrowheads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2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9" name="Picture 66"/>
            <p:cNvPicPr>
              <a:picLocks noChangeAspect="1" noChangeArrowheads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4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0" name="Picture 67"/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5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1" name="Picture 68"/>
            <p:cNvPicPr>
              <a:picLocks noChangeAspect="1" noChangeArrowheads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7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2" name="Picture 69"/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49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3" name="Picture 70"/>
            <p:cNvPicPr>
              <a:picLocks noChangeAspect="1" noChangeArrowheads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05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4" name="Picture 71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2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5" name="Picture 72"/>
            <p:cNvPicPr>
              <a:picLocks noChangeAspect="1" noChangeArrowheads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36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6" name="Picture 73"/>
            <p:cNvPicPr>
              <a:picLocks noChangeAspect="1" noChangeArrowheads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52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7" name="Picture 74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6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8" name="Picture 75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8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59" name="Picture 76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59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0" name="Picture 77"/>
            <p:cNvPicPr>
              <a:picLocks noChangeAspect="1" noChangeArrowheads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13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1" name="Picture 78"/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29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2" name="Picture 79"/>
            <p:cNvPicPr>
              <a:picLocks noChangeAspect="1" noChangeArrowheads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44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3" name="Picture 80"/>
            <p:cNvPicPr>
              <a:picLocks noChangeAspect="1" noChangeArrowheads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60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4" name="Picture 81"/>
            <p:cNvPicPr>
              <a:picLocks noChangeAspect="1" noChangeArrowheads="1"/>
            </p:cNvPicPr>
            <p:nvPr/>
          </p:nvPicPr>
          <p:blipFill>
            <a:blip r:embed="rId7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7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5" name="Picture 82"/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69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6" name="Picture 83"/>
            <p:cNvPicPr>
              <a:picLocks noChangeAspect="1" noChangeArrowheads="1"/>
            </p:cNvPicPr>
            <p:nvPr/>
          </p:nvPicPr>
          <p:blipFill>
            <a:blip r:embed="rId7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0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7" name="Picture 84"/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21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8" name="Picture 85"/>
            <p:cNvPicPr>
              <a:picLocks noChangeAspect="1" noChangeArrowheads="1"/>
            </p:cNvPicPr>
            <p:nvPr/>
          </p:nvPicPr>
          <p:blipFill>
            <a:blip r:embed="rId7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37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69" name="Picture 86"/>
            <p:cNvPicPr>
              <a:picLocks noChangeAspect="1" noChangeArrowheads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52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0" name="Picture 87"/>
            <p:cNvPicPr>
              <a:picLocks noChangeAspect="1" noChangeArrowheads="1"/>
            </p:cNvPicPr>
            <p:nvPr/>
          </p:nvPicPr>
          <p:blipFill>
            <a:blip r:embed="rId8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68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1" name="Picture 88"/>
            <p:cNvPicPr>
              <a:picLocks noChangeAspect="1" noChangeArrowheads="1"/>
            </p:cNvPicPr>
            <p:nvPr/>
          </p:nvPicPr>
          <p:blipFill>
            <a:blip r:embed="rId8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83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2" name="Picture 89"/>
            <p:cNvPicPr>
              <a:picLocks noChangeAspect="1" noChangeArrowheads="1"/>
            </p:cNvPicPr>
            <p:nvPr/>
          </p:nvPicPr>
          <p:blipFill>
            <a:blip r:embed="rId8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798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3" name="Picture 90"/>
            <p:cNvPicPr>
              <a:picLocks noChangeAspect="1" noChangeArrowheads="1"/>
            </p:cNvPicPr>
            <p:nvPr/>
          </p:nvPicPr>
          <p:blipFill>
            <a:blip r:embed="rId8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14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4" name="Picture 91"/>
            <p:cNvPicPr>
              <a:picLocks noChangeAspect="1" noChangeArrowheads="1"/>
            </p:cNvPicPr>
            <p:nvPr/>
          </p:nvPicPr>
          <p:blipFill>
            <a:blip r:embed="rId8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29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5" name="Picture 92"/>
            <p:cNvPicPr>
              <a:picLocks noChangeAspect="1" noChangeArrowheads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45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6" name="Picture 93"/>
            <p:cNvPicPr>
              <a:picLocks noChangeAspect="1" noChangeArrowheads="1"/>
            </p:cNvPicPr>
            <p:nvPr/>
          </p:nvPicPr>
          <p:blipFill>
            <a:blip r:embed="rId8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60"/>
              <a:ext cx="1192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7" name="Picture 94"/>
            <p:cNvPicPr>
              <a:picLocks noChangeAspect="1" noChangeArrowheads="1"/>
            </p:cNvPicPr>
            <p:nvPr/>
          </p:nvPicPr>
          <p:blipFill>
            <a:blip r:embed="rId8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76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8" name="Picture 95"/>
            <p:cNvPicPr>
              <a:picLocks noChangeAspect="1" noChangeArrowheads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891"/>
              <a:ext cx="1192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79" name="Picture 96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" y="2906"/>
              <a:ext cx="119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2" name="Picture 97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2268539" cy="1916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8"/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9" y="4883149"/>
            <a:ext cx="2374900" cy="197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99"/>
          <p:cNvSpPr txBox="1">
            <a:spLocks noChangeArrowheads="1"/>
          </p:cNvSpPr>
          <p:nvPr/>
        </p:nvSpPr>
        <p:spPr bwMode="auto">
          <a:xfrm>
            <a:off x="1027972" y="2636664"/>
            <a:ext cx="7011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i="0" err="1">
                <a:solidFill>
                  <a:schemeClr val="bg1"/>
                </a:solidFill>
              </a:rPr>
              <a:t>operation</a:t>
            </a:r>
            <a:r>
              <a:rPr lang="cs-CZ" altLang="cs-CZ" sz="3200" b="1" i="0">
                <a:solidFill>
                  <a:schemeClr val="bg1"/>
                </a:solidFill>
              </a:rPr>
              <a:t> </a:t>
            </a:r>
            <a:r>
              <a:rPr lang="cs-CZ" altLang="cs-CZ" sz="3200" b="1" i="0" err="1">
                <a:solidFill>
                  <a:schemeClr val="bg1"/>
                </a:solidFill>
              </a:rPr>
              <a:t>after</a:t>
            </a:r>
            <a:r>
              <a:rPr lang="cs-CZ" altLang="cs-CZ" sz="3200" b="1" i="0">
                <a:solidFill>
                  <a:schemeClr val="bg1"/>
                </a:solidFill>
              </a:rPr>
              <a:t> </a:t>
            </a:r>
            <a:r>
              <a:rPr lang="cs-CZ" altLang="cs-CZ" sz="3200" b="1" i="0" err="1">
                <a:solidFill>
                  <a:schemeClr val="bg1"/>
                </a:solidFill>
              </a:rPr>
              <a:t>neoadjuvant</a:t>
            </a:r>
            <a:r>
              <a:rPr lang="cs-CZ" altLang="cs-CZ" sz="3200" b="1" i="0">
                <a:solidFill>
                  <a:schemeClr val="bg1"/>
                </a:solidFill>
              </a:rPr>
              <a:t> </a:t>
            </a:r>
            <a:r>
              <a:rPr lang="cs-CZ" altLang="cs-CZ" sz="3200" b="1" i="0" err="1">
                <a:solidFill>
                  <a:schemeClr val="bg1"/>
                </a:solidFill>
              </a:rPr>
              <a:t>chemo</a:t>
            </a:r>
            <a:endParaRPr lang="cs-CZ" altLang="cs-CZ" sz="3200" b="1" i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0A6AD12D-5D62-0749-B04A-5E3EF3BB94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3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780134"/>
      </p:ext>
    </p:extLst>
  </p:cSld>
  <p:clrMapOvr>
    <a:masterClrMapping/>
  </p:clrMapOvr>
  <p:transition advTm="37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ompletní sesta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" t="1616" r="1620" b="647"/>
          <a:stretch>
            <a:fillRect/>
          </a:stretch>
        </p:blipFill>
        <p:spPr bwMode="auto">
          <a:xfrm>
            <a:off x="140045" y="112064"/>
            <a:ext cx="6071287" cy="307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4" t="28611" r="31597" b="26041"/>
          <a:stretch/>
        </p:blipFill>
        <p:spPr bwMode="auto">
          <a:xfrm>
            <a:off x="6631253" y="324629"/>
            <a:ext cx="2088232" cy="16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639492" y="2024465"/>
            <a:ext cx="2161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/>
              <a:t>Prostate</a:t>
            </a:r>
            <a:r>
              <a:rPr lang="cs-CZ" sz="1200" b="1"/>
              <a:t> </a:t>
            </a:r>
            <a:r>
              <a:rPr lang="cs-CZ" sz="1200" b="1" err="1"/>
              <a:t>with</a:t>
            </a:r>
            <a:r>
              <a:rPr lang="cs-CZ" sz="1200" b="1"/>
              <a:t> </a:t>
            </a:r>
            <a:r>
              <a:rPr lang="cs-CZ" sz="1200" b="1" err="1"/>
              <a:t>cancer</a:t>
            </a:r>
            <a:r>
              <a:rPr lang="cs-CZ" sz="1200" b="1"/>
              <a:t>, </a:t>
            </a:r>
            <a:r>
              <a:rPr lang="cs-CZ" sz="1200" b="1" err="1"/>
              <a:t>removed</a:t>
            </a:r>
            <a:r>
              <a:rPr lang="cs-CZ" sz="1200" b="1"/>
              <a:t> </a:t>
            </a:r>
          </a:p>
          <a:p>
            <a:r>
              <a:rPr lang="cs-CZ" sz="1200" b="1" err="1"/>
              <a:t>with</a:t>
            </a:r>
            <a:r>
              <a:rPr lang="cs-CZ" sz="1200" b="1"/>
              <a:t> use </a:t>
            </a:r>
            <a:r>
              <a:rPr lang="cs-CZ" sz="1200" b="1" err="1"/>
              <a:t>of</a:t>
            </a:r>
            <a:r>
              <a:rPr lang="cs-CZ" sz="1200" b="1"/>
              <a:t> </a:t>
            </a:r>
            <a:r>
              <a:rPr lang="cs-CZ" sz="1200" b="1" err="1"/>
              <a:t>robotic</a:t>
            </a:r>
            <a:r>
              <a:rPr lang="cs-CZ" sz="1200" b="1"/>
              <a:t> </a:t>
            </a:r>
            <a:r>
              <a:rPr lang="cs-CZ" sz="1200" b="1" err="1"/>
              <a:t>surgery</a:t>
            </a:r>
            <a:endParaRPr lang="cs-CZ" sz="1200" b="1"/>
          </a:p>
        </p:txBody>
      </p:sp>
      <p:pic>
        <p:nvPicPr>
          <p:cNvPr id="8" name="Picture 2" descr="C:\Users\sefr\Desktop\ROBOT\FOTO\1. prostata 23 05 18\robot foto sá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4205" y="3340497"/>
            <a:ext cx="4835513" cy="324977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14186" y="3319849"/>
            <a:ext cx="3480825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err="1">
                <a:solidFill>
                  <a:srgbClr val="002060"/>
                </a:solidFill>
              </a:rPr>
              <a:t>Robotic</a:t>
            </a:r>
            <a:r>
              <a:rPr lang="cs-CZ" sz="2800" b="1">
                <a:solidFill>
                  <a:srgbClr val="002060"/>
                </a:solidFill>
              </a:rPr>
              <a:t> </a:t>
            </a:r>
            <a:r>
              <a:rPr lang="cs-CZ" sz="2800" b="1" err="1">
                <a:solidFill>
                  <a:srgbClr val="002060"/>
                </a:solidFill>
              </a:rPr>
              <a:t>surgery</a:t>
            </a:r>
            <a:endParaRPr lang="cs-CZ" sz="2800" b="1">
              <a:solidFill>
                <a:srgbClr val="002060"/>
              </a:solidFill>
            </a:endParaRPr>
          </a:p>
          <a:p>
            <a:endParaRPr lang="cs-CZ" b="1">
              <a:solidFill>
                <a:srgbClr val="002060"/>
              </a:solidFill>
            </a:endParaRPr>
          </a:p>
          <a:p>
            <a:r>
              <a:rPr lang="cs-CZ" b="1">
                <a:solidFill>
                  <a:srgbClr val="002060"/>
                </a:solidFill>
              </a:rPr>
              <a:t>HI </a:t>
            </a:r>
            <a:r>
              <a:rPr lang="cs-CZ" b="1" err="1">
                <a:solidFill>
                  <a:srgbClr val="002060"/>
                </a:solidFill>
              </a:rPr>
              <a:t>covers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now</a:t>
            </a:r>
            <a:r>
              <a:rPr lang="cs-CZ" b="1">
                <a:solidFill>
                  <a:srgbClr val="002060"/>
                </a:solidFill>
              </a:rPr>
              <a:t>:</a:t>
            </a:r>
          </a:p>
          <a:p>
            <a:endParaRPr lang="cs-CZ" b="1">
              <a:solidFill>
                <a:srgbClr val="002060"/>
              </a:solidFill>
            </a:endParaRPr>
          </a:p>
          <a:p>
            <a:r>
              <a:rPr lang="cs-CZ" b="1" err="1">
                <a:solidFill>
                  <a:srgbClr val="002060"/>
                </a:solidFill>
              </a:rPr>
              <a:t>Robotic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radical</a:t>
            </a:r>
            <a:r>
              <a:rPr lang="cs-CZ" b="1">
                <a:solidFill>
                  <a:srgbClr val="FF000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prostatectomy</a:t>
            </a:r>
            <a:r>
              <a:rPr lang="cs-CZ" b="1">
                <a:solidFill>
                  <a:srgbClr val="FF0000"/>
                </a:solidFill>
              </a:rPr>
              <a:t> </a:t>
            </a:r>
          </a:p>
          <a:p>
            <a:r>
              <a:rPr lang="cs-CZ" b="1" err="1">
                <a:solidFill>
                  <a:srgbClr val="002060"/>
                </a:solidFill>
              </a:rPr>
              <a:t>Robotic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kidney</a:t>
            </a:r>
            <a:r>
              <a:rPr lang="cs-CZ" b="1">
                <a:solidFill>
                  <a:srgbClr val="FF000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resection</a:t>
            </a:r>
            <a:endParaRPr lang="cs-CZ" b="1">
              <a:solidFill>
                <a:srgbClr val="FF0000"/>
              </a:solidFill>
            </a:endParaRPr>
          </a:p>
          <a:p>
            <a:r>
              <a:rPr lang="cs-CZ" b="1" err="1">
                <a:solidFill>
                  <a:srgbClr val="002060"/>
                </a:solidFill>
              </a:rPr>
              <a:t>Robotic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rectal</a:t>
            </a:r>
            <a:r>
              <a:rPr lang="cs-CZ" b="1">
                <a:solidFill>
                  <a:srgbClr val="FF000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resection</a:t>
            </a:r>
            <a:endParaRPr lang="cs-CZ" b="1">
              <a:solidFill>
                <a:srgbClr val="FF0000"/>
              </a:solidFill>
            </a:endParaRPr>
          </a:p>
          <a:p>
            <a:r>
              <a:rPr lang="cs-CZ" b="1" err="1">
                <a:solidFill>
                  <a:srgbClr val="002060"/>
                </a:solidFill>
              </a:rPr>
              <a:t>Robotic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hysterectomy</a:t>
            </a:r>
            <a:endParaRPr lang="cs-CZ" b="1">
              <a:solidFill>
                <a:srgbClr val="FF0000"/>
              </a:solidFill>
            </a:endParaRPr>
          </a:p>
          <a:p>
            <a:r>
              <a:rPr lang="cs-CZ" b="1" err="1">
                <a:solidFill>
                  <a:srgbClr val="002060"/>
                </a:solidFill>
              </a:rPr>
              <a:t>Robotic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lymfadenectomy</a:t>
            </a:r>
            <a:r>
              <a:rPr lang="cs-CZ" b="1">
                <a:solidFill>
                  <a:srgbClr val="FF0000"/>
                </a:solidFill>
              </a:rPr>
              <a:t> </a:t>
            </a:r>
          </a:p>
          <a:p>
            <a:r>
              <a:rPr lang="cs-CZ" b="1">
                <a:solidFill>
                  <a:srgbClr val="002060"/>
                </a:solidFill>
              </a:rPr>
              <a:t>     </a:t>
            </a:r>
            <a:r>
              <a:rPr lang="cs-CZ" b="1" err="1">
                <a:solidFill>
                  <a:srgbClr val="002060"/>
                </a:solidFill>
              </a:rPr>
              <a:t>of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iliac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or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retroperitoneal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nodes</a:t>
            </a:r>
            <a:endParaRPr lang="cs-CZ" b="1">
              <a:solidFill>
                <a:srgbClr val="002060"/>
              </a:solidFill>
            </a:endParaRPr>
          </a:p>
          <a:p>
            <a:endParaRPr lang="cs-CZ" b="1">
              <a:solidFill>
                <a:srgbClr val="00206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88AC2962-8EAB-D448-A2C1-A7E822781C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23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770"/>
    </mc:Choice>
    <mc:Fallback>
      <p:transition spd="slow" advTm="2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04800" y="110834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i="0" err="1">
                <a:solidFill>
                  <a:srgbClr val="002060"/>
                </a:solidFill>
                <a:latin typeface="Tahoma" panose="020B0604030504040204" pitchFamily="34" charset="0"/>
              </a:rPr>
              <a:t>Tissue</a:t>
            </a:r>
            <a:r>
              <a:rPr lang="cs-CZ" altLang="cs-CZ" sz="2800" b="1" i="0">
                <a:solidFill>
                  <a:srgbClr val="002060"/>
                </a:solidFill>
                <a:latin typeface="Tahoma" panose="020B0604030504040204" pitchFamily="34" charset="0"/>
              </a:rPr>
              <a:t> bank and </a:t>
            </a:r>
            <a:r>
              <a:rPr lang="cs-CZ" altLang="cs-CZ" sz="2800" b="1" i="0" err="1">
                <a:solidFill>
                  <a:srgbClr val="002060"/>
                </a:solidFill>
                <a:latin typeface="Tahoma" panose="020B0604030504040204" pitchFamily="34" charset="0"/>
              </a:rPr>
              <a:t>predictive</a:t>
            </a:r>
            <a:r>
              <a:rPr lang="cs-CZ" altLang="cs-CZ" sz="2800" b="1" i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800" b="1" i="0" err="1">
                <a:solidFill>
                  <a:srgbClr val="002060"/>
                </a:solidFill>
                <a:latin typeface="Tahoma" panose="020B0604030504040204" pitchFamily="34" charset="0"/>
              </a:rPr>
              <a:t>oncology</a:t>
            </a:r>
            <a:endParaRPr lang="cs-CZ" altLang="cs-CZ" sz="2800" b="1" i="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r>
              <a:rPr lang="cs-CZ" altLang="cs-CZ" sz="2800" b="1" i="0">
                <a:solidFill>
                  <a:srgbClr val="002060"/>
                </a:solidFill>
                <a:latin typeface="Tahoma" panose="020B0604030504040204" pitchFamily="34" charset="0"/>
              </a:rPr>
              <a:t>                    on-line </a:t>
            </a:r>
            <a:r>
              <a:rPr lang="cs-CZ" altLang="cs-CZ" sz="2800" b="1" i="0" err="1">
                <a:solidFill>
                  <a:srgbClr val="002060"/>
                </a:solidFill>
                <a:latin typeface="Tahoma" panose="020B0604030504040204" pitchFamily="34" charset="0"/>
              </a:rPr>
              <a:t>cooperation</a:t>
            </a:r>
            <a:r>
              <a:rPr lang="cs-CZ" altLang="cs-CZ" sz="2800" b="1" i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800" b="1" i="0" err="1">
                <a:solidFill>
                  <a:srgbClr val="002060"/>
                </a:solidFill>
                <a:latin typeface="Tahoma" panose="020B0604030504040204" pitchFamily="34" charset="0"/>
              </a:rPr>
              <a:t>with</a:t>
            </a:r>
            <a:r>
              <a:rPr lang="cs-CZ" altLang="cs-CZ" sz="2800" b="1" i="0">
                <a:solidFill>
                  <a:srgbClr val="00206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2800" b="1" i="0" err="1">
                <a:solidFill>
                  <a:srgbClr val="002060"/>
                </a:solidFill>
                <a:latin typeface="Tahoma" panose="020B0604030504040204" pitchFamily="34" charset="0"/>
              </a:rPr>
              <a:t>pathologist</a:t>
            </a:r>
            <a:endParaRPr lang="cs-CZ" altLang="cs-CZ" sz="2800" b="1" i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pic>
        <p:nvPicPr>
          <p:cNvPr id="28675" name="Picture 3" descr="B-resek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1"/>
            <a:ext cx="31242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-přikrajován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59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D-Dewar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971800" cy="21138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F-bo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260985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H-datacentr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2895600" y="1524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400" i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5486400" y="15240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i="0">
              <a:solidFill>
                <a:schemeClr val="bg1"/>
              </a:solidFill>
            </a:endParaRPr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8305800" y="32004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5943600" y="5486400"/>
            <a:ext cx="7620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8684" name="Picture 12" descr="odberMT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320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 descr="MTTpla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1"/>
            <a:ext cx="3048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AutoShape 14"/>
          <p:cNvSpPr>
            <a:spLocks noChangeArrowheads="1"/>
          </p:cNvSpPr>
          <p:nvPr/>
        </p:nvSpPr>
        <p:spPr bwMode="auto">
          <a:xfrm>
            <a:off x="2057400" y="26670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7" name="AutoShape 15"/>
          <p:cNvSpPr>
            <a:spLocks noChangeArrowheads="1"/>
          </p:cNvSpPr>
          <p:nvPr/>
        </p:nvSpPr>
        <p:spPr bwMode="auto">
          <a:xfrm>
            <a:off x="1524000" y="44958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8" name="AutoShape 16"/>
          <p:cNvSpPr>
            <a:spLocks noChangeArrowheads="1"/>
          </p:cNvSpPr>
          <p:nvPr/>
        </p:nvSpPr>
        <p:spPr bwMode="auto">
          <a:xfrm>
            <a:off x="2971800" y="54102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 sz="2400" i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35D27212-C8E2-5A4B-8815-919EF06D9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5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039"/>
    </mc:Choice>
    <mc:Fallback>
      <p:transition spd="slow" advTm="4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8939" y="541869"/>
            <a:ext cx="86408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err="1"/>
              <a:t>Surgical</a:t>
            </a:r>
            <a:r>
              <a:rPr lang="cs-CZ" sz="2800" b="1"/>
              <a:t> </a:t>
            </a:r>
            <a:r>
              <a:rPr lang="cs-CZ" sz="2800" b="1" err="1"/>
              <a:t>treatments</a:t>
            </a:r>
            <a:r>
              <a:rPr lang="cs-CZ" sz="2800" b="1"/>
              <a:t> </a:t>
            </a:r>
            <a:r>
              <a:rPr lang="cs-CZ" sz="2800" b="1" err="1"/>
              <a:t>results</a:t>
            </a:r>
            <a:r>
              <a:rPr lang="cs-CZ" sz="2800" b="1"/>
              <a:t> </a:t>
            </a:r>
            <a:r>
              <a:rPr lang="cs-CZ" sz="2800" b="1" err="1"/>
              <a:t>evaluation</a:t>
            </a:r>
            <a:endParaRPr lang="cs-CZ" sz="2800" b="1"/>
          </a:p>
          <a:p>
            <a:endParaRPr lang="cs-CZ" sz="2000" b="1"/>
          </a:p>
          <a:p>
            <a:pPr marL="342891" indent="-342891">
              <a:buAutoNum type="arabicParenR"/>
            </a:pPr>
            <a:r>
              <a:rPr lang="cs-CZ" sz="2000" b="1" err="1">
                <a:solidFill>
                  <a:srgbClr val="FF0000"/>
                </a:solidFill>
              </a:rPr>
              <a:t>Subjective</a:t>
            </a:r>
            <a:r>
              <a:rPr lang="cs-CZ" sz="2000" b="1"/>
              <a:t> </a:t>
            </a:r>
            <a:r>
              <a:rPr lang="cs-CZ" sz="2000" b="1" err="1"/>
              <a:t>patient</a:t>
            </a:r>
            <a:r>
              <a:rPr lang="cs-CZ" sz="2000" b="1"/>
              <a:t> </a:t>
            </a:r>
            <a:r>
              <a:rPr lang="cs-CZ" sz="2000" b="1" err="1"/>
              <a:t>contentment</a:t>
            </a:r>
            <a:r>
              <a:rPr lang="cs-CZ" sz="2000"/>
              <a:t/>
            </a:r>
            <a:br>
              <a:rPr lang="cs-CZ" sz="2000"/>
            </a:br>
            <a:r>
              <a:rPr lang="cs-CZ" sz="2000"/>
              <a:t>     - </a:t>
            </a:r>
            <a:r>
              <a:rPr lang="cs-CZ" sz="2000" err="1"/>
              <a:t>operation</a:t>
            </a:r>
            <a:r>
              <a:rPr lang="cs-CZ" sz="2000"/>
              <a:t> </a:t>
            </a:r>
            <a:r>
              <a:rPr lang="cs-CZ" sz="2000" err="1"/>
              <a:t>after.effects</a:t>
            </a:r>
            <a:r>
              <a:rPr lang="cs-CZ" sz="2000"/>
              <a:t>, </a:t>
            </a:r>
            <a:r>
              <a:rPr lang="cs-CZ" sz="2000" err="1"/>
              <a:t>functional</a:t>
            </a:r>
            <a:r>
              <a:rPr lang="cs-CZ" sz="2000"/>
              <a:t> </a:t>
            </a:r>
            <a:r>
              <a:rPr lang="cs-CZ" sz="2000" err="1"/>
              <a:t>result</a:t>
            </a:r>
            <a:r>
              <a:rPr lang="cs-CZ" sz="2000"/>
              <a:t>, </a:t>
            </a:r>
            <a:r>
              <a:rPr lang="cs-CZ" sz="2000" err="1"/>
              <a:t>cosmetic</a:t>
            </a:r>
            <a:r>
              <a:rPr lang="cs-CZ" sz="2000"/>
              <a:t> </a:t>
            </a:r>
            <a:r>
              <a:rPr lang="cs-CZ" sz="2000" err="1"/>
              <a:t>result</a:t>
            </a:r>
            <a:endParaRPr lang="cs-CZ" sz="2000"/>
          </a:p>
          <a:p>
            <a:pPr marL="342891" indent="-342891">
              <a:buAutoNum type="arabicParenR"/>
            </a:pPr>
            <a:r>
              <a:rPr lang="cs-CZ" sz="2000" b="1" err="1">
                <a:solidFill>
                  <a:srgbClr val="FF0000"/>
                </a:solidFill>
              </a:rPr>
              <a:t>Objective</a:t>
            </a:r>
            <a:r>
              <a:rPr lang="cs-CZ" sz="2000" b="1">
                <a:solidFill>
                  <a:srgbClr val="FF0000"/>
                </a:solidFill>
              </a:rPr>
              <a:t> </a:t>
            </a:r>
            <a:r>
              <a:rPr lang="cs-CZ" sz="2000" b="1" err="1"/>
              <a:t>parameters</a:t>
            </a:r>
            <a:endParaRPr lang="cs-CZ" sz="2000" b="1"/>
          </a:p>
          <a:p>
            <a:r>
              <a:rPr lang="cs-CZ" sz="2000"/>
              <a:t>      a) </a:t>
            </a:r>
            <a:r>
              <a:rPr lang="cs-CZ" sz="2000" b="1" err="1"/>
              <a:t>postperation</a:t>
            </a:r>
            <a:r>
              <a:rPr lang="cs-CZ" sz="2000"/>
              <a:t> </a:t>
            </a:r>
            <a:r>
              <a:rPr lang="cs-CZ" sz="2000" err="1"/>
              <a:t>complications</a:t>
            </a:r>
            <a:endParaRPr lang="cs-CZ" sz="2000"/>
          </a:p>
          <a:p>
            <a:r>
              <a:rPr lang="cs-CZ" sz="2000"/>
              <a:t>      b) </a:t>
            </a:r>
            <a:r>
              <a:rPr lang="cs-CZ" sz="2000" err="1"/>
              <a:t>number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 </a:t>
            </a:r>
            <a:r>
              <a:rPr lang="cs-CZ" sz="2000" b="1" err="1"/>
              <a:t>local</a:t>
            </a:r>
            <a:r>
              <a:rPr lang="cs-CZ" sz="2000" b="1"/>
              <a:t> </a:t>
            </a:r>
            <a:r>
              <a:rPr lang="cs-CZ" sz="2000" b="1" err="1"/>
              <a:t>recurrencies</a:t>
            </a:r>
            <a:r>
              <a:rPr lang="cs-CZ" sz="2000"/>
              <a:t/>
            </a:r>
            <a:br>
              <a:rPr lang="cs-CZ" sz="2000"/>
            </a:br>
            <a:r>
              <a:rPr lang="cs-CZ" sz="2000"/>
              <a:t>      c) PFS – </a:t>
            </a:r>
            <a:r>
              <a:rPr lang="cs-CZ" sz="2000" b="1" err="1"/>
              <a:t>progression</a:t>
            </a:r>
            <a:r>
              <a:rPr lang="cs-CZ" sz="2000" b="1"/>
              <a:t>-free</a:t>
            </a:r>
            <a:r>
              <a:rPr lang="cs-CZ" sz="2000"/>
              <a:t> </a:t>
            </a:r>
            <a:r>
              <a:rPr lang="cs-CZ" sz="2000" b="1" err="1"/>
              <a:t>survival</a:t>
            </a:r>
            <a:endParaRPr lang="cs-CZ" sz="2000" b="1"/>
          </a:p>
          <a:p>
            <a:r>
              <a:rPr lang="cs-CZ" sz="2000"/>
              <a:t>      d) OS – ov</a:t>
            </a:r>
            <a:r>
              <a:rPr lang="cs-CZ" sz="2000" b="1"/>
              <a:t>eral </a:t>
            </a:r>
            <a:r>
              <a:rPr lang="cs-CZ" sz="2000" b="1" err="1"/>
              <a:t>survival</a:t>
            </a:r>
            <a:r>
              <a:rPr lang="cs-CZ" sz="2000" b="1"/>
              <a:t> </a:t>
            </a:r>
            <a:r>
              <a:rPr lang="cs-CZ" sz="2000"/>
              <a:t> – </a:t>
            </a:r>
            <a:r>
              <a:rPr lang="cs-CZ" sz="2000" err="1"/>
              <a:t>dependig</a:t>
            </a:r>
            <a:r>
              <a:rPr lang="cs-CZ" sz="2000"/>
              <a:t> on  </a:t>
            </a:r>
            <a:r>
              <a:rPr lang="cs-CZ" sz="2000" b="1" err="1"/>
              <a:t>clinical</a:t>
            </a:r>
            <a:r>
              <a:rPr lang="cs-CZ" sz="2000" b="1"/>
              <a:t> </a:t>
            </a:r>
            <a:r>
              <a:rPr lang="cs-CZ" sz="2000" b="1" err="1"/>
              <a:t>stage</a:t>
            </a:r>
            <a:endParaRPr lang="cs-CZ" sz="2000" b="1"/>
          </a:p>
          <a:p>
            <a:r>
              <a:rPr lang="cs-CZ" sz="2000"/>
              <a:t>           </a:t>
            </a:r>
            <a:r>
              <a:rPr lang="cs-CZ"/>
              <a:t>- </a:t>
            </a:r>
            <a:r>
              <a:rPr lang="cs-CZ" err="1"/>
              <a:t>comparing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country </a:t>
            </a:r>
            <a:r>
              <a:rPr lang="cs-CZ" err="1"/>
              <a:t>or</a:t>
            </a:r>
            <a:r>
              <a:rPr lang="cs-CZ"/>
              <a:t> region </a:t>
            </a:r>
            <a:r>
              <a:rPr lang="cs-CZ" err="1"/>
              <a:t>average</a:t>
            </a:r>
            <a:r>
              <a:rPr lang="cs-CZ"/>
              <a:t>  </a:t>
            </a:r>
            <a:r>
              <a:rPr lang="cs-CZ" err="1"/>
              <a:t>comparing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world</a:t>
            </a:r>
            <a:endParaRPr lang="cs-CZ"/>
          </a:p>
          <a:p>
            <a:r>
              <a:rPr lang="cs-CZ"/>
              <a:t>            - </a:t>
            </a:r>
            <a:r>
              <a:rPr lang="cs-CZ" err="1"/>
              <a:t>comparing</a:t>
            </a:r>
            <a:r>
              <a:rPr lang="cs-CZ"/>
              <a:t> </a:t>
            </a:r>
            <a:r>
              <a:rPr lang="cs-CZ" err="1"/>
              <a:t>own</a:t>
            </a:r>
            <a:r>
              <a:rPr lang="cs-CZ"/>
              <a:t> </a:t>
            </a:r>
            <a:r>
              <a:rPr lang="cs-CZ" err="1"/>
              <a:t>results</a:t>
            </a:r>
            <a:r>
              <a:rPr lang="cs-CZ"/>
              <a:t> in </a:t>
            </a:r>
            <a:r>
              <a:rPr lang="cs-CZ" err="1"/>
              <a:t>time</a:t>
            </a:r>
            <a:endParaRPr lang="cs-CZ"/>
          </a:p>
          <a:p>
            <a:r>
              <a:rPr lang="cs-CZ"/>
              <a:t>              </a:t>
            </a:r>
            <a:r>
              <a:rPr lang="cs-CZ" i="1" err="1">
                <a:solidFill>
                  <a:srgbClr val="0070C0"/>
                </a:solidFill>
              </a:rPr>
              <a:t>example</a:t>
            </a:r>
            <a:r>
              <a:rPr lang="cs-CZ" i="1">
                <a:solidFill>
                  <a:srgbClr val="0070C0"/>
                </a:solidFill>
              </a:rPr>
              <a:t> : MMCI </a:t>
            </a:r>
            <a:r>
              <a:rPr lang="cs-CZ" i="1" err="1">
                <a:solidFill>
                  <a:srgbClr val="0070C0"/>
                </a:solidFill>
              </a:rPr>
              <a:t>results</a:t>
            </a:r>
            <a:r>
              <a:rPr lang="cs-CZ" i="1">
                <a:solidFill>
                  <a:srgbClr val="0070C0"/>
                </a:solidFill>
              </a:rPr>
              <a:t> </a:t>
            </a:r>
            <a:r>
              <a:rPr lang="cs-CZ" i="1" err="1">
                <a:solidFill>
                  <a:srgbClr val="0070C0"/>
                </a:solidFill>
              </a:rPr>
              <a:t>for</a:t>
            </a:r>
            <a:r>
              <a:rPr lang="cs-CZ" i="1">
                <a:solidFill>
                  <a:srgbClr val="0070C0"/>
                </a:solidFill>
              </a:rPr>
              <a:t> </a:t>
            </a:r>
            <a:r>
              <a:rPr lang="cs-CZ" i="1" err="1">
                <a:solidFill>
                  <a:srgbClr val="0070C0"/>
                </a:solidFill>
              </a:rPr>
              <a:t>the</a:t>
            </a:r>
            <a:r>
              <a:rPr lang="cs-CZ" i="1">
                <a:solidFill>
                  <a:srgbClr val="0070C0"/>
                </a:solidFill>
              </a:rPr>
              <a:t> most </a:t>
            </a:r>
            <a:r>
              <a:rPr lang="cs-CZ" i="1" err="1">
                <a:solidFill>
                  <a:srgbClr val="0070C0"/>
                </a:solidFill>
              </a:rPr>
              <a:t>often</a:t>
            </a:r>
            <a:r>
              <a:rPr lang="cs-CZ" i="1">
                <a:solidFill>
                  <a:srgbClr val="0070C0"/>
                </a:solidFill>
              </a:rPr>
              <a:t> </a:t>
            </a:r>
            <a:r>
              <a:rPr lang="cs-CZ" i="1" err="1">
                <a:solidFill>
                  <a:srgbClr val="0070C0"/>
                </a:solidFill>
              </a:rPr>
              <a:t>diagnoses</a:t>
            </a:r>
            <a:r>
              <a:rPr lang="cs-CZ" i="1">
                <a:solidFill>
                  <a:srgbClr val="0070C0"/>
                </a:solidFill>
              </a:rPr>
              <a:t> on  </a:t>
            </a:r>
            <a:r>
              <a:rPr lang="cs-CZ" i="1">
                <a:solidFill>
                  <a:srgbClr val="0070C0"/>
                </a:solidFill>
                <a:hlinkClick r:id="rId3"/>
              </a:rPr>
              <a:t>www.mou.cz</a:t>
            </a:r>
            <a:r>
              <a:rPr lang="cs-CZ" i="1">
                <a:solidFill>
                  <a:srgbClr val="0070C0"/>
                </a:solidFill>
              </a:rPr>
              <a:t> </a:t>
            </a:r>
          </a:p>
          <a:p>
            <a:endParaRPr lang="cs-CZ" sz="2000" i="1"/>
          </a:p>
          <a:p>
            <a:r>
              <a:rPr lang="cs-CZ" sz="2000" i="1"/>
              <a:t>	c) a d) </a:t>
            </a:r>
            <a:r>
              <a:rPr lang="cs-CZ" sz="2000" i="1" err="1"/>
              <a:t>allways</a:t>
            </a:r>
            <a:r>
              <a:rPr lang="cs-CZ" sz="2000" i="1"/>
              <a:t> in </a:t>
            </a:r>
            <a:r>
              <a:rPr lang="cs-CZ" sz="2000" i="1" err="1"/>
              <a:t>context</a:t>
            </a:r>
            <a:r>
              <a:rPr lang="cs-CZ" sz="2000" i="1"/>
              <a:t> </a:t>
            </a:r>
            <a:r>
              <a:rPr lang="cs-CZ" sz="2000" i="1" err="1"/>
              <a:t>with</a:t>
            </a:r>
            <a:r>
              <a:rPr lang="cs-CZ" sz="2000" i="1"/>
              <a:t> </a:t>
            </a:r>
            <a:r>
              <a:rPr lang="cs-CZ" sz="2000" i="1" err="1"/>
              <a:t>another</a:t>
            </a:r>
            <a:r>
              <a:rPr lang="cs-CZ" sz="2000" i="1"/>
              <a:t> </a:t>
            </a:r>
            <a:r>
              <a:rPr lang="cs-CZ" sz="2000" i="1" err="1"/>
              <a:t>modalities</a:t>
            </a:r>
            <a:r>
              <a:rPr lang="cs-CZ" sz="2000" i="1"/>
              <a:t> !</a:t>
            </a:r>
          </a:p>
          <a:p>
            <a:endParaRPr lang="cs-CZ" sz="2000"/>
          </a:p>
          <a:p>
            <a:r>
              <a:rPr lang="cs-CZ" sz="2000"/>
              <a:t>3)   </a:t>
            </a:r>
            <a:r>
              <a:rPr lang="cs-CZ" sz="2000" b="1" err="1">
                <a:solidFill>
                  <a:srgbClr val="FF0000"/>
                </a:solidFill>
              </a:rPr>
              <a:t>Economical</a:t>
            </a:r>
            <a:r>
              <a:rPr lang="cs-CZ" sz="2000" b="1"/>
              <a:t> </a:t>
            </a:r>
            <a:r>
              <a:rPr lang="cs-CZ" sz="2000" b="1" err="1"/>
              <a:t>parameters</a:t>
            </a:r>
            <a:endParaRPr lang="cs-CZ" sz="2000" b="1"/>
          </a:p>
          <a:p>
            <a:r>
              <a:rPr lang="cs-CZ" sz="2000"/>
              <a:t>       </a:t>
            </a:r>
            <a:r>
              <a:rPr lang="cs-CZ" sz="2000" b="1" err="1"/>
              <a:t>cost</a:t>
            </a:r>
            <a:r>
              <a:rPr lang="cs-CZ" sz="2000" b="1"/>
              <a:t> </a:t>
            </a:r>
            <a:r>
              <a:rPr lang="cs-CZ" sz="2000"/>
              <a:t>versus</a:t>
            </a:r>
            <a:r>
              <a:rPr lang="cs-CZ" sz="2000" b="1"/>
              <a:t> benefit </a:t>
            </a:r>
            <a:r>
              <a:rPr lang="cs-CZ" sz="2000"/>
              <a:t>ratio</a:t>
            </a:r>
            <a:r>
              <a:rPr lang="cs-CZ" sz="2000" b="1"/>
              <a:t> </a:t>
            </a:r>
            <a:r>
              <a:rPr lang="cs-CZ" sz="2000"/>
              <a:t>( hard to use in </a:t>
            </a:r>
            <a:r>
              <a:rPr lang="cs-CZ" sz="2000" err="1"/>
              <a:t>individual</a:t>
            </a:r>
            <a:r>
              <a:rPr lang="cs-CZ" sz="2000"/>
              <a:t> – not </a:t>
            </a:r>
            <a:r>
              <a:rPr lang="cs-CZ" sz="2000" err="1"/>
              <a:t>used</a:t>
            </a:r>
            <a:r>
              <a:rPr lang="cs-CZ" sz="2000"/>
              <a:t>, </a:t>
            </a:r>
            <a:r>
              <a:rPr lang="cs-CZ" sz="2000" err="1"/>
              <a:t>cost</a:t>
            </a:r>
            <a:r>
              <a:rPr lang="cs-CZ" sz="2000"/>
              <a:t> </a:t>
            </a:r>
            <a:r>
              <a:rPr lang="cs-CZ" sz="2000" err="1"/>
              <a:t>effectivity</a:t>
            </a:r>
            <a:r>
              <a:rPr lang="cs-CZ" sz="2000"/>
              <a:t> </a:t>
            </a:r>
            <a:r>
              <a:rPr lang="cs-CZ" sz="2000" err="1"/>
              <a:t>can</a:t>
            </a:r>
            <a:r>
              <a:rPr lang="cs-CZ" sz="2000"/>
              <a:t> </a:t>
            </a:r>
            <a:r>
              <a:rPr lang="cs-CZ" sz="2000" err="1"/>
              <a:t>be</a:t>
            </a:r>
            <a:r>
              <a:rPr lang="cs-CZ" sz="2000"/>
              <a:t> </a:t>
            </a:r>
            <a:r>
              <a:rPr lang="cs-CZ" sz="2000" err="1"/>
              <a:t>judged</a:t>
            </a:r>
            <a:r>
              <a:rPr lang="cs-CZ" sz="2000"/>
              <a:t> </a:t>
            </a:r>
            <a:r>
              <a:rPr lang="cs-CZ" sz="2000" err="1"/>
              <a:t>statistically</a:t>
            </a:r>
            <a:r>
              <a:rPr lang="cs-CZ" sz="2000"/>
              <a:t> in </a:t>
            </a:r>
            <a:r>
              <a:rPr lang="cs-CZ" sz="2000" err="1"/>
              <a:t>bigger</a:t>
            </a:r>
            <a:r>
              <a:rPr lang="cs-CZ" sz="2000"/>
              <a:t> </a:t>
            </a:r>
            <a:r>
              <a:rPr lang="cs-CZ" sz="2000" err="1"/>
              <a:t>cohorts</a:t>
            </a:r>
            <a:r>
              <a:rPr lang="cs-CZ" sz="2000"/>
              <a:t>  </a:t>
            </a:r>
            <a:endParaRPr lang="en-US" sz="20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545BA770-B6AA-6747-8265-6E02180D0B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57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215"/>
    </mc:Choice>
    <mc:Fallback>
      <p:transition spd="slow" advTm="8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" y="3399692"/>
            <a:ext cx="6283571" cy="345830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2429" y="2"/>
            <a:ext cx="5521571" cy="386861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9313" y="790224"/>
            <a:ext cx="33391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err="1"/>
              <a:t>Survival</a:t>
            </a:r>
            <a:r>
              <a:rPr lang="cs-CZ" b="1" i="1"/>
              <a:t> </a:t>
            </a:r>
            <a:r>
              <a:rPr lang="cs-CZ" b="1" i="1" err="1"/>
              <a:t>analysis</a:t>
            </a:r>
            <a:r>
              <a:rPr lang="cs-CZ" b="1" i="1"/>
              <a:t> ( MMCI ) :</a:t>
            </a:r>
          </a:p>
          <a:p>
            <a:endParaRPr lang="cs-CZ"/>
          </a:p>
          <a:p>
            <a:r>
              <a:rPr lang="cs-CZ" b="1"/>
              <a:t>       </a:t>
            </a:r>
            <a:r>
              <a:rPr lang="cs-CZ" b="1" err="1"/>
              <a:t>Rectal</a:t>
            </a:r>
            <a:r>
              <a:rPr lang="cs-CZ" b="1"/>
              <a:t> </a:t>
            </a:r>
            <a:r>
              <a:rPr lang="cs-CZ" b="1" err="1"/>
              <a:t>cancet</a:t>
            </a:r>
            <a:r>
              <a:rPr lang="cs-CZ" b="1"/>
              <a:t> st. III</a:t>
            </a:r>
          </a:p>
          <a:p>
            <a:r>
              <a:rPr lang="cs-CZ"/>
              <a:t>       </a:t>
            </a:r>
            <a:r>
              <a:rPr lang="cs-CZ" b="1" err="1">
                <a:solidFill>
                  <a:srgbClr val="FF0000"/>
                </a:solidFill>
              </a:rPr>
              <a:t>comparing</a:t>
            </a:r>
            <a:r>
              <a:rPr lang="cs-CZ" b="1">
                <a:solidFill>
                  <a:srgbClr val="FF0000"/>
                </a:solidFill>
              </a:rPr>
              <a:t> 10-year </a:t>
            </a:r>
            <a:r>
              <a:rPr lang="cs-CZ" b="1" err="1">
                <a:solidFill>
                  <a:srgbClr val="FF0000"/>
                </a:solidFill>
              </a:rPr>
              <a:t>survival</a:t>
            </a:r>
            <a:endParaRPr lang="cs-CZ" b="1">
              <a:solidFill>
                <a:srgbClr val="FF0000"/>
              </a:solidFill>
            </a:endParaRPr>
          </a:p>
          <a:p>
            <a:r>
              <a:rPr lang="cs-CZ"/>
              <a:t>       (MMCI)MOÚ a Czech </a:t>
            </a:r>
            <a:r>
              <a:rPr lang="cs-CZ" err="1"/>
              <a:t>rep</a:t>
            </a:r>
            <a:r>
              <a:rPr lang="cs-CZ"/>
              <a:t>(ČR) 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425521" y="1276487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err="1">
                <a:solidFill>
                  <a:srgbClr val="00B050"/>
                </a:solidFill>
              </a:rPr>
              <a:t>MOÚ</a:t>
            </a:r>
            <a:endParaRPr lang="en-US" sz="1600" b="1">
              <a:solidFill>
                <a:srgbClr val="00B05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25520" y="2233998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>
                <a:solidFill>
                  <a:srgbClr val="0070C0"/>
                </a:solidFill>
              </a:rPr>
              <a:t>průměr ČR </a:t>
            </a:r>
            <a:endParaRPr lang="en-US" sz="1600" b="1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83570" y="4569257"/>
            <a:ext cx="28771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    </a:t>
            </a:r>
            <a:r>
              <a:rPr lang="cs-CZ" b="1" err="1"/>
              <a:t>Rectal</a:t>
            </a:r>
            <a:r>
              <a:rPr lang="cs-CZ" b="1"/>
              <a:t> </a:t>
            </a:r>
            <a:r>
              <a:rPr lang="cs-CZ" b="1" err="1"/>
              <a:t>cancer</a:t>
            </a:r>
            <a:r>
              <a:rPr lang="cs-CZ" b="1"/>
              <a:t> st. III</a:t>
            </a:r>
          </a:p>
          <a:p>
            <a:r>
              <a:rPr lang="cs-CZ"/>
              <a:t>    </a:t>
            </a:r>
            <a:r>
              <a:rPr lang="cs-CZ" b="1" err="1">
                <a:solidFill>
                  <a:srgbClr val="FF0000"/>
                </a:solidFill>
              </a:rPr>
              <a:t>comparing</a:t>
            </a:r>
            <a:r>
              <a:rPr lang="cs-CZ" b="1">
                <a:solidFill>
                  <a:srgbClr val="FF0000"/>
                </a:solidFill>
              </a:rPr>
              <a:t> </a:t>
            </a:r>
            <a:r>
              <a:rPr lang="cs-CZ" b="1" err="1">
                <a:solidFill>
                  <a:srgbClr val="FF0000"/>
                </a:solidFill>
              </a:rPr>
              <a:t>results</a:t>
            </a:r>
            <a:r>
              <a:rPr lang="cs-CZ" b="1">
                <a:solidFill>
                  <a:srgbClr val="FF0000"/>
                </a:solidFill>
              </a:rPr>
              <a:t> in time</a:t>
            </a:r>
          </a:p>
          <a:p>
            <a:r>
              <a:rPr lang="cs-CZ"/>
              <a:t>    </a:t>
            </a:r>
            <a:r>
              <a:rPr lang="cs-CZ">
                <a:solidFill>
                  <a:srgbClr val="0070C0"/>
                </a:solidFill>
              </a:rPr>
              <a:t>2000-2004</a:t>
            </a:r>
          </a:p>
          <a:p>
            <a:r>
              <a:rPr lang="cs-CZ"/>
              <a:t>    </a:t>
            </a:r>
            <a:r>
              <a:rPr lang="cs-CZ">
                <a:solidFill>
                  <a:srgbClr val="00B050"/>
                </a:solidFill>
              </a:rPr>
              <a:t>2005-2009</a:t>
            </a:r>
          </a:p>
          <a:p>
            <a:r>
              <a:rPr lang="cs-CZ">
                <a:solidFill>
                  <a:srgbClr val="FF0000"/>
                </a:solidFill>
              </a:rPr>
              <a:t>    2010-2014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7D1FF4FA-C438-2244-A4CB-C6060602F1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928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136"/>
    </mc:Choice>
    <mc:Fallback>
      <p:transition spd="slow" advTm="5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9750" y="1989139"/>
            <a:ext cx="841668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err="1">
                <a:solidFill>
                  <a:srgbClr val="66FFFF"/>
                </a:solidFill>
              </a:rPr>
              <a:t>Diagnostic</a:t>
            </a:r>
            <a:r>
              <a:rPr lang="cs-CZ" altLang="cs-CZ" b="1">
                <a:solidFill>
                  <a:srgbClr val="66FFFF"/>
                </a:solidFill>
              </a:rPr>
              <a:t> </a:t>
            </a:r>
            <a:r>
              <a:rPr lang="cs-CZ" altLang="cs-CZ" b="1" err="1">
                <a:solidFill>
                  <a:srgbClr val="66FFFF"/>
                </a:solidFill>
              </a:rPr>
              <a:t>criteria</a:t>
            </a:r>
            <a:r>
              <a:rPr lang="cs-CZ" altLang="cs-CZ" b="1">
                <a:solidFill>
                  <a:srgbClr val="66FFFF"/>
                </a:solidFill>
              </a:rPr>
              <a:t> </a:t>
            </a:r>
            <a:r>
              <a:rPr lang="cs-CZ" altLang="cs-CZ" b="1" err="1">
                <a:solidFill>
                  <a:srgbClr val="66FFFF"/>
                </a:solidFill>
              </a:rPr>
              <a:t>derived</a:t>
            </a:r>
            <a:r>
              <a:rPr lang="cs-CZ" altLang="cs-CZ" b="1">
                <a:solidFill>
                  <a:srgbClr val="66FFFF"/>
                </a:solidFill>
              </a:rPr>
              <a:t> </a:t>
            </a:r>
            <a:r>
              <a:rPr lang="cs-CZ" altLang="cs-CZ" b="1" err="1">
                <a:solidFill>
                  <a:srgbClr val="66FFFF"/>
                </a:solidFill>
              </a:rPr>
              <a:t>from</a:t>
            </a:r>
            <a:r>
              <a:rPr lang="cs-CZ" altLang="cs-CZ" b="1">
                <a:solidFill>
                  <a:srgbClr val="66FFFF"/>
                </a:solidFill>
              </a:rPr>
              <a:t> </a:t>
            </a:r>
            <a:r>
              <a:rPr lang="cs-CZ" altLang="cs-CZ" b="1" err="1">
                <a:solidFill>
                  <a:srgbClr val="66FFFF"/>
                </a:solidFill>
              </a:rPr>
              <a:t>surgeon</a:t>
            </a:r>
            <a:r>
              <a:rPr lang="cs-CZ" altLang="cs-CZ" b="1">
                <a:solidFill>
                  <a:srgbClr val="66FFFF"/>
                </a:solidFill>
              </a:rPr>
              <a:t> and </a:t>
            </a:r>
            <a:r>
              <a:rPr lang="cs-CZ" altLang="cs-CZ" b="1" err="1">
                <a:solidFill>
                  <a:srgbClr val="66FFFF"/>
                </a:solidFill>
              </a:rPr>
              <a:t>pathologist</a:t>
            </a:r>
            <a:r>
              <a:rPr lang="cs-CZ" altLang="cs-CZ" b="1">
                <a:solidFill>
                  <a:srgbClr val="66FFFF"/>
                </a:solidFill>
              </a:rPr>
              <a:t> :</a:t>
            </a:r>
          </a:p>
          <a:p>
            <a:pPr eaLnBrk="1" hangingPunct="1"/>
            <a:endParaRPr lang="cs-CZ" altLang="cs-CZ" b="1" i="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b="1" i="0">
                <a:solidFill>
                  <a:srgbClr val="FFFF00"/>
                </a:solidFill>
              </a:rPr>
              <a:t>No</a:t>
            </a:r>
            <a:r>
              <a:rPr lang="cs-CZ" altLang="cs-CZ" b="1" i="0">
                <a:solidFill>
                  <a:schemeClr val="bg1"/>
                </a:solidFill>
              </a:rPr>
              <a:t> – </a:t>
            </a:r>
            <a:r>
              <a:rPr lang="cs-CZ" altLang="cs-CZ" b="1" i="0" err="1">
                <a:solidFill>
                  <a:srgbClr val="FFFF00"/>
                </a:solidFill>
              </a:rPr>
              <a:t>No</a:t>
            </a:r>
            <a:r>
              <a:rPr lang="cs-CZ" altLang="cs-CZ" b="1" i="0" err="1">
                <a:solidFill>
                  <a:schemeClr val="bg1"/>
                </a:solidFill>
              </a:rPr>
              <a:t>des</a:t>
            </a:r>
            <a:endParaRPr lang="cs-CZ" altLang="cs-CZ" b="1" i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i="0">
                <a:solidFill>
                  <a:srgbClr val="FFFF00"/>
                </a:solidFill>
              </a:rPr>
              <a:t>T </a:t>
            </a:r>
            <a:r>
              <a:rPr lang="cs-CZ" altLang="cs-CZ" b="1" i="0">
                <a:solidFill>
                  <a:schemeClr val="bg1"/>
                </a:solidFill>
              </a:rPr>
              <a:t>– Tumor : </a:t>
            </a:r>
            <a:r>
              <a:rPr lang="cs-CZ" altLang="cs-CZ" b="1" i="0">
                <a:solidFill>
                  <a:srgbClr val="FFFF00"/>
                </a:solidFill>
              </a:rPr>
              <a:t>T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chemeClr val="bg1"/>
                </a:solidFill>
              </a:rPr>
              <a:t>cathegory</a:t>
            </a:r>
            <a:r>
              <a:rPr lang="cs-CZ" altLang="cs-CZ" b="1" i="0">
                <a:solidFill>
                  <a:schemeClr val="bg1"/>
                </a:solidFill>
              </a:rPr>
              <a:t>/ </a:t>
            </a:r>
            <a:r>
              <a:rPr lang="cs-CZ" altLang="cs-CZ" b="1" i="0" err="1">
                <a:solidFill>
                  <a:schemeClr val="bg1"/>
                </a:solidFill>
              </a:rPr>
              <a:t>histological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rgbClr val="FFFF00"/>
                </a:solidFill>
              </a:rPr>
              <a:t>T</a:t>
            </a:r>
            <a:r>
              <a:rPr lang="cs-CZ" altLang="cs-CZ" b="1" i="0" err="1">
                <a:solidFill>
                  <a:schemeClr val="bg1"/>
                </a:solidFill>
              </a:rPr>
              <a:t>yping</a:t>
            </a:r>
            <a:r>
              <a:rPr lang="cs-CZ" altLang="cs-CZ" b="1" i="0">
                <a:solidFill>
                  <a:schemeClr val="bg1"/>
                </a:solidFill>
              </a:rPr>
              <a:t>/</a:t>
            </a:r>
          </a:p>
          <a:p>
            <a:pPr eaLnBrk="1" hangingPunct="1"/>
            <a:endParaRPr lang="cs-CZ" altLang="cs-CZ" b="1" i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i="0">
                <a:solidFill>
                  <a:srgbClr val="FFFF00"/>
                </a:solidFill>
              </a:rPr>
              <a:t>Re </a:t>
            </a:r>
            <a:r>
              <a:rPr lang="cs-CZ" altLang="cs-CZ" b="1" i="0">
                <a:solidFill>
                  <a:schemeClr val="bg1"/>
                </a:solidFill>
              </a:rPr>
              <a:t>– </a:t>
            </a:r>
            <a:r>
              <a:rPr lang="cs-CZ" altLang="cs-CZ" b="1" i="0" err="1">
                <a:solidFill>
                  <a:srgbClr val="FFFF00"/>
                </a:solidFill>
              </a:rPr>
              <a:t>Re</a:t>
            </a:r>
            <a:r>
              <a:rPr lang="cs-CZ" altLang="cs-CZ" b="1" i="0" err="1">
                <a:solidFill>
                  <a:schemeClr val="bg1"/>
                </a:solidFill>
              </a:rPr>
              <a:t>section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chemeClr val="bg1"/>
                </a:solidFill>
              </a:rPr>
              <a:t>margins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i="0">
                <a:solidFill>
                  <a:schemeClr val="bg1"/>
                </a:solidFill>
              </a:rPr>
              <a:t>(as </a:t>
            </a:r>
            <a:r>
              <a:rPr lang="cs-CZ" altLang="cs-CZ" i="0" err="1">
                <a:solidFill>
                  <a:schemeClr val="bg1"/>
                </a:solidFill>
              </a:rPr>
              <a:t>estimated</a:t>
            </a:r>
            <a:r>
              <a:rPr lang="cs-CZ" altLang="cs-CZ" i="0">
                <a:solidFill>
                  <a:schemeClr val="bg1"/>
                </a:solidFill>
              </a:rPr>
              <a:t> by </a:t>
            </a:r>
            <a:r>
              <a:rPr lang="cs-CZ" altLang="cs-CZ" i="0" err="1">
                <a:solidFill>
                  <a:schemeClr val="bg1"/>
                </a:solidFill>
              </a:rPr>
              <a:t>histopathologist</a:t>
            </a:r>
            <a:r>
              <a:rPr lang="cs-CZ" altLang="cs-CZ" i="0">
                <a:solidFill>
                  <a:schemeClr val="bg1"/>
                </a:solidFill>
              </a:rPr>
              <a:t>)</a:t>
            </a:r>
          </a:p>
          <a:p>
            <a:pPr eaLnBrk="1" hangingPunct="1"/>
            <a:r>
              <a:rPr lang="cs-CZ" altLang="cs-CZ" b="1" i="0">
                <a:solidFill>
                  <a:srgbClr val="FFFF00"/>
                </a:solidFill>
              </a:rPr>
              <a:t>St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i="0">
                <a:solidFill>
                  <a:schemeClr val="bg1"/>
                </a:solidFill>
              </a:rPr>
              <a:t> -  </a:t>
            </a:r>
            <a:r>
              <a:rPr lang="cs-CZ" altLang="cs-CZ" i="0" err="1">
                <a:solidFill>
                  <a:schemeClr val="bg1"/>
                </a:solidFill>
              </a:rPr>
              <a:t>postoperative</a:t>
            </a:r>
            <a:r>
              <a:rPr lang="cs-CZ" altLang="cs-CZ" i="0">
                <a:solidFill>
                  <a:schemeClr val="bg1"/>
                </a:solidFill>
              </a:rPr>
              <a:t> </a:t>
            </a:r>
            <a:r>
              <a:rPr lang="cs-CZ" altLang="cs-CZ" i="0" err="1">
                <a:solidFill>
                  <a:srgbClr val="FFFF00"/>
                </a:solidFill>
              </a:rPr>
              <a:t>St</a:t>
            </a:r>
            <a:r>
              <a:rPr lang="cs-CZ" altLang="cs-CZ" i="0" err="1">
                <a:solidFill>
                  <a:schemeClr val="bg1"/>
                </a:solidFill>
              </a:rPr>
              <a:t>age</a:t>
            </a:r>
            <a:r>
              <a:rPr lang="cs-CZ" altLang="cs-CZ" i="0">
                <a:solidFill>
                  <a:schemeClr val="bg1"/>
                </a:solidFill>
              </a:rPr>
              <a:t>, </a:t>
            </a:r>
            <a:r>
              <a:rPr lang="cs-CZ" altLang="cs-CZ" i="0" err="1">
                <a:solidFill>
                  <a:schemeClr val="bg1"/>
                </a:solidFill>
              </a:rPr>
              <a:t>pT</a:t>
            </a:r>
            <a:r>
              <a:rPr lang="cs-CZ" altLang="cs-CZ" i="0">
                <a:solidFill>
                  <a:schemeClr val="bg1"/>
                </a:solidFill>
              </a:rPr>
              <a:t> </a:t>
            </a:r>
            <a:r>
              <a:rPr lang="cs-CZ" altLang="cs-CZ" i="0" err="1">
                <a:solidFill>
                  <a:schemeClr val="bg1"/>
                </a:solidFill>
              </a:rPr>
              <a:t>pN</a:t>
            </a:r>
            <a:r>
              <a:rPr lang="cs-CZ" altLang="cs-CZ" i="0">
                <a:solidFill>
                  <a:schemeClr val="bg1"/>
                </a:solidFill>
              </a:rPr>
              <a:t> </a:t>
            </a:r>
            <a:r>
              <a:rPr lang="cs-CZ" altLang="cs-CZ" i="0" err="1">
                <a:solidFill>
                  <a:schemeClr val="bg1"/>
                </a:solidFill>
              </a:rPr>
              <a:t>pM</a:t>
            </a:r>
            <a:endParaRPr lang="cs-CZ" altLang="cs-CZ" i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 i="0" err="1">
                <a:solidFill>
                  <a:srgbClr val="FFFF00"/>
                </a:solidFill>
              </a:rPr>
              <a:t>InG</a:t>
            </a:r>
            <a:r>
              <a:rPr lang="cs-CZ" altLang="cs-CZ" b="1" i="0">
                <a:solidFill>
                  <a:schemeClr val="bg1"/>
                </a:solidFill>
              </a:rPr>
              <a:t> – </a:t>
            </a:r>
            <a:r>
              <a:rPr lang="cs-CZ" altLang="cs-CZ" b="1" i="0" err="1">
                <a:solidFill>
                  <a:srgbClr val="FFFF00"/>
                </a:solidFill>
              </a:rPr>
              <a:t>In</a:t>
            </a:r>
            <a:r>
              <a:rPr lang="cs-CZ" altLang="cs-CZ" b="1" i="0" err="1">
                <a:solidFill>
                  <a:schemeClr val="bg1"/>
                </a:solidFill>
              </a:rPr>
              <a:t>vestigation</a:t>
            </a:r>
            <a:r>
              <a:rPr lang="cs-CZ" altLang="cs-CZ" b="1" i="0">
                <a:solidFill>
                  <a:schemeClr val="bg1"/>
                </a:solidFill>
              </a:rPr>
              <a:t> on </a:t>
            </a:r>
            <a:r>
              <a:rPr lang="cs-CZ" altLang="cs-CZ" b="1" i="0">
                <a:solidFill>
                  <a:srgbClr val="FFFF00"/>
                </a:solidFill>
              </a:rPr>
              <a:t>G</a:t>
            </a:r>
            <a:r>
              <a:rPr lang="cs-CZ" altLang="cs-CZ" b="1" i="0">
                <a:solidFill>
                  <a:schemeClr val="bg1"/>
                </a:solidFill>
              </a:rPr>
              <a:t>rade </a:t>
            </a:r>
            <a:r>
              <a:rPr lang="cs-CZ" altLang="cs-CZ" i="0">
                <a:solidFill>
                  <a:schemeClr val="bg1"/>
                </a:solidFill>
              </a:rPr>
              <a:t>(and </a:t>
            </a:r>
            <a:r>
              <a:rPr lang="cs-CZ" altLang="cs-CZ" i="0" err="1">
                <a:solidFill>
                  <a:schemeClr val="bg1"/>
                </a:solidFill>
              </a:rPr>
              <a:t>also</a:t>
            </a:r>
            <a:r>
              <a:rPr lang="cs-CZ" altLang="cs-CZ" i="0">
                <a:solidFill>
                  <a:schemeClr val="bg1"/>
                </a:solidFill>
              </a:rPr>
              <a:t> </a:t>
            </a:r>
            <a:r>
              <a:rPr lang="cs-CZ" altLang="cs-CZ" i="0" err="1">
                <a:solidFill>
                  <a:schemeClr val="bg1"/>
                </a:solidFill>
              </a:rPr>
              <a:t>target</a:t>
            </a:r>
            <a:r>
              <a:rPr lang="cs-CZ" altLang="cs-CZ" i="0">
                <a:solidFill>
                  <a:schemeClr val="bg1"/>
                </a:solidFill>
              </a:rPr>
              <a:t> </a:t>
            </a:r>
            <a:r>
              <a:rPr lang="cs-CZ" altLang="cs-CZ" i="0" err="1">
                <a:solidFill>
                  <a:schemeClr val="bg1"/>
                </a:solidFill>
              </a:rPr>
              <a:t>molecules,receptors</a:t>
            </a:r>
            <a:r>
              <a:rPr lang="cs-CZ" altLang="cs-CZ" i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eaLnBrk="1" hangingPunct="1"/>
            <a:endParaRPr lang="cs-CZ" altLang="cs-CZ" b="1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b="1">
                <a:solidFill>
                  <a:srgbClr val="66FFFF"/>
                </a:solidFill>
              </a:rPr>
              <a:t>Performance </a:t>
            </a:r>
            <a:r>
              <a:rPr lang="cs-CZ" altLang="cs-CZ" b="1" err="1">
                <a:solidFill>
                  <a:srgbClr val="66FFFF"/>
                </a:solidFill>
              </a:rPr>
              <a:t>of</a:t>
            </a:r>
            <a:r>
              <a:rPr lang="cs-CZ" altLang="cs-CZ" b="1">
                <a:solidFill>
                  <a:srgbClr val="66FFFF"/>
                </a:solidFill>
              </a:rPr>
              <a:t> </a:t>
            </a:r>
            <a:r>
              <a:rPr lang="cs-CZ" altLang="cs-CZ" b="1" err="1">
                <a:solidFill>
                  <a:srgbClr val="66FFFF"/>
                </a:solidFill>
              </a:rPr>
              <a:t>surgical</a:t>
            </a:r>
            <a:r>
              <a:rPr lang="cs-CZ" altLang="cs-CZ" b="1">
                <a:solidFill>
                  <a:srgbClr val="66FFFF"/>
                </a:solidFill>
              </a:rPr>
              <a:t> department </a:t>
            </a:r>
          </a:p>
          <a:p>
            <a:pPr eaLnBrk="1" hangingPunct="1"/>
            <a:r>
              <a:rPr lang="cs-CZ" altLang="cs-CZ" b="1" i="0" err="1">
                <a:solidFill>
                  <a:srgbClr val="FFFF00"/>
                </a:solidFill>
              </a:rPr>
              <a:t>Sur</a:t>
            </a:r>
            <a:r>
              <a:rPr lang="cs-CZ" altLang="cs-CZ" b="1" i="0">
                <a:solidFill>
                  <a:schemeClr val="bg1"/>
                </a:solidFill>
              </a:rPr>
              <a:t> – </a:t>
            </a:r>
            <a:r>
              <a:rPr lang="cs-CZ" altLang="cs-CZ" b="1" i="0" err="1">
                <a:solidFill>
                  <a:srgbClr val="FFFF00"/>
                </a:solidFill>
              </a:rPr>
              <a:t>Sur</a:t>
            </a:r>
            <a:r>
              <a:rPr lang="cs-CZ" altLang="cs-CZ" b="1" i="0" err="1">
                <a:solidFill>
                  <a:schemeClr val="bg1"/>
                </a:solidFill>
              </a:rPr>
              <a:t>vival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chemeClr val="bg1"/>
                </a:solidFill>
              </a:rPr>
              <a:t>rates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sz="1800" b="1" i="0">
                <a:solidFill>
                  <a:schemeClr val="bg1"/>
                </a:solidFill>
              </a:rPr>
              <a:t>( </a:t>
            </a:r>
            <a:r>
              <a:rPr lang="cs-CZ" altLang="cs-CZ" sz="1800" b="1" i="0" err="1">
                <a:solidFill>
                  <a:schemeClr val="bg1"/>
                </a:solidFill>
              </a:rPr>
              <a:t>general</a:t>
            </a:r>
            <a:r>
              <a:rPr lang="cs-CZ" altLang="cs-CZ" sz="1800" b="1" i="0">
                <a:solidFill>
                  <a:schemeClr val="bg1"/>
                </a:solidFill>
              </a:rPr>
              <a:t>, in </a:t>
            </a:r>
            <a:r>
              <a:rPr lang="cs-CZ" altLang="cs-CZ" sz="1800" b="1" i="0" err="1">
                <a:solidFill>
                  <a:schemeClr val="bg1"/>
                </a:solidFill>
              </a:rPr>
              <a:t>particular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hospital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or</a:t>
            </a:r>
            <a:r>
              <a:rPr lang="cs-CZ" altLang="cs-CZ" sz="1800" b="1" i="0">
                <a:solidFill>
                  <a:schemeClr val="bg1"/>
                </a:solidFill>
              </a:rPr>
              <a:t> team, </a:t>
            </a:r>
            <a:r>
              <a:rPr lang="cs-CZ" altLang="cs-CZ" sz="1800" b="1" i="0" err="1">
                <a:solidFill>
                  <a:schemeClr val="bg1"/>
                </a:solidFill>
              </a:rPr>
              <a:t>if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available</a:t>
            </a:r>
            <a:r>
              <a:rPr lang="cs-CZ" altLang="cs-CZ" sz="1800" b="1" i="0">
                <a:solidFill>
                  <a:schemeClr val="bg1"/>
                </a:solidFill>
              </a:rPr>
              <a:t> )</a:t>
            </a:r>
          </a:p>
          <a:p>
            <a:pPr eaLnBrk="1" hangingPunct="1"/>
            <a:r>
              <a:rPr lang="cs-CZ" altLang="cs-CZ" b="1" i="0" err="1">
                <a:solidFill>
                  <a:srgbClr val="FFFF00"/>
                </a:solidFill>
              </a:rPr>
              <a:t>GEO</a:t>
            </a:r>
            <a:r>
              <a:rPr lang="cs-CZ" altLang="cs-CZ" b="1" i="0">
                <a:solidFill>
                  <a:schemeClr val="bg1"/>
                </a:solidFill>
              </a:rPr>
              <a:t> – </a:t>
            </a:r>
            <a:r>
              <a:rPr lang="cs-CZ" altLang="cs-CZ" b="1" i="0" err="1">
                <a:solidFill>
                  <a:srgbClr val="FFFF00"/>
                </a:solidFill>
              </a:rPr>
              <a:t>G</a:t>
            </a:r>
            <a:r>
              <a:rPr lang="cs-CZ" altLang="cs-CZ" b="1" i="0" err="1">
                <a:solidFill>
                  <a:schemeClr val="bg1"/>
                </a:solidFill>
              </a:rPr>
              <a:t>uaranteed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rgbClr val="FFFF00"/>
                </a:solidFill>
              </a:rPr>
              <a:t>E</a:t>
            </a:r>
            <a:r>
              <a:rPr lang="cs-CZ" altLang="cs-CZ" b="1" i="0" err="1">
                <a:solidFill>
                  <a:schemeClr val="bg1"/>
                </a:solidFill>
              </a:rPr>
              <a:t>stimation</a:t>
            </a:r>
            <a:r>
              <a:rPr lang="cs-CZ" altLang="cs-CZ" b="1" i="0">
                <a:solidFill>
                  <a:schemeClr val="bg1"/>
                </a:solidFill>
              </a:rPr>
              <a:t> by </a:t>
            </a:r>
            <a:r>
              <a:rPr lang="cs-CZ" altLang="cs-CZ" b="1" i="0" err="1">
                <a:solidFill>
                  <a:srgbClr val="FFFF00"/>
                </a:solidFill>
              </a:rPr>
              <a:t>O</a:t>
            </a:r>
            <a:r>
              <a:rPr lang="cs-CZ" altLang="cs-CZ" b="1" i="0" err="1">
                <a:solidFill>
                  <a:schemeClr val="bg1"/>
                </a:solidFill>
              </a:rPr>
              <a:t>ncologists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sz="1800" b="1" i="0">
                <a:solidFill>
                  <a:schemeClr val="bg1"/>
                </a:solidFill>
              </a:rPr>
              <a:t>( </a:t>
            </a:r>
            <a:r>
              <a:rPr lang="cs-CZ" altLang="cs-CZ" sz="1800" b="1" i="0" err="1">
                <a:solidFill>
                  <a:schemeClr val="bg1"/>
                </a:solidFill>
              </a:rPr>
              <a:t>multidisciplinary</a:t>
            </a:r>
            <a:r>
              <a:rPr lang="cs-CZ" altLang="cs-CZ" sz="1800" b="1" i="0">
                <a:solidFill>
                  <a:schemeClr val="bg1"/>
                </a:solidFill>
              </a:rPr>
              <a:t> team)</a:t>
            </a:r>
          </a:p>
          <a:p>
            <a:pPr eaLnBrk="1" hangingPunct="1"/>
            <a:r>
              <a:rPr lang="cs-CZ" altLang="cs-CZ" b="1" i="0" err="1">
                <a:solidFill>
                  <a:srgbClr val="FFFF00"/>
                </a:solidFill>
              </a:rPr>
              <a:t>Ns</a:t>
            </a:r>
            <a:r>
              <a:rPr lang="cs-CZ" altLang="cs-CZ" b="1" i="0">
                <a:solidFill>
                  <a:schemeClr val="bg1"/>
                </a:solidFill>
              </a:rPr>
              <a:t> – </a:t>
            </a:r>
            <a:r>
              <a:rPr lang="cs-CZ" altLang="cs-CZ" b="1" i="0" err="1">
                <a:solidFill>
                  <a:srgbClr val="FFFF00"/>
                </a:solidFill>
              </a:rPr>
              <a:t>N</a:t>
            </a:r>
            <a:r>
              <a:rPr lang="cs-CZ" altLang="cs-CZ" b="1" i="0" err="1">
                <a:solidFill>
                  <a:schemeClr val="bg1"/>
                </a:solidFill>
              </a:rPr>
              <a:t>umber</a:t>
            </a:r>
            <a:r>
              <a:rPr lang="cs-CZ" altLang="cs-CZ" b="1" i="0" err="1">
                <a:solidFill>
                  <a:srgbClr val="FFFF00"/>
                </a:solidFill>
              </a:rPr>
              <a:t>s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of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treated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cases</a:t>
            </a:r>
            <a:r>
              <a:rPr lang="cs-CZ" altLang="cs-CZ" sz="1800" b="1" i="0">
                <a:solidFill>
                  <a:schemeClr val="bg1"/>
                </a:solidFill>
              </a:rPr>
              <a:t> by team  (</a:t>
            </a:r>
            <a:r>
              <a:rPr lang="cs-CZ" altLang="cs-CZ" sz="1800" b="1" i="0" err="1">
                <a:solidFill>
                  <a:schemeClr val="bg1"/>
                </a:solidFill>
              </a:rPr>
              <a:t>volume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effect</a:t>
            </a:r>
            <a:r>
              <a:rPr lang="cs-CZ" altLang="cs-CZ" sz="1800" b="1" i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90375" y="1076988"/>
            <a:ext cx="88365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>
                <a:solidFill>
                  <a:srgbClr val="FFFF00"/>
                </a:solidFill>
              </a:rPr>
              <a:t>No</a:t>
            </a:r>
            <a:r>
              <a:rPr lang="cs-CZ" altLang="cs-CZ" sz="2400" i="0">
                <a:solidFill>
                  <a:schemeClr val="bg1"/>
                </a:solidFill>
              </a:rPr>
              <a:t>/</a:t>
            </a:r>
            <a:r>
              <a:rPr lang="cs-CZ" altLang="cs-CZ" sz="2400" b="1" i="0">
                <a:solidFill>
                  <a:srgbClr val="FFFF00"/>
                </a:solidFill>
              </a:rPr>
              <a:t>T  Re</a:t>
            </a:r>
            <a:r>
              <a:rPr lang="cs-CZ" altLang="cs-CZ" sz="2400" i="0">
                <a:solidFill>
                  <a:schemeClr val="bg1"/>
                </a:solidFill>
              </a:rPr>
              <a:t>/</a:t>
            </a:r>
            <a:r>
              <a:rPr lang="cs-CZ" altLang="cs-CZ" sz="2400" b="1" i="0">
                <a:solidFill>
                  <a:srgbClr val="FFFF00"/>
                </a:solidFill>
              </a:rPr>
              <a:t>St</a:t>
            </a:r>
            <a:r>
              <a:rPr lang="cs-CZ" altLang="cs-CZ" sz="2400" i="0">
                <a:solidFill>
                  <a:schemeClr val="bg1"/>
                </a:solidFill>
              </a:rPr>
              <a:t>/</a:t>
            </a:r>
            <a:r>
              <a:rPr lang="cs-CZ" altLang="cs-CZ" sz="2400" b="1" i="0" err="1">
                <a:solidFill>
                  <a:srgbClr val="FFFF00"/>
                </a:solidFill>
              </a:rPr>
              <a:t>InG</a:t>
            </a:r>
            <a:r>
              <a:rPr lang="cs-CZ" altLang="cs-CZ" sz="2400" b="1" i="0">
                <a:solidFill>
                  <a:srgbClr val="FFFF00"/>
                </a:solidFill>
              </a:rPr>
              <a:t>  </a:t>
            </a:r>
            <a:r>
              <a:rPr lang="cs-CZ" altLang="cs-CZ" sz="2400" b="1" i="0" err="1">
                <a:solidFill>
                  <a:srgbClr val="FFFF00"/>
                </a:solidFill>
              </a:rPr>
              <a:t>Sur</a:t>
            </a:r>
            <a:r>
              <a:rPr lang="cs-CZ" altLang="cs-CZ" sz="2400" i="0">
                <a:solidFill>
                  <a:schemeClr val="bg1"/>
                </a:solidFill>
              </a:rPr>
              <a:t>/</a:t>
            </a:r>
            <a:r>
              <a:rPr lang="cs-CZ" altLang="cs-CZ" sz="2400" b="1" i="0" err="1">
                <a:solidFill>
                  <a:srgbClr val="FFFF00"/>
                </a:solidFill>
              </a:rPr>
              <a:t>GEO</a:t>
            </a:r>
            <a:r>
              <a:rPr lang="cs-CZ" altLang="cs-CZ" sz="2400" i="0">
                <a:solidFill>
                  <a:schemeClr val="bg1"/>
                </a:solidFill>
              </a:rPr>
              <a:t>/</a:t>
            </a:r>
            <a:r>
              <a:rPr lang="cs-CZ" altLang="cs-CZ" sz="2400" b="1" i="0" err="1">
                <a:solidFill>
                  <a:srgbClr val="FFFF00"/>
                </a:solidFill>
              </a:rPr>
              <a:t>Ns</a:t>
            </a:r>
            <a:r>
              <a:rPr lang="cs-CZ" altLang="cs-CZ" sz="2400" b="1" i="0">
                <a:solidFill>
                  <a:schemeClr val="bg1"/>
                </a:solidFill>
              </a:rPr>
              <a:t> </a:t>
            </a:r>
            <a:r>
              <a:rPr lang="cs-CZ" altLang="cs-CZ" sz="1800">
                <a:solidFill>
                  <a:schemeClr val="bg1"/>
                </a:solidFill>
              </a:rPr>
              <a:t>(</a:t>
            </a:r>
            <a:r>
              <a:rPr lang="cs-CZ" altLang="cs-CZ" sz="1800" err="1">
                <a:solidFill>
                  <a:schemeClr val="bg1"/>
                </a:solidFill>
              </a:rPr>
              <a:t>J.Zaloudik</a:t>
            </a:r>
            <a:r>
              <a:rPr lang="cs-CZ" altLang="cs-CZ" sz="1800">
                <a:solidFill>
                  <a:schemeClr val="bg1"/>
                </a:solidFill>
              </a:rPr>
              <a:t>, 2009)</a:t>
            </a:r>
          </a:p>
          <a:p>
            <a:pPr eaLnBrk="1" hangingPunct="1"/>
            <a:r>
              <a:rPr lang="cs-CZ" altLang="cs-CZ" sz="1800" b="1" i="0">
                <a:solidFill>
                  <a:srgbClr val="FFFF00"/>
                </a:solidFill>
              </a:rPr>
              <a:t>8 </a:t>
            </a:r>
            <a:r>
              <a:rPr lang="cs-CZ" altLang="cs-CZ" sz="1800" b="1" i="0" err="1">
                <a:solidFill>
                  <a:srgbClr val="FFFF00"/>
                </a:solidFill>
              </a:rPr>
              <a:t>parameters</a:t>
            </a:r>
            <a:r>
              <a:rPr lang="cs-CZ" altLang="cs-CZ" sz="1800" b="1" i="0">
                <a:solidFill>
                  <a:srgbClr val="FFFF00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for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surgical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oncology</a:t>
            </a:r>
            <a:r>
              <a:rPr lang="cs-CZ" altLang="cs-CZ" sz="1800" b="1" i="0">
                <a:solidFill>
                  <a:schemeClr val="bg1"/>
                </a:solidFill>
              </a:rPr>
              <a:t>,  </a:t>
            </a:r>
            <a:r>
              <a:rPr lang="cs-CZ" altLang="cs-CZ" sz="1800" b="1" i="0" err="1">
                <a:solidFill>
                  <a:schemeClr val="bg1"/>
                </a:solidFill>
              </a:rPr>
              <a:t>for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patient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information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en-US" altLang="cs-CZ" sz="1800" b="1" i="0">
                <a:solidFill>
                  <a:schemeClr val="bg1"/>
                </a:solidFill>
              </a:rPr>
              <a:t>&amp; decision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  <a:r>
              <a:rPr lang="cs-CZ" altLang="cs-CZ" sz="1800" b="1" i="0" err="1">
                <a:solidFill>
                  <a:schemeClr val="bg1"/>
                </a:solidFill>
              </a:rPr>
              <a:t>making</a:t>
            </a:r>
            <a:r>
              <a:rPr lang="cs-CZ" altLang="cs-CZ" sz="1800" b="1" i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5288" y="4868864"/>
            <a:ext cx="8443912" cy="17287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95288" y="1844675"/>
            <a:ext cx="8443912" cy="28082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ovéPole 1"/>
          <p:cNvSpPr txBox="1"/>
          <p:nvPr/>
        </p:nvSpPr>
        <p:spPr>
          <a:xfrm>
            <a:off x="190433" y="214262"/>
            <a:ext cx="88536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>
                <a:solidFill>
                  <a:srgbClr val="FF0000"/>
                </a:solidFill>
              </a:rPr>
              <a:t>Mnemotechnical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tool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for</a:t>
            </a:r>
            <a:r>
              <a:rPr lang="cs-CZ" sz="2400" b="1" i="1" dirty="0">
                <a:solidFill>
                  <a:srgbClr val="FF0000"/>
                </a:solidFill>
              </a:rPr>
              <a:t> use in </a:t>
            </a:r>
            <a:r>
              <a:rPr lang="cs-CZ" sz="2400" b="1" i="1" dirty="0" err="1">
                <a:solidFill>
                  <a:srgbClr val="FF0000"/>
                </a:solidFill>
              </a:rPr>
              <a:t>the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proffesional</a:t>
            </a:r>
            <a:r>
              <a:rPr lang="cs-CZ" sz="2400" b="1" i="1" dirty="0">
                <a:solidFill>
                  <a:srgbClr val="FF0000"/>
                </a:solidFill>
              </a:rPr>
              <a:t> and </a:t>
            </a:r>
            <a:r>
              <a:rPr lang="cs-CZ" sz="2400" b="1" i="1" dirty="0" err="1">
                <a:solidFill>
                  <a:srgbClr val="FF0000"/>
                </a:solidFill>
              </a:rPr>
              <a:t>private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life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sz="2400" b="1" i="1" dirty="0">
                <a:solidFill>
                  <a:srgbClr val="FF0000"/>
                </a:solidFill>
              </a:rPr>
              <a:t>WHAT SHOULD I KNOW, </a:t>
            </a:r>
            <a:r>
              <a:rPr lang="cs-CZ" sz="2400" b="1" i="1" dirty="0" err="1">
                <a:solidFill>
                  <a:srgbClr val="FF0000"/>
                </a:solidFill>
              </a:rPr>
              <a:t>if</a:t>
            </a:r>
            <a:r>
              <a:rPr lang="cs-CZ" sz="2400" b="1" i="1" dirty="0">
                <a:solidFill>
                  <a:srgbClr val="FF0000"/>
                </a:solidFill>
              </a:rPr>
              <a:t> I, </a:t>
            </a:r>
            <a:r>
              <a:rPr lang="cs-CZ" sz="2400" b="1" i="1" dirty="0" err="1">
                <a:solidFill>
                  <a:srgbClr val="FF0000"/>
                </a:solidFill>
              </a:rPr>
              <a:t>may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nearets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or</a:t>
            </a:r>
            <a:r>
              <a:rPr lang="cs-CZ" sz="2400" b="1" i="1" dirty="0">
                <a:solidFill>
                  <a:srgbClr val="FF0000"/>
                </a:solidFill>
              </a:rPr>
              <a:t> my </a:t>
            </a:r>
            <a:r>
              <a:rPr lang="cs-CZ" sz="2400" b="1" i="1" dirty="0" err="1">
                <a:solidFill>
                  <a:srgbClr val="FF0000"/>
                </a:solidFill>
              </a:rPr>
              <a:t>patient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got</a:t>
            </a:r>
            <a:r>
              <a:rPr lang="cs-CZ" sz="2400" b="1" i="1" dirty="0">
                <a:solidFill>
                  <a:srgbClr val="FF0000"/>
                </a:solidFill>
              </a:rPr>
              <a:t> a </a:t>
            </a:r>
            <a:r>
              <a:rPr lang="cs-CZ" sz="2400" b="1" i="1" dirty="0" err="1">
                <a:solidFill>
                  <a:srgbClr val="FF0000"/>
                </a:solidFill>
              </a:rPr>
              <a:t>cancer</a:t>
            </a:r>
            <a:r>
              <a:rPr lang="cs-CZ" sz="2400" b="1" i="1" dirty="0">
                <a:solidFill>
                  <a:srgbClr val="FF0000"/>
                </a:solidFill>
              </a:rPr>
              <a:t>?</a:t>
            </a:r>
            <a:r>
              <a:rPr lang="cs-CZ" sz="2000" b="1" i="1" u="sng" dirty="0">
                <a:solidFill>
                  <a:srgbClr val="FF0000"/>
                </a:solidFill>
              </a:rPr>
              <a:t> </a:t>
            </a:r>
            <a:r>
              <a:rPr lang="cs-CZ" sz="2000" b="1" i="1" dirty="0">
                <a:solidFill>
                  <a:srgbClr val="FF0000"/>
                </a:solidFill>
              </a:rPr>
              <a:t>? 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E626887F-F421-7B47-828B-4FEE9D8093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473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063"/>
    </mc:Choice>
    <mc:Fallback>
      <p:transition spd="slow" advTm="5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5780" y="273050"/>
            <a:ext cx="9103967" cy="6063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Four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levels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preventive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dealing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fight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cancers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       and as a base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effective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surgical</a:t>
            </a:r>
            <a:r>
              <a:rPr lang="cs-CZ" altLang="cs-CZ" sz="2400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2400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intervention</a:t>
            </a:r>
            <a:endParaRPr lang="cs-CZ" altLang="cs-CZ" sz="2400" b="1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b="1" i="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primary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prevention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„Not to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allow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cancer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arise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pPr eaLnBrk="1" hangingPunct="1"/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precanceroses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removal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vaccination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– HBV, HPV)</a:t>
            </a:r>
          </a:p>
          <a:p>
            <a:pPr eaLnBrk="1" hangingPunct="1"/>
            <a:endParaRPr lang="cs-CZ" altLang="cs-CZ" b="1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secondary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prevention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if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cancer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occurs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to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found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time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curable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by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surgical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removement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low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risk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recurrence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“  </a:t>
            </a:r>
          </a:p>
          <a:p>
            <a:pPr eaLnBrk="1" hangingPunct="1"/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screening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programs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systematic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preventive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investigations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tertiary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prevention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if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cancer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not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found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treated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time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comes</a:t>
            </a:r>
            <a:endParaRPr lang="cs-CZ" altLang="cs-CZ" b="1" i="0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				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back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to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find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still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curable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recurrency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</a:t>
            </a:r>
          </a:p>
          <a:p>
            <a:pPr eaLnBrk="1" hangingPunct="1"/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consistent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folow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up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operative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treatment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metachronous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metastases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)</a:t>
            </a:r>
          </a:p>
          <a:p>
            <a:pPr eaLnBrk="1" hangingPunct="1"/>
            <a:endParaRPr lang="cs-CZ" altLang="cs-CZ" b="1" i="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quartery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prevention</a:t>
            </a:r>
            <a:r>
              <a:rPr lang="cs-CZ" altLang="cs-CZ" b="1" i="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„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if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cancer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not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curable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,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to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prevent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complications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useless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suffering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eaLnBrk="1" hangingPunct="1"/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physical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psychical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cs-CZ" altLang="cs-CZ" b="1" i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social</a:t>
            </a:r>
            <a:r>
              <a:rPr lang="cs-CZ" altLang="cs-CZ" b="1" i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pPr eaLnBrk="1" hangingPunct="1"/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palliative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b="1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opertions</a:t>
            </a:r>
            <a:r>
              <a:rPr lang="cs-CZ" altLang="cs-CZ" b="1" i="0" dirty="0"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nutritional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care,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pain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treatment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altLang="cs-CZ" i="0" dirty="0" err="1">
                <a:latin typeface="Times New Roman" panose="02020603050405020304" pitchFamily="18" charset="0"/>
                <a:cs typeface="Arial" panose="020B0604020202020204" pitchFamily="34" charset="0"/>
              </a:rPr>
              <a:t>social</a:t>
            </a:r>
            <a:r>
              <a:rPr lang="cs-CZ" altLang="cs-CZ" i="0" dirty="0">
                <a:latin typeface="Times New Roman" panose="02020603050405020304" pitchFamily="18" charset="0"/>
                <a:cs typeface="Arial" panose="020B0604020202020204" pitchFamily="34" charset="0"/>
              </a:rPr>
              <a:t> care )    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5780" y="2212622"/>
            <a:ext cx="8780161" cy="1388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délník 2"/>
          <p:cNvSpPr/>
          <p:nvPr/>
        </p:nvSpPr>
        <p:spPr>
          <a:xfrm>
            <a:off x="3160889" y="699912"/>
            <a:ext cx="4989689" cy="417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7157156" y="1117601"/>
            <a:ext cx="11288" cy="10950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8AEF5506-1DA8-C640-982A-9DBE450ED6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8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969"/>
    </mc:Choice>
    <mc:Fallback>
      <p:transition spd="slow" advTm="8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7" descr="IMG_13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6027" y="328545"/>
            <a:ext cx="34925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4" descr="IMG_13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594" y="1941953"/>
            <a:ext cx="3777713" cy="2589947"/>
          </a:xfrm>
          <a:prstGeom prst="rect">
            <a:avLst/>
          </a:prstGeom>
          <a:noFill/>
          <a:ln w="412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5" descr="IMG_13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84539"/>
            <a:ext cx="3384551" cy="240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IMG_13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384551" cy="230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IMG_14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7"/>
          <a:stretch>
            <a:fillRect/>
          </a:stretch>
        </p:blipFill>
        <p:spPr bwMode="auto">
          <a:xfrm>
            <a:off x="4676952" y="4084295"/>
            <a:ext cx="33131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539752" y="2944363"/>
            <a:ext cx="26629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err="1">
                <a:solidFill>
                  <a:schemeClr val="bg1"/>
                </a:solidFill>
              </a:rPr>
              <a:t>Imaging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chemeClr val="bg1"/>
                </a:solidFill>
              </a:rPr>
              <a:t>diagnostics</a:t>
            </a:r>
            <a:endParaRPr lang="cs-CZ" altLang="cs-CZ" b="1" i="0">
              <a:solidFill>
                <a:schemeClr val="bg1"/>
              </a:solidFill>
            </a:endParaRP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6786048" y="3228945"/>
            <a:ext cx="2408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err="1">
                <a:solidFill>
                  <a:srgbClr val="FFFF00"/>
                </a:solidFill>
              </a:rPr>
              <a:t>Surgical</a:t>
            </a:r>
            <a:r>
              <a:rPr lang="cs-CZ" altLang="cs-CZ" b="1" i="0">
                <a:solidFill>
                  <a:srgbClr val="FFFF00"/>
                </a:solidFill>
              </a:rPr>
              <a:t> </a:t>
            </a:r>
            <a:r>
              <a:rPr lang="cs-CZ" altLang="cs-CZ" b="1" i="0" err="1">
                <a:solidFill>
                  <a:srgbClr val="FFFF00"/>
                </a:solidFill>
              </a:rPr>
              <a:t>oncology</a:t>
            </a:r>
            <a:endParaRPr lang="cs-CZ" altLang="cs-CZ" b="1" i="0">
              <a:solidFill>
                <a:srgbClr val="FFFF00"/>
              </a:solidFill>
            </a:endParaRP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4339753" y="1459400"/>
            <a:ext cx="30203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err="1">
                <a:solidFill>
                  <a:schemeClr val="bg1"/>
                </a:solidFill>
              </a:rPr>
              <a:t>Laboratory</a:t>
            </a:r>
            <a:r>
              <a:rPr lang="cs-CZ" altLang="cs-CZ" b="1" i="0">
                <a:solidFill>
                  <a:schemeClr val="bg1"/>
                </a:solidFill>
              </a:rPr>
              <a:t> </a:t>
            </a:r>
            <a:r>
              <a:rPr lang="cs-CZ" altLang="cs-CZ" b="1" i="0" err="1">
                <a:solidFill>
                  <a:schemeClr val="bg1"/>
                </a:solidFill>
              </a:rPr>
              <a:t>diagnostics</a:t>
            </a:r>
            <a:endParaRPr lang="cs-CZ" altLang="cs-CZ" b="1" i="0">
              <a:solidFill>
                <a:schemeClr val="bg1"/>
              </a:solidFill>
            </a:endParaRPr>
          </a:p>
        </p:txBody>
      </p:sp>
      <p:sp>
        <p:nvSpPr>
          <p:cNvPr id="8203" name="Text Box 13"/>
          <p:cNvSpPr txBox="1">
            <a:spLocks noChangeArrowheads="1"/>
          </p:cNvSpPr>
          <p:nvPr/>
        </p:nvSpPr>
        <p:spPr bwMode="auto">
          <a:xfrm>
            <a:off x="5784516" y="5835924"/>
            <a:ext cx="2335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err="1"/>
              <a:t>Medical</a:t>
            </a:r>
            <a:r>
              <a:rPr lang="cs-CZ" altLang="cs-CZ" b="1" i="0"/>
              <a:t> </a:t>
            </a:r>
            <a:r>
              <a:rPr lang="cs-CZ" altLang="cs-CZ" b="1" i="0" err="1"/>
              <a:t>oncology</a:t>
            </a:r>
            <a:endParaRPr lang="cs-CZ" altLang="cs-CZ" b="1" i="0"/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3021647" y="4737918"/>
            <a:ext cx="13965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0" err="1"/>
              <a:t>Radiation</a:t>
            </a:r>
            <a:endParaRPr lang="cs-CZ" altLang="cs-CZ" b="1" i="0"/>
          </a:p>
          <a:p>
            <a:pPr eaLnBrk="1" hangingPunct="1"/>
            <a:r>
              <a:rPr lang="cs-CZ" altLang="cs-CZ" b="1" i="0"/>
              <a:t> </a:t>
            </a:r>
            <a:r>
              <a:rPr lang="cs-CZ" altLang="cs-CZ" b="1" i="0" err="1"/>
              <a:t>oncology</a:t>
            </a:r>
            <a:endParaRPr lang="cs-CZ" altLang="cs-CZ" b="1" i="0"/>
          </a:p>
        </p:txBody>
      </p:sp>
      <p:sp>
        <p:nvSpPr>
          <p:cNvPr id="2" name="Ovál 1"/>
          <p:cNvSpPr/>
          <p:nvPr/>
        </p:nvSpPr>
        <p:spPr>
          <a:xfrm>
            <a:off x="3668890" y="2462831"/>
            <a:ext cx="2128661" cy="1896976"/>
          </a:xfrm>
          <a:prstGeom prst="ellipse">
            <a:avLst/>
          </a:prstGeom>
          <a:solidFill>
            <a:schemeClr val="bg1">
              <a:lumMod val="8500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err="1">
                <a:solidFill>
                  <a:srgbClr val="FF0000"/>
                </a:solidFill>
              </a:rPr>
              <a:t>Indication</a:t>
            </a:r>
            <a:r>
              <a:rPr lang="cs-CZ" sz="2000" b="1">
                <a:solidFill>
                  <a:srgbClr val="FF0000"/>
                </a:solidFill>
              </a:rPr>
              <a:t> </a:t>
            </a:r>
            <a:r>
              <a:rPr lang="cs-CZ" sz="2000" b="1" err="1">
                <a:solidFill>
                  <a:srgbClr val="FF0000"/>
                </a:solidFill>
              </a:rPr>
              <a:t>boards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3127" y="442113"/>
            <a:ext cx="307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err="1">
                <a:solidFill>
                  <a:srgbClr val="FF0000"/>
                </a:solidFill>
              </a:rPr>
              <a:t>clinical</a:t>
            </a:r>
            <a:r>
              <a:rPr lang="cs-CZ" sz="3200" b="1">
                <a:solidFill>
                  <a:srgbClr val="FF0000"/>
                </a:solidFill>
              </a:rPr>
              <a:t> </a:t>
            </a:r>
            <a:r>
              <a:rPr lang="cs-CZ" sz="3200" b="1" err="1">
                <a:solidFill>
                  <a:srgbClr val="FF0000"/>
                </a:solidFill>
              </a:rPr>
              <a:t>oncology</a:t>
            </a:r>
            <a:r>
              <a:rPr lang="cs-CZ" sz="3200" b="1">
                <a:solidFill>
                  <a:srgbClr val="FF0000"/>
                </a:solidFill>
              </a:rPr>
              <a:t> 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42052" y="5789758"/>
            <a:ext cx="46569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err="1"/>
              <a:t>Is</a:t>
            </a:r>
            <a:r>
              <a:rPr lang="cs-CZ" sz="2400"/>
              <a:t> </a:t>
            </a:r>
            <a:r>
              <a:rPr lang="cs-CZ" sz="2400" err="1"/>
              <a:t>mostly</a:t>
            </a:r>
            <a:r>
              <a:rPr lang="cs-CZ" sz="2400"/>
              <a:t> </a:t>
            </a:r>
            <a:r>
              <a:rPr lang="cs-CZ" sz="2400" err="1"/>
              <a:t>about</a:t>
            </a:r>
            <a:endParaRPr lang="cs-CZ" sz="2400"/>
          </a:p>
          <a:p>
            <a:r>
              <a:rPr lang="cs-CZ" sz="2800" b="1" err="1">
                <a:solidFill>
                  <a:srgbClr val="FF0000"/>
                </a:solidFill>
              </a:rPr>
              <a:t>Multidisciplinary</a:t>
            </a:r>
            <a:r>
              <a:rPr lang="cs-CZ" sz="2800" b="1">
                <a:solidFill>
                  <a:srgbClr val="FF0000"/>
                </a:solidFill>
              </a:rPr>
              <a:t>  </a:t>
            </a:r>
            <a:r>
              <a:rPr lang="cs-CZ" sz="2800" b="1" err="1">
                <a:solidFill>
                  <a:srgbClr val="FF0000"/>
                </a:solidFill>
              </a:rPr>
              <a:t>cooperation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xmlns="" id="{7012E932-A9EE-774C-833E-C7FF279CC0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41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652"/>
    </mc:Choice>
    <mc:Fallback>
      <p:transition spd="slow" advTm="6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64382" y="494813"/>
            <a:ext cx="887962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i="0" dirty="0" err="1">
                <a:solidFill>
                  <a:srgbClr val="FF0000"/>
                </a:solidFill>
              </a:rPr>
              <a:t>Useful</a:t>
            </a:r>
            <a:r>
              <a:rPr lang="cs-CZ" altLang="cs-CZ" sz="2800" b="1" i="0" dirty="0">
                <a:solidFill>
                  <a:srgbClr val="FF0000"/>
                </a:solidFill>
              </a:rPr>
              <a:t> </a:t>
            </a:r>
            <a:r>
              <a:rPr lang="cs-CZ" altLang="cs-CZ" sz="2800" b="1" i="0" dirty="0" err="1">
                <a:solidFill>
                  <a:srgbClr val="FF0000"/>
                </a:solidFill>
              </a:rPr>
              <a:t>webs</a:t>
            </a:r>
            <a:r>
              <a:rPr lang="cs-CZ" altLang="cs-CZ" sz="2800" b="1" i="0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endParaRPr lang="cs-CZ" altLang="cs-CZ" sz="2400" i="0" dirty="0">
              <a:solidFill>
                <a:schemeClr val="bg1"/>
              </a:solidFill>
              <a:hlinkClick r:id="rId3"/>
            </a:endParaRPr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3"/>
              </a:rPr>
              <a:t>www.svod.cz</a:t>
            </a:r>
            <a:r>
              <a:rPr lang="cs-CZ" altLang="cs-CZ" sz="2400" i="0" dirty="0">
                <a:solidFill>
                  <a:schemeClr val="bg1"/>
                </a:solidFill>
              </a:rPr>
              <a:t>  </a:t>
            </a:r>
            <a:r>
              <a:rPr lang="cs-CZ" altLang="cs-CZ" sz="1800" b="1" i="0" dirty="0"/>
              <a:t>data </a:t>
            </a:r>
            <a:r>
              <a:rPr lang="cs-CZ" altLang="cs-CZ" sz="1800" b="1" i="0" dirty="0" err="1"/>
              <a:t>from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the</a:t>
            </a:r>
            <a:r>
              <a:rPr lang="cs-CZ" altLang="cs-CZ" sz="1800" b="1" i="0" dirty="0"/>
              <a:t> Czech </a:t>
            </a:r>
            <a:r>
              <a:rPr lang="cs-CZ" altLang="cs-CZ" sz="1800" b="1" i="0" dirty="0" err="1"/>
              <a:t>national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oncological</a:t>
            </a:r>
            <a:r>
              <a:rPr lang="cs-CZ" altLang="cs-CZ" sz="1800" b="1" i="0" dirty="0"/>
              <a:t> registry </a:t>
            </a:r>
          </a:p>
          <a:p>
            <a:pPr eaLnBrk="1" hangingPunct="1"/>
            <a:endParaRPr lang="cs-CZ" altLang="cs-CZ" sz="2400" i="0" dirty="0"/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4"/>
              </a:rPr>
              <a:t>www.nccn.org</a:t>
            </a:r>
            <a:r>
              <a:rPr lang="cs-CZ" altLang="cs-CZ" sz="2400" i="0" dirty="0">
                <a:solidFill>
                  <a:schemeClr val="bg1"/>
                </a:solidFill>
              </a:rPr>
              <a:t>  </a:t>
            </a:r>
            <a:r>
              <a:rPr lang="cs-CZ" altLang="cs-CZ" sz="1800" b="1" i="0" dirty="0" err="1"/>
              <a:t>international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guidelines</a:t>
            </a:r>
            <a:r>
              <a:rPr lang="cs-CZ" altLang="cs-CZ" sz="1800" b="1" i="0" dirty="0"/>
              <a:t> i </a:t>
            </a:r>
            <a:r>
              <a:rPr lang="cs-CZ" altLang="cs-CZ" sz="1800" b="1" i="0" dirty="0" err="1"/>
              <a:t>oncology</a:t>
            </a:r>
            <a:r>
              <a:rPr lang="cs-CZ" altLang="cs-CZ" sz="1800" b="1" i="0" dirty="0"/>
              <a:t>)</a:t>
            </a:r>
            <a:endParaRPr lang="cs-CZ" altLang="cs-CZ" sz="2400" b="1" i="0" dirty="0"/>
          </a:p>
          <a:p>
            <a:pPr eaLnBrk="1" hangingPunct="1"/>
            <a:r>
              <a:rPr lang="cs-CZ" altLang="cs-CZ" sz="2400" i="0" dirty="0">
                <a:hlinkClick r:id="rId5"/>
              </a:rPr>
              <a:t>www.onconet.cz</a:t>
            </a:r>
            <a:r>
              <a:rPr lang="cs-CZ" altLang="cs-CZ" sz="2400" i="0" dirty="0"/>
              <a:t> </a:t>
            </a:r>
            <a:r>
              <a:rPr lang="cs-CZ" altLang="cs-CZ" sz="1800" b="1" i="0" dirty="0" err="1"/>
              <a:t>the</a:t>
            </a:r>
            <a:r>
              <a:rPr lang="cs-CZ" altLang="cs-CZ" sz="1800" b="1" i="0" dirty="0"/>
              <a:t> Czech </a:t>
            </a:r>
            <a:r>
              <a:rPr lang="cs-CZ" altLang="cs-CZ" sz="1800" b="1" i="0" dirty="0" err="1"/>
              <a:t>oncological</a:t>
            </a:r>
            <a:r>
              <a:rPr lang="cs-CZ" altLang="cs-CZ" sz="1800" b="1" i="0" dirty="0"/>
              <a:t> web</a:t>
            </a:r>
          </a:p>
          <a:p>
            <a:pPr eaLnBrk="1" hangingPunct="1"/>
            <a:endParaRPr lang="cs-CZ" altLang="cs-CZ" sz="1800" i="0" dirty="0">
              <a:solidFill>
                <a:schemeClr val="bg1"/>
              </a:solidFill>
              <a:hlinkClick r:id="rId6"/>
            </a:endParaRPr>
          </a:p>
          <a:p>
            <a:pPr eaLnBrk="1" hangingPunct="1"/>
            <a:endParaRPr lang="cs-CZ" altLang="cs-CZ" sz="1800" i="0" dirty="0">
              <a:hlinkClick r:id="rId7"/>
            </a:endParaRPr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7"/>
              </a:rPr>
              <a:t>www.linkos.cz</a:t>
            </a:r>
            <a:r>
              <a:rPr lang="cs-CZ" altLang="cs-CZ" sz="2400" i="0" dirty="0">
                <a:solidFill>
                  <a:schemeClr val="bg1"/>
                </a:solidFill>
              </a:rPr>
              <a:t> </a:t>
            </a:r>
            <a:r>
              <a:rPr lang="cs-CZ" altLang="cs-CZ" sz="1800" b="1" i="0" dirty="0"/>
              <a:t>Czech </a:t>
            </a:r>
            <a:r>
              <a:rPr lang="cs-CZ" altLang="cs-CZ" sz="1800" b="1" i="0" dirty="0" err="1"/>
              <a:t>Oncological</a:t>
            </a:r>
            <a:r>
              <a:rPr lang="cs-CZ" altLang="cs-CZ" sz="1800" b="1" i="0" dirty="0"/>
              <a:t> Society</a:t>
            </a:r>
            <a:endParaRPr lang="cs-CZ" altLang="cs-CZ" sz="2400" b="1" i="0" dirty="0"/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8"/>
              </a:rPr>
              <a:t>www.mou.cz</a:t>
            </a:r>
            <a:r>
              <a:rPr lang="cs-CZ" altLang="cs-CZ" sz="2400" i="0" dirty="0">
                <a:solidFill>
                  <a:schemeClr val="bg1"/>
                </a:solidFill>
              </a:rPr>
              <a:t>  </a:t>
            </a:r>
            <a:r>
              <a:rPr lang="cs-CZ" altLang="cs-CZ" sz="1800" b="1" i="0" dirty="0"/>
              <a:t>Masaryk </a:t>
            </a:r>
            <a:r>
              <a:rPr lang="cs-CZ" altLang="cs-CZ" sz="1800" b="1" i="0" dirty="0" err="1"/>
              <a:t>Memorial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Cancer</a:t>
            </a:r>
            <a:r>
              <a:rPr lang="cs-CZ" altLang="cs-CZ" sz="1800" b="1" i="0" dirty="0"/>
              <a:t> Institute</a:t>
            </a:r>
          </a:p>
          <a:p>
            <a:pPr eaLnBrk="1" hangingPunct="1"/>
            <a:endParaRPr lang="cs-CZ" altLang="cs-CZ" sz="2400" i="0" dirty="0">
              <a:solidFill>
                <a:schemeClr val="bg1"/>
              </a:solidFill>
              <a:hlinkClick r:id="rId6"/>
            </a:endParaRPr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6"/>
              </a:rPr>
              <a:t>www.prevencenadoru.cz</a:t>
            </a:r>
            <a:r>
              <a:rPr lang="cs-CZ" altLang="cs-CZ" sz="2400" i="0" dirty="0">
                <a:solidFill>
                  <a:schemeClr val="bg1"/>
                </a:solidFill>
              </a:rPr>
              <a:t>    </a:t>
            </a:r>
            <a:r>
              <a:rPr lang="cs-CZ" altLang="cs-CZ" sz="1800" b="1" i="0" dirty="0" err="1"/>
              <a:t>preventive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oncology</a:t>
            </a:r>
            <a:endParaRPr lang="cs-CZ" altLang="cs-CZ" sz="1800" b="1" i="0" dirty="0"/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9"/>
              </a:rPr>
              <a:t>www.mamo.cz</a:t>
            </a:r>
            <a:r>
              <a:rPr lang="cs-CZ" altLang="cs-CZ" sz="2400" i="0" dirty="0">
                <a:solidFill>
                  <a:schemeClr val="bg1"/>
                </a:solidFill>
              </a:rPr>
              <a:t>    </a:t>
            </a:r>
            <a:r>
              <a:rPr lang="cs-CZ" altLang="cs-CZ" sz="1800" b="1" i="0" dirty="0"/>
              <a:t>Czech </a:t>
            </a:r>
            <a:r>
              <a:rPr lang="cs-CZ" altLang="cs-CZ" sz="1800" b="1" i="0" dirty="0" err="1"/>
              <a:t>mammological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screening</a:t>
            </a:r>
            <a:endParaRPr lang="cs-CZ" altLang="cs-CZ" sz="1800" b="1" i="0" dirty="0"/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10"/>
              </a:rPr>
              <a:t>www.kolorektum.cz</a:t>
            </a:r>
            <a:r>
              <a:rPr lang="cs-CZ" altLang="cs-CZ" sz="2400" i="0" dirty="0">
                <a:solidFill>
                  <a:schemeClr val="bg1"/>
                </a:solidFill>
              </a:rPr>
              <a:t>    </a:t>
            </a:r>
            <a:r>
              <a:rPr lang="cs-CZ" altLang="cs-CZ" sz="1800" b="1" i="0" dirty="0"/>
              <a:t>Czech </a:t>
            </a:r>
            <a:r>
              <a:rPr lang="cs-CZ" altLang="cs-CZ" sz="1800" b="1" i="0" dirty="0" err="1"/>
              <a:t>colorectal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screening</a:t>
            </a:r>
            <a:endParaRPr lang="cs-CZ" altLang="cs-CZ" sz="1800" b="1" i="0" dirty="0"/>
          </a:p>
          <a:p>
            <a:pPr eaLnBrk="1" hangingPunct="1"/>
            <a:r>
              <a:rPr lang="cs-CZ" altLang="cs-CZ" sz="2400" i="0" dirty="0">
                <a:solidFill>
                  <a:schemeClr val="bg1"/>
                </a:solidFill>
                <a:hlinkClick r:id="rId11"/>
              </a:rPr>
              <a:t>www.cervix.cz</a:t>
            </a:r>
            <a:r>
              <a:rPr lang="cs-CZ" altLang="cs-CZ" sz="2400" i="0" dirty="0">
                <a:solidFill>
                  <a:schemeClr val="bg1"/>
                </a:solidFill>
              </a:rPr>
              <a:t>   </a:t>
            </a:r>
            <a:r>
              <a:rPr lang="cs-CZ" altLang="cs-CZ" sz="1800" b="1" i="0" dirty="0"/>
              <a:t>Czech </a:t>
            </a:r>
            <a:r>
              <a:rPr lang="cs-CZ" altLang="cs-CZ" sz="1800" b="1" i="0" dirty="0" err="1"/>
              <a:t>cervical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cancer</a:t>
            </a:r>
            <a:r>
              <a:rPr lang="cs-CZ" altLang="cs-CZ" sz="1800" b="1" i="0" dirty="0"/>
              <a:t> </a:t>
            </a:r>
            <a:r>
              <a:rPr lang="cs-CZ" altLang="cs-CZ" sz="1800" b="1" i="0" dirty="0" err="1"/>
              <a:t>screening</a:t>
            </a:r>
            <a:endParaRPr lang="cs-CZ" altLang="cs-CZ" sz="1800" b="1" i="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D27F2E0F-ED3F-8941-95DB-6E5683533C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12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833"/>
    </mc:Choice>
    <mc:Fallback>
      <p:transition spd="slow" advTm="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arkom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9051" y="207963"/>
            <a:ext cx="4540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 i="0"/>
              <a:t>Ve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336689" y="2492377"/>
            <a:ext cx="81144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8000" b="1" i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733E0A5C-9274-EF40-94E6-667DC2EE72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67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27"/>
    </mc:Choice>
    <mc:Fallback>
      <p:transition spd="slow" advTm="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MG_01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5" t="14302" r="8607" b="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 rot="21348883">
            <a:off x="-42916" y="5192387"/>
            <a:ext cx="3622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>
                <a:solidFill>
                  <a:schemeClr val="bg1"/>
                </a:solidFill>
              </a:rPr>
              <a:t>„</a:t>
            </a:r>
            <a:r>
              <a:rPr lang="cs-CZ" sz="3200" b="1" err="1">
                <a:solidFill>
                  <a:schemeClr val="bg1"/>
                </a:solidFill>
              </a:rPr>
              <a:t>enlightened</a:t>
            </a:r>
            <a:r>
              <a:rPr lang="cs-CZ" sz="3200" b="1">
                <a:solidFill>
                  <a:schemeClr val="bg1"/>
                </a:solidFill>
              </a:rPr>
              <a:t> </a:t>
            </a:r>
          </a:p>
          <a:p>
            <a:r>
              <a:rPr lang="cs-CZ" sz="3200" b="1" err="1">
                <a:solidFill>
                  <a:schemeClr val="bg1"/>
                </a:solidFill>
              </a:rPr>
              <a:t>Surgical</a:t>
            </a:r>
            <a:r>
              <a:rPr lang="cs-CZ" sz="3200" b="1">
                <a:solidFill>
                  <a:schemeClr val="bg1"/>
                </a:solidFill>
              </a:rPr>
              <a:t> </a:t>
            </a:r>
            <a:r>
              <a:rPr lang="cs-CZ" sz="3200" b="1" err="1">
                <a:solidFill>
                  <a:schemeClr val="bg1"/>
                </a:solidFill>
              </a:rPr>
              <a:t>oncologist</a:t>
            </a:r>
            <a:r>
              <a:rPr lang="cs-CZ" sz="3200" b="1">
                <a:solidFill>
                  <a:schemeClr val="bg1"/>
                </a:solidFill>
              </a:rPr>
              <a:t>“ 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 rot="21273823">
            <a:off x="5672263" y="4302114"/>
            <a:ext cx="33210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- </a:t>
            </a:r>
            <a:r>
              <a:rPr lang="cs-CZ" sz="2400" b="1" err="1">
                <a:solidFill>
                  <a:schemeClr val="bg1"/>
                </a:solidFill>
              </a:rPr>
              <a:t>Operation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skills</a:t>
            </a:r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- </a:t>
            </a:r>
            <a:r>
              <a:rPr lang="cs-CZ" sz="2400" b="1" err="1">
                <a:solidFill>
                  <a:schemeClr val="bg1"/>
                </a:solidFill>
              </a:rPr>
              <a:t>Knowledge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of</a:t>
            </a:r>
            <a:r>
              <a:rPr lang="cs-CZ" sz="2400" b="1">
                <a:solidFill>
                  <a:schemeClr val="bg1"/>
                </a:solidFill>
              </a:rPr>
              <a:t> </a:t>
            </a:r>
            <a:r>
              <a:rPr lang="cs-CZ" sz="2400" b="1" err="1">
                <a:solidFill>
                  <a:schemeClr val="bg1"/>
                </a:solidFill>
              </a:rPr>
              <a:t>oncology</a:t>
            </a:r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- </a:t>
            </a:r>
            <a:r>
              <a:rPr lang="cs-CZ" sz="2400" b="1" err="1">
                <a:solidFill>
                  <a:schemeClr val="bg1"/>
                </a:solidFill>
              </a:rPr>
              <a:t>Motivation</a:t>
            </a:r>
            <a:endParaRPr lang="cs-CZ" sz="2400" b="1">
              <a:solidFill>
                <a:schemeClr val="bg1"/>
              </a:solidFill>
            </a:endParaRPr>
          </a:p>
          <a:p>
            <a:r>
              <a:rPr lang="cs-CZ" sz="2400" b="1">
                <a:solidFill>
                  <a:schemeClr val="bg1"/>
                </a:solidFill>
              </a:rPr>
              <a:t>- </a:t>
            </a:r>
            <a:r>
              <a:rPr lang="cs-CZ" sz="2400" b="1" err="1">
                <a:solidFill>
                  <a:schemeClr val="bg1"/>
                </a:solidFill>
              </a:rPr>
              <a:t>Empathy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D26AFAC9-F474-114C-B20E-B7A508017D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89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823"/>
    </mc:Choice>
    <mc:Fallback>
      <p:transition spd="slow" advTm="1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83821" y="474134"/>
            <a:ext cx="8232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Before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every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oncological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therapy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should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precede</a:t>
            </a:r>
            <a:r>
              <a:rPr lang="cs-CZ" sz="2400" b="1" dirty="0">
                <a:solidFill>
                  <a:srgbClr val="FF0000"/>
                </a:solidFill>
              </a:rPr>
              <a:t> a </a:t>
            </a:r>
            <a:r>
              <a:rPr lang="cs-CZ" sz="2400" b="1" dirty="0" err="1">
                <a:solidFill>
                  <a:srgbClr val="FF0000"/>
                </a:solidFill>
              </a:rPr>
              <a:t>complete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diagnostic</a:t>
            </a:r>
            <a:r>
              <a:rPr lang="cs-CZ" sz="2400" b="1" dirty="0">
                <a:solidFill>
                  <a:srgbClr val="FF0000"/>
                </a:solidFill>
              </a:rPr>
              <a:t>.</a:t>
            </a:r>
            <a:br>
              <a:rPr lang="cs-CZ" sz="2400" b="1" dirty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3822" y="1911296"/>
            <a:ext cx="8232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Typing</a:t>
            </a:r>
            <a:r>
              <a:rPr lang="cs-CZ" sz="2400" dirty="0"/>
              <a:t> –  </a:t>
            </a:r>
            <a:r>
              <a:rPr lang="cs-CZ" sz="2400" dirty="0" err="1"/>
              <a:t>proofing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tumor  by </a:t>
            </a:r>
            <a:r>
              <a:rPr lang="cs-CZ" sz="2400" dirty="0" err="1"/>
              <a:t>biopsy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rgbClr val="FF0000"/>
                </a:solidFill>
              </a:rPr>
              <a:t>Staging</a:t>
            </a:r>
            <a:r>
              <a:rPr lang="cs-CZ" sz="2400" dirty="0"/>
              <a:t> – </a:t>
            </a:r>
            <a:r>
              <a:rPr lang="cs-CZ" sz="2400" dirty="0" err="1"/>
              <a:t>the</a:t>
            </a:r>
            <a:r>
              <a:rPr lang="cs-CZ" sz="2400" dirty="0"/>
              <a:t> TNM </a:t>
            </a:r>
            <a:r>
              <a:rPr lang="cs-CZ" sz="2400" dirty="0" err="1"/>
              <a:t>classification</a:t>
            </a:r>
            <a:r>
              <a:rPr lang="cs-CZ" sz="2400" dirty="0"/>
              <a:t> </a:t>
            </a:r>
            <a:r>
              <a:rPr lang="cs-CZ" sz="2400" dirty="0" err="1"/>
              <a:t>showing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extent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disease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local</a:t>
            </a:r>
            <a:r>
              <a:rPr lang="cs-CZ" sz="2400" dirty="0"/>
              <a:t> </a:t>
            </a:r>
            <a:r>
              <a:rPr lang="cs-CZ" sz="2400" dirty="0" err="1"/>
              <a:t>amount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tumor (T), </a:t>
            </a:r>
            <a:r>
              <a:rPr lang="cs-CZ" sz="2400" dirty="0" err="1"/>
              <a:t>regional</a:t>
            </a:r>
            <a:r>
              <a:rPr lang="cs-CZ" sz="2400" dirty="0"/>
              <a:t> </a:t>
            </a:r>
            <a:r>
              <a:rPr lang="cs-CZ" sz="2400" dirty="0" err="1"/>
              <a:t>nodal</a:t>
            </a:r>
            <a:r>
              <a:rPr lang="cs-CZ" sz="2400" dirty="0"/>
              <a:t> </a:t>
            </a:r>
            <a:r>
              <a:rPr lang="cs-CZ" sz="2400" dirty="0" err="1"/>
              <a:t>metastases</a:t>
            </a:r>
            <a:r>
              <a:rPr lang="cs-CZ" sz="2400" dirty="0"/>
              <a:t> (N), </a:t>
            </a:r>
            <a:r>
              <a:rPr lang="cs-CZ" sz="2400" dirty="0" err="1"/>
              <a:t>distant</a:t>
            </a:r>
            <a:r>
              <a:rPr lang="cs-CZ" sz="2400" dirty="0"/>
              <a:t> </a:t>
            </a:r>
            <a:r>
              <a:rPr lang="cs-CZ" sz="2400" dirty="0" err="1"/>
              <a:t>metastases</a:t>
            </a:r>
            <a:r>
              <a:rPr lang="cs-CZ" sz="2400" dirty="0"/>
              <a:t> (M)</a:t>
            </a:r>
          </a:p>
          <a:p>
            <a:r>
              <a:rPr lang="cs-CZ" sz="2400" dirty="0"/>
              <a:t>                 </a:t>
            </a:r>
          </a:p>
          <a:p>
            <a:r>
              <a:rPr lang="cs-CZ" sz="2400" b="1" dirty="0" err="1">
                <a:solidFill>
                  <a:srgbClr val="FF0000"/>
                </a:solidFill>
              </a:rPr>
              <a:t>Grading</a:t>
            </a:r>
            <a:r>
              <a:rPr lang="cs-CZ" sz="2400" dirty="0"/>
              <a:t> 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degree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histological</a:t>
            </a:r>
            <a:r>
              <a:rPr lang="cs-CZ" sz="2400" dirty="0"/>
              <a:t> </a:t>
            </a:r>
            <a:r>
              <a:rPr lang="cs-CZ" sz="2400" dirty="0" err="1"/>
              <a:t>dediferentiation</a:t>
            </a:r>
            <a:r>
              <a:rPr lang="cs-CZ" sz="2400" dirty="0"/>
              <a:t> and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crucial</a:t>
            </a:r>
            <a:r>
              <a:rPr lang="cs-CZ" sz="2400" dirty="0"/>
              <a:t> </a:t>
            </a:r>
            <a:r>
              <a:rPr lang="cs-CZ" sz="2400" dirty="0" err="1"/>
              <a:t>characteristics</a:t>
            </a:r>
            <a:r>
              <a:rPr lang="cs-CZ" sz="2400" dirty="0"/>
              <a:t> </a:t>
            </a:r>
            <a:r>
              <a:rPr lang="cs-CZ" sz="2400" dirty="0" err="1"/>
              <a:t>applicable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383822" y="316524"/>
            <a:ext cx="8232641" cy="14419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C8F8C89A-AD71-1D49-A2A7-FBBD2CDC65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94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955"/>
    </mc:Choice>
    <mc:Fallback>
      <p:transition spd="slow" advTm="7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9556" y="282224"/>
            <a:ext cx="83911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err="1"/>
              <a:t>Statistics</a:t>
            </a:r>
            <a:r>
              <a:rPr lang="cs-CZ" sz="2800" b="1"/>
              <a:t> in </a:t>
            </a:r>
            <a:r>
              <a:rPr lang="cs-CZ" sz="2800" b="1" err="1"/>
              <a:t>the</a:t>
            </a:r>
            <a:r>
              <a:rPr lang="cs-CZ" sz="2800" b="1"/>
              <a:t> Czech </a:t>
            </a:r>
            <a:r>
              <a:rPr lang="cs-CZ" sz="2800" b="1" err="1"/>
              <a:t>republic</a:t>
            </a:r>
            <a:endParaRPr lang="cs-CZ" sz="2800"/>
          </a:p>
          <a:p>
            <a:endParaRPr lang="cs-CZ"/>
          </a:p>
          <a:p>
            <a:r>
              <a:rPr lang="cs-CZ" sz="2000" b="1">
                <a:solidFill>
                  <a:srgbClr val="FF0000"/>
                </a:solidFill>
              </a:rPr>
              <a:t>97 </a:t>
            </a:r>
            <a:r>
              <a:rPr lang="cs-CZ" sz="2000" b="1" err="1">
                <a:solidFill>
                  <a:srgbClr val="FF0000"/>
                </a:solidFill>
              </a:rPr>
              <a:t>diagnostic</a:t>
            </a:r>
            <a:r>
              <a:rPr lang="cs-CZ" sz="2000" b="1">
                <a:solidFill>
                  <a:srgbClr val="FF0000"/>
                </a:solidFill>
              </a:rPr>
              <a:t> </a:t>
            </a:r>
            <a:r>
              <a:rPr lang="cs-CZ" sz="2000" b="1" err="1">
                <a:solidFill>
                  <a:srgbClr val="FF0000"/>
                </a:solidFill>
              </a:rPr>
              <a:t>groups</a:t>
            </a:r>
            <a:r>
              <a:rPr lang="cs-CZ" sz="2000" b="1">
                <a:solidFill>
                  <a:srgbClr val="FF0000"/>
                </a:solidFill>
              </a:rPr>
              <a:t> </a:t>
            </a:r>
            <a:r>
              <a:rPr lang="cs-CZ" sz="2000" err="1"/>
              <a:t>according</a:t>
            </a:r>
            <a:r>
              <a:rPr lang="cs-CZ" sz="2000"/>
              <a:t> to </a:t>
            </a:r>
            <a:r>
              <a:rPr lang="cs-CZ" sz="2000" err="1"/>
              <a:t>the</a:t>
            </a:r>
            <a:r>
              <a:rPr lang="cs-CZ" sz="2000"/>
              <a:t>  </a:t>
            </a:r>
            <a:r>
              <a:rPr lang="cs-CZ" i="1"/>
              <a:t>International </a:t>
            </a:r>
            <a:r>
              <a:rPr lang="cs-CZ" i="1" err="1"/>
              <a:t>Classification</a:t>
            </a:r>
            <a:r>
              <a:rPr lang="cs-CZ" i="1"/>
              <a:t> </a:t>
            </a:r>
            <a:r>
              <a:rPr lang="cs-CZ" i="1" err="1"/>
              <a:t>of</a:t>
            </a:r>
            <a:r>
              <a:rPr lang="cs-CZ" i="1"/>
              <a:t> </a:t>
            </a:r>
            <a:r>
              <a:rPr lang="cs-CZ" i="1" err="1"/>
              <a:t>Diseases</a:t>
            </a:r>
            <a:r>
              <a:rPr lang="cs-CZ" i="1"/>
              <a:t> and </a:t>
            </a:r>
            <a:r>
              <a:rPr lang="cs-CZ" i="1" err="1"/>
              <a:t>Related</a:t>
            </a:r>
            <a:r>
              <a:rPr lang="cs-CZ" i="1"/>
              <a:t> </a:t>
            </a:r>
            <a:r>
              <a:rPr lang="cs-CZ" i="1" err="1"/>
              <a:t>Health</a:t>
            </a:r>
            <a:r>
              <a:rPr lang="cs-CZ" i="1"/>
              <a:t> </a:t>
            </a:r>
            <a:r>
              <a:rPr lang="cs-CZ" i="1" err="1"/>
              <a:t>Problems</a:t>
            </a:r>
            <a:r>
              <a:rPr lang="cs-CZ" sz="2000"/>
              <a:t>(ICD) </a:t>
            </a:r>
          </a:p>
          <a:p>
            <a:endParaRPr lang="cs-CZ" sz="2000"/>
          </a:p>
          <a:p>
            <a:r>
              <a:rPr lang="cs-CZ" sz="2000" b="1"/>
              <a:t>Incidence</a:t>
            </a:r>
            <a:r>
              <a:rPr lang="cs-CZ" sz="2000"/>
              <a:t> ( </a:t>
            </a:r>
            <a:r>
              <a:rPr lang="cs-CZ" sz="2000" err="1"/>
              <a:t>new</a:t>
            </a:r>
            <a:r>
              <a:rPr lang="cs-CZ" sz="2000"/>
              <a:t> </a:t>
            </a:r>
            <a:r>
              <a:rPr lang="cs-CZ" sz="2000" err="1"/>
              <a:t>tumors</a:t>
            </a:r>
            <a:r>
              <a:rPr lang="cs-CZ" sz="2000"/>
              <a:t> per </a:t>
            </a:r>
            <a:r>
              <a:rPr lang="cs-CZ" sz="2000" err="1"/>
              <a:t>year</a:t>
            </a:r>
            <a:r>
              <a:rPr lang="cs-CZ" sz="2000"/>
              <a:t>)   </a:t>
            </a:r>
          </a:p>
          <a:p>
            <a:r>
              <a:rPr lang="cs-CZ" sz="2000" b="1">
                <a:solidFill>
                  <a:srgbClr val="FF0000"/>
                </a:solidFill>
              </a:rPr>
              <a:t>90 000</a:t>
            </a:r>
          </a:p>
          <a:p>
            <a:r>
              <a:rPr lang="cs-CZ" err="1"/>
              <a:t>including</a:t>
            </a:r>
            <a:r>
              <a:rPr lang="cs-CZ"/>
              <a:t>:</a:t>
            </a:r>
          </a:p>
          <a:p>
            <a:r>
              <a:rPr lang="cs-CZ" sz="2000" b="1">
                <a:solidFill>
                  <a:srgbClr val="002060"/>
                </a:solidFill>
              </a:rPr>
              <a:t>6000</a:t>
            </a:r>
            <a:r>
              <a:rPr lang="cs-CZ" sz="2000">
                <a:solidFill>
                  <a:srgbClr val="002060"/>
                </a:solidFill>
              </a:rPr>
              <a:t> „</a:t>
            </a:r>
            <a:r>
              <a:rPr lang="cs-CZ" sz="2000" err="1">
                <a:solidFill>
                  <a:srgbClr val="002060"/>
                </a:solidFill>
              </a:rPr>
              <a:t>liquid</a:t>
            </a:r>
            <a:r>
              <a:rPr lang="cs-CZ" sz="2000">
                <a:solidFill>
                  <a:srgbClr val="002060"/>
                </a:solidFill>
              </a:rPr>
              <a:t>“ </a:t>
            </a:r>
            <a:r>
              <a:rPr lang="cs-CZ" sz="2000"/>
              <a:t>(</a:t>
            </a:r>
            <a:r>
              <a:rPr lang="cs-CZ" sz="2000" err="1"/>
              <a:t>haematological</a:t>
            </a:r>
            <a:r>
              <a:rPr lang="cs-CZ" sz="2000"/>
              <a:t>) </a:t>
            </a:r>
            <a:r>
              <a:rPr lang="cs-CZ" sz="2000" err="1"/>
              <a:t>malignancies</a:t>
            </a:r>
            <a:r>
              <a:rPr lang="cs-CZ" sz="2000"/>
              <a:t>, </a:t>
            </a:r>
            <a:r>
              <a:rPr lang="cs-CZ" sz="2000" b="1">
                <a:solidFill>
                  <a:srgbClr val="002060"/>
                </a:solidFill>
              </a:rPr>
              <a:t>500</a:t>
            </a:r>
            <a:r>
              <a:rPr lang="cs-CZ" sz="2000">
                <a:solidFill>
                  <a:srgbClr val="002060"/>
                </a:solidFill>
              </a:rPr>
              <a:t> </a:t>
            </a:r>
            <a:r>
              <a:rPr lang="cs-CZ" sz="2000" err="1"/>
              <a:t>tumors</a:t>
            </a:r>
            <a:r>
              <a:rPr lang="cs-CZ" sz="2000"/>
              <a:t> in </a:t>
            </a:r>
            <a:r>
              <a:rPr lang="cs-CZ" sz="2000" err="1"/>
              <a:t>children</a:t>
            </a:r>
            <a:r>
              <a:rPr lang="cs-CZ" sz="2000"/>
              <a:t> </a:t>
            </a:r>
          </a:p>
          <a:p>
            <a:endParaRPr lang="cs-CZ" sz="2000"/>
          </a:p>
          <a:p>
            <a:r>
              <a:rPr lang="cs-CZ" sz="2000" b="1"/>
              <a:t>Prevalence</a:t>
            </a:r>
            <a:r>
              <a:rPr lang="cs-CZ" sz="2000" b="1">
                <a:solidFill>
                  <a:srgbClr val="002060"/>
                </a:solidFill>
              </a:rPr>
              <a:t> </a:t>
            </a:r>
            <a:r>
              <a:rPr lang="cs-CZ" sz="2000"/>
              <a:t>(</a:t>
            </a:r>
            <a:r>
              <a:rPr lang="cs-CZ" sz="2000" err="1"/>
              <a:t>total</a:t>
            </a:r>
            <a:r>
              <a:rPr lang="cs-CZ" sz="2000"/>
              <a:t> </a:t>
            </a:r>
            <a:r>
              <a:rPr lang="cs-CZ" sz="2000" err="1"/>
              <a:t>number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patien</a:t>
            </a:r>
            <a:r>
              <a:rPr lang="cs-CZ" sz="2000"/>
              <a:t> in </a:t>
            </a:r>
            <a:r>
              <a:rPr lang="cs-CZ" sz="2000" err="1"/>
              <a:t>therapy</a:t>
            </a:r>
            <a:r>
              <a:rPr lang="cs-CZ" sz="2000"/>
              <a:t> and </a:t>
            </a:r>
            <a:r>
              <a:rPr lang="cs-CZ" sz="2000" err="1"/>
              <a:t>after</a:t>
            </a:r>
            <a:r>
              <a:rPr lang="cs-CZ" sz="2000"/>
              <a:t> </a:t>
            </a:r>
            <a:r>
              <a:rPr lang="cs-CZ" sz="2000" err="1"/>
              <a:t>therapy</a:t>
            </a:r>
            <a:r>
              <a:rPr lang="cs-CZ" sz="2000"/>
              <a:t>) </a:t>
            </a:r>
          </a:p>
          <a:p>
            <a:r>
              <a:rPr lang="cs-CZ" sz="2000" b="1">
                <a:solidFill>
                  <a:srgbClr val="FF0000"/>
                </a:solidFill>
              </a:rPr>
              <a:t>560 000</a:t>
            </a:r>
          </a:p>
          <a:p>
            <a:endParaRPr lang="cs-CZ" sz="2000"/>
          </a:p>
          <a:p>
            <a:r>
              <a:rPr lang="cs-CZ" sz="2000" b="1"/>
              <a:t>Mortality </a:t>
            </a:r>
            <a:r>
              <a:rPr lang="cs-CZ" sz="2000"/>
              <a:t>(</a:t>
            </a:r>
            <a:r>
              <a:rPr lang="cs-CZ" sz="2000" err="1"/>
              <a:t>cancer</a:t>
            </a:r>
            <a:r>
              <a:rPr lang="cs-CZ" sz="2000"/>
              <a:t> </a:t>
            </a:r>
            <a:r>
              <a:rPr lang="cs-CZ" sz="2000" err="1"/>
              <a:t>caused</a:t>
            </a:r>
            <a:r>
              <a:rPr lang="cs-CZ" sz="2000"/>
              <a:t> </a:t>
            </a:r>
            <a:r>
              <a:rPr lang="cs-CZ" sz="2000" err="1"/>
              <a:t>deaths</a:t>
            </a:r>
            <a:r>
              <a:rPr lang="cs-CZ" sz="2000"/>
              <a:t> per </a:t>
            </a:r>
            <a:r>
              <a:rPr lang="cs-CZ" sz="2000" err="1"/>
              <a:t>year</a:t>
            </a:r>
            <a:r>
              <a:rPr lang="cs-CZ" sz="2000"/>
              <a:t>)  </a:t>
            </a:r>
          </a:p>
          <a:p>
            <a:r>
              <a:rPr lang="cs-CZ" sz="2000" b="1">
                <a:solidFill>
                  <a:srgbClr val="FF0000"/>
                </a:solidFill>
              </a:rPr>
              <a:t>30 000</a:t>
            </a:r>
            <a:endParaRPr lang="cs-CZ" sz="2000"/>
          </a:p>
          <a:p>
            <a:r>
              <a:rPr lang="cs-CZ" sz="2000" b="1"/>
              <a:t>Letality</a:t>
            </a:r>
            <a:r>
              <a:rPr lang="cs-CZ" sz="2000"/>
              <a:t> </a:t>
            </a:r>
            <a:r>
              <a:rPr lang="cs-CZ"/>
              <a:t>(index mortality/incidence, MI index )</a:t>
            </a:r>
            <a:br>
              <a:rPr lang="cs-CZ"/>
            </a:br>
            <a:r>
              <a:rPr lang="cs-CZ" sz="2000"/>
              <a:t>- </a:t>
            </a:r>
            <a:r>
              <a:rPr lang="cs-CZ" sz="2000" err="1"/>
              <a:t>deaths</a:t>
            </a:r>
            <a:r>
              <a:rPr lang="cs-CZ" sz="2000"/>
              <a:t> to </a:t>
            </a:r>
            <a:r>
              <a:rPr lang="cs-CZ" sz="2000" err="1"/>
              <a:t>diagnosed</a:t>
            </a:r>
            <a:r>
              <a:rPr lang="cs-CZ" sz="2000"/>
              <a:t> </a:t>
            </a:r>
            <a:r>
              <a:rPr lang="cs-CZ" sz="2000" err="1"/>
              <a:t>cases</a:t>
            </a:r>
            <a:r>
              <a:rPr lang="cs-CZ" sz="2000"/>
              <a:t> ratio per </a:t>
            </a:r>
            <a:r>
              <a:rPr lang="cs-CZ" sz="2000" err="1"/>
              <a:t>year</a:t>
            </a:r>
            <a:endParaRPr lang="cs-CZ" sz="2000"/>
          </a:p>
          <a:p>
            <a:r>
              <a:rPr lang="cs-CZ" b="1" err="1">
                <a:solidFill>
                  <a:srgbClr val="002060"/>
                </a:solidFill>
              </a:rPr>
              <a:t>Figures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different</a:t>
            </a:r>
            <a:r>
              <a:rPr lang="cs-CZ" b="1">
                <a:solidFill>
                  <a:srgbClr val="002060"/>
                </a:solidFill>
              </a:rPr>
              <a:t> in </a:t>
            </a:r>
            <a:r>
              <a:rPr lang="cs-CZ" b="1" err="1">
                <a:solidFill>
                  <a:srgbClr val="002060"/>
                </a:solidFill>
              </a:rPr>
              <a:t>various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diagnoses</a:t>
            </a:r>
            <a:r>
              <a:rPr lang="cs-CZ" b="1">
                <a:solidFill>
                  <a:srgbClr val="002060"/>
                </a:solidFill>
              </a:rPr>
              <a:t>, </a:t>
            </a:r>
            <a:r>
              <a:rPr lang="cs-CZ" b="1" err="1">
                <a:solidFill>
                  <a:srgbClr val="002060"/>
                </a:solidFill>
              </a:rPr>
              <a:t>dependent</a:t>
            </a:r>
            <a:r>
              <a:rPr lang="cs-CZ" b="1">
                <a:solidFill>
                  <a:srgbClr val="002060"/>
                </a:solidFill>
              </a:rPr>
              <a:t> on </a:t>
            </a:r>
            <a:r>
              <a:rPr lang="cs-CZ" b="1" err="1">
                <a:solidFill>
                  <a:srgbClr val="002060"/>
                </a:solidFill>
              </a:rPr>
              <a:t>the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effectivity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of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therapy</a:t>
            </a:r>
            <a:r>
              <a:rPr lang="cs-CZ" b="1">
                <a:solidFill>
                  <a:srgbClr val="002060"/>
                </a:solidFill>
              </a:rPr>
              <a:t> and </a:t>
            </a:r>
            <a:r>
              <a:rPr lang="cs-CZ" b="1" err="1">
                <a:solidFill>
                  <a:srgbClr val="002060"/>
                </a:solidFill>
              </a:rPr>
              <a:t>aerliness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of</a:t>
            </a:r>
            <a:r>
              <a:rPr lang="cs-CZ" b="1">
                <a:solidFill>
                  <a:srgbClr val="002060"/>
                </a:solidFill>
              </a:rPr>
              <a:t> </a:t>
            </a:r>
            <a:r>
              <a:rPr lang="cs-CZ" b="1" err="1">
                <a:solidFill>
                  <a:srgbClr val="002060"/>
                </a:solidFill>
              </a:rPr>
              <a:t>diagnostic</a:t>
            </a:r>
            <a:r>
              <a:rPr lang="cs-CZ" b="1">
                <a:solidFill>
                  <a:srgbClr val="002060"/>
                </a:solidFill>
              </a:rPr>
              <a:t> </a:t>
            </a:r>
          </a:p>
          <a:p>
            <a:r>
              <a:rPr lang="cs-CZ" i="1"/>
              <a:t>(</a:t>
            </a:r>
            <a:r>
              <a:rPr lang="cs-CZ" i="1" err="1"/>
              <a:t>examples</a:t>
            </a:r>
            <a:r>
              <a:rPr lang="cs-CZ" i="1"/>
              <a:t> :  </a:t>
            </a:r>
            <a:r>
              <a:rPr lang="cs-CZ" i="1" err="1"/>
              <a:t>lung</a:t>
            </a:r>
            <a:r>
              <a:rPr lang="cs-CZ" i="1"/>
              <a:t> </a:t>
            </a:r>
            <a:r>
              <a:rPr lang="cs-CZ" i="1" err="1"/>
              <a:t>cancer</a:t>
            </a:r>
            <a:r>
              <a:rPr lang="cs-CZ" i="1"/>
              <a:t> 0,90, </a:t>
            </a:r>
            <a:r>
              <a:rPr lang="cs-CZ" i="1" err="1"/>
              <a:t>pancreas</a:t>
            </a:r>
            <a:r>
              <a:rPr lang="cs-CZ" i="1"/>
              <a:t> 0,89, </a:t>
            </a:r>
            <a:r>
              <a:rPr lang="cs-CZ" i="1" err="1"/>
              <a:t>colorectal</a:t>
            </a:r>
            <a:r>
              <a:rPr lang="cs-CZ" i="1"/>
              <a:t> 0,49, ovary 0,76,</a:t>
            </a:r>
            <a:br>
              <a:rPr lang="cs-CZ" i="1"/>
            </a:br>
            <a:r>
              <a:rPr lang="cs-CZ" i="1" err="1"/>
              <a:t>kidney</a:t>
            </a:r>
            <a:r>
              <a:rPr lang="cs-CZ" i="1"/>
              <a:t> 0,38, </a:t>
            </a:r>
            <a:r>
              <a:rPr lang="cs-CZ" i="1" err="1"/>
              <a:t>breast</a:t>
            </a:r>
            <a:r>
              <a:rPr lang="cs-CZ" i="1"/>
              <a:t> 0,30, </a:t>
            </a:r>
            <a:r>
              <a:rPr lang="cs-CZ" i="1" err="1"/>
              <a:t>prostate</a:t>
            </a:r>
            <a:r>
              <a:rPr lang="cs-CZ" i="1"/>
              <a:t> 0,26, </a:t>
            </a:r>
            <a:r>
              <a:rPr lang="cs-CZ" i="1" err="1"/>
              <a:t>testes</a:t>
            </a:r>
            <a:r>
              <a:rPr lang="cs-CZ" i="1"/>
              <a:t> 0,14,  </a:t>
            </a:r>
            <a:r>
              <a:rPr lang="cs-CZ" i="1" err="1"/>
              <a:t>melanoma</a:t>
            </a:r>
            <a:r>
              <a:rPr lang="cs-CZ" i="1"/>
              <a:t> 0,17 </a:t>
            </a:r>
            <a:r>
              <a:rPr lang="cs-CZ" i="1" err="1"/>
              <a:t>etc</a:t>
            </a:r>
            <a:r>
              <a:rPr lang="cs-CZ" i="1"/>
              <a:t>.)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xmlns="" id="{00629FC6-F811-494F-8308-BCA831B2D7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33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714"/>
    </mc:Choice>
    <mc:Fallback>
      <p:transition spd="slow" advTm="4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2084" y="841023"/>
            <a:ext cx="859136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Timing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surgery</a:t>
            </a:r>
            <a:r>
              <a:rPr lang="cs-CZ" sz="2400" b="1" dirty="0"/>
              <a:t> in </a:t>
            </a: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cs-CZ" sz="2400" b="1" dirty="0" err="1"/>
              <a:t>combination</a:t>
            </a:r>
            <a:r>
              <a:rPr lang="cs-CZ" sz="2400" b="1" dirty="0"/>
              <a:t> </a:t>
            </a:r>
            <a:r>
              <a:rPr lang="cs-CZ" sz="2400" b="1" dirty="0" err="1"/>
              <a:t>therapy</a:t>
            </a:r>
            <a:r>
              <a:rPr lang="cs-CZ" sz="2400" b="1" dirty="0"/>
              <a:t> </a:t>
            </a:r>
            <a:r>
              <a:rPr lang="cs-CZ" sz="2400" b="1" dirty="0" err="1"/>
              <a:t>of</a:t>
            </a:r>
            <a:r>
              <a:rPr lang="cs-CZ" sz="2400" b="1" dirty="0"/>
              <a:t> solid </a:t>
            </a:r>
            <a:r>
              <a:rPr lang="cs-CZ" sz="2400" b="1" dirty="0" err="1"/>
              <a:t>tumors</a:t>
            </a:r>
            <a:endParaRPr lang="cs-CZ" sz="2400" b="1" dirty="0"/>
          </a:p>
          <a:p>
            <a:r>
              <a:rPr lang="cs-CZ" sz="2000" dirty="0" err="1"/>
              <a:t>Usually</a:t>
            </a:r>
            <a:r>
              <a:rPr lang="cs-CZ" sz="2000" dirty="0"/>
              <a:t> </a:t>
            </a:r>
            <a:r>
              <a:rPr lang="cs-CZ" sz="2000" dirty="0" err="1"/>
              <a:t>depends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clinical</a:t>
            </a:r>
            <a:r>
              <a:rPr lang="cs-CZ" sz="2000" dirty="0"/>
              <a:t> </a:t>
            </a:r>
            <a:r>
              <a:rPr lang="cs-CZ" sz="2000" dirty="0" err="1"/>
              <a:t>stage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disease</a:t>
            </a:r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r>
              <a:rPr lang="cs-CZ" sz="2000" b="1" dirty="0" err="1">
                <a:solidFill>
                  <a:srgbClr val="FF0000"/>
                </a:solidFill>
              </a:rPr>
              <a:t>operation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/>
              <a:t>only</a:t>
            </a:r>
            <a:r>
              <a:rPr lang="cs-CZ" sz="2000" dirty="0"/>
              <a:t>   (early </a:t>
            </a:r>
            <a:r>
              <a:rPr lang="cs-CZ" sz="2000" dirty="0" err="1"/>
              <a:t>stages</a:t>
            </a:r>
            <a:r>
              <a:rPr lang="cs-CZ" sz="2000" dirty="0"/>
              <a:t>)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>
                <a:solidFill>
                  <a:srgbClr val="FF0000"/>
                </a:solidFill>
              </a:rPr>
              <a:t>Operation</a:t>
            </a:r>
            <a:r>
              <a:rPr lang="cs-CZ" sz="2000" b="1" dirty="0"/>
              <a:t> + </a:t>
            </a:r>
            <a:r>
              <a:rPr lang="cs-CZ" sz="2000" b="1" dirty="0" err="1"/>
              <a:t>afteroperation</a:t>
            </a:r>
            <a:r>
              <a:rPr lang="cs-CZ" sz="2000" b="1" dirty="0"/>
              <a:t>  </a:t>
            </a:r>
            <a:r>
              <a:rPr lang="cs-CZ" sz="2000" dirty="0"/>
              <a:t>(</a:t>
            </a:r>
            <a:r>
              <a:rPr lang="cs-CZ" sz="2000" dirty="0" err="1"/>
              <a:t>adjuvant</a:t>
            </a:r>
            <a:r>
              <a:rPr lang="cs-CZ" sz="2000" dirty="0"/>
              <a:t>) </a:t>
            </a:r>
            <a:r>
              <a:rPr lang="cs-CZ" sz="2000" b="1" dirty="0" err="1"/>
              <a:t>chemo</a:t>
            </a:r>
            <a:r>
              <a:rPr lang="cs-CZ" sz="2000" b="1" dirty="0"/>
              <a:t> – </a:t>
            </a:r>
            <a:r>
              <a:rPr lang="cs-CZ" sz="2000" b="1" dirty="0" err="1"/>
              <a:t>radio-therapy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/>
              <a:t>Before</a:t>
            </a:r>
            <a:r>
              <a:rPr lang="cs-CZ" sz="2000" b="1" dirty="0"/>
              <a:t> </a:t>
            </a:r>
            <a:r>
              <a:rPr lang="cs-CZ" sz="2000" b="1" dirty="0" err="1"/>
              <a:t>operation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neoadjuvant</a:t>
            </a:r>
            <a:r>
              <a:rPr lang="cs-CZ" sz="2000" dirty="0"/>
              <a:t>) </a:t>
            </a:r>
            <a:r>
              <a:rPr lang="cs-CZ" sz="2000" b="1" dirty="0" err="1"/>
              <a:t>chemo-radio-therapy</a:t>
            </a:r>
            <a:r>
              <a:rPr lang="cs-CZ" sz="2000" b="1" dirty="0"/>
              <a:t>  + </a:t>
            </a:r>
            <a:r>
              <a:rPr lang="cs-CZ" sz="2000" b="1" dirty="0" err="1">
                <a:solidFill>
                  <a:srgbClr val="FF0000"/>
                </a:solidFill>
              </a:rPr>
              <a:t>operation</a:t>
            </a:r>
            <a:endParaRPr lang="cs-CZ" sz="2000" b="1" dirty="0">
              <a:solidFill>
                <a:srgbClr val="FF0000"/>
              </a:solidFill>
            </a:endParaRPr>
          </a:p>
          <a:p>
            <a:endParaRPr lang="cs-CZ" sz="2000" b="1" dirty="0"/>
          </a:p>
          <a:p>
            <a:r>
              <a:rPr lang="cs-CZ" sz="2000" b="1" dirty="0" err="1"/>
              <a:t>Before</a:t>
            </a:r>
            <a:r>
              <a:rPr lang="cs-CZ" sz="2000" b="1" dirty="0"/>
              <a:t> </a:t>
            </a:r>
            <a:r>
              <a:rPr lang="cs-CZ" sz="2000" b="1" dirty="0" err="1"/>
              <a:t>operation</a:t>
            </a:r>
            <a:r>
              <a:rPr lang="cs-CZ" sz="2000" b="1" dirty="0"/>
              <a:t> ch-</a:t>
            </a:r>
            <a:r>
              <a:rPr lang="cs-CZ" sz="2000" b="1" dirty="0" err="1"/>
              <a:t>r</a:t>
            </a:r>
            <a:r>
              <a:rPr lang="cs-CZ" sz="2000" b="1" dirty="0"/>
              <a:t>-</a:t>
            </a:r>
            <a:r>
              <a:rPr lang="cs-CZ" sz="2000" b="1" dirty="0" err="1"/>
              <a:t>therapy</a:t>
            </a:r>
            <a:r>
              <a:rPr lang="cs-CZ" sz="2000" b="1" dirty="0"/>
              <a:t> + </a:t>
            </a:r>
            <a:r>
              <a:rPr lang="cs-CZ" sz="2000" b="1" dirty="0" err="1">
                <a:solidFill>
                  <a:srgbClr val="FF0000"/>
                </a:solidFill>
              </a:rPr>
              <a:t>operation</a:t>
            </a:r>
            <a:r>
              <a:rPr lang="cs-CZ" sz="2000" b="1" dirty="0"/>
              <a:t> + </a:t>
            </a:r>
            <a:r>
              <a:rPr lang="cs-CZ" sz="2000" b="1" dirty="0" err="1"/>
              <a:t>afteroperation</a:t>
            </a:r>
            <a:r>
              <a:rPr lang="cs-CZ" sz="2000" b="1" dirty="0"/>
              <a:t> ch-</a:t>
            </a:r>
            <a:r>
              <a:rPr lang="cs-CZ" sz="2000" b="1" dirty="0" err="1"/>
              <a:t>r</a:t>
            </a:r>
            <a:r>
              <a:rPr lang="cs-CZ" sz="2000" b="1" dirty="0"/>
              <a:t>-</a:t>
            </a:r>
            <a:r>
              <a:rPr lang="cs-CZ" sz="2000" b="1" dirty="0" err="1"/>
              <a:t>therapy</a:t>
            </a:r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err="1"/>
              <a:t>Main</a:t>
            </a:r>
            <a:r>
              <a:rPr lang="cs-CZ" sz="2000" b="1" dirty="0"/>
              <a:t> </a:t>
            </a:r>
            <a:r>
              <a:rPr lang="cs-CZ" sz="2000" b="1" dirty="0" err="1"/>
              <a:t>therapy</a:t>
            </a:r>
            <a:r>
              <a:rPr lang="cs-CZ" sz="2000" b="1" dirty="0"/>
              <a:t> </a:t>
            </a:r>
            <a:r>
              <a:rPr lang="cs-CZ" sz="2000" b="1" dirty="0" err="1"/>
              <a:t>chemo-radio-therapy</a:t>
            </a:r>
            <a:r>
              <a:rPr lang="cs-CZ" sz="2000" b="1" dirty="0"/>
              <a:t> (</a:t>
            </a:r>
            <a:r>
              <a:rPr lang="cs-CZ" sz="2000" b="1" dirty="0" err="1"/>
              <a:t>late</a:t>
            </a:r>
            <a:r>
              <a:rPr lang="cs-CZ" sz="2000" b="1" dirty="0"/>
              <a:t> </a:t>
            </a:r>
            <a:r>
              <a:rPr lang="cs-CZ" sz="2000" b="1" dirty="0" err="1"/>
              <a:t>stages</a:t>
            </a:r>
            <a:r>
              <a:rPr lang="cs-CZ" sz="2000" b="1" dirty="0"/>
              <a:t>) + </a:t>
            </a:r>
            <a:r>
              <a:rPr lang="cs-CZ" sz="2000" b="1" dirty="0" err="1">
                <a:solidFill>
                  <a:srgbClr val="FF0000"/>
                </a:solidFill>
              </a:rPr>
              <a:t>operation</a:t>
            </a:r>
            <a:r>
              <a:rPr lang="cs-CZ" sz="2000" b="1" dirty="0"/>
              <a:t> as a </a:t>
            </a:r>
            <a:r>
              <a:rPr lang="cs-CZ" sz="2000" b="1" dirty="0" err="1"/>
              <a:t>helping</a:t>
            </a:r>
            <a:r>
              <a:rPr lang="cs-CZ" sz="2000" b="1" dirty="0"/>
              <a:t> </a:t>
            </a:r>
            <a:r>
              <a:rPr lang="cs-CZ" sz="2000" b="1" dirty="0" err="1"/>
              <a:t>procedure</a:t>
            </a:r>
            <a:endParaRPr lang="cs-CZ" sz="2000" b="1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2085" y="5576317"/>
            <a:ext cx="797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err="1"/>
              <a:t>Notice</a:t>
            </a:r>
            <a:r>
              <a:rPr lang="cs-CZ" i="1"/>
              <a:t> : </a:t>
            </a:r>
            <a:r>
              <a:rPr lang="cs-CZ" i="1" err="1"/>
              <a:t>chemotherapy</a:t>
            </a:r>
            <a:r>
              <a:rPr lang="cs-CZ" i="1"/>
              <a:t> mens </a:t>
            </a:r>
            <a:r>
              <a:rPr lang="cs-CZ" i="1" err="1"/>
              <a:t>here</a:t>
            </a:r>
            <a:r>
              <a:rPr lang="cs-CZ" i="1"/>
              <a:t> </a:t>
            </a:r>
            <a:r>
              <a:rPr lang="cs-CZ" i="1" err="1"/>
              <a:t>any</a:t>
            </a:r>
            <a:r>
              <a:rPr lang="cs-CZ" i="1"/>
              <a:t> </a:t>
            </a:r>
            <a:r>
              <a:rPr lang="cs-CZ" i="1" err="1"/>
              <a:t>systhemic</a:t>
            </a:r>
            <a:r>
              <a:rPr lang="cs-CZ" i="1"/>
              <a:t> </a:t>
            </a:r>
            <a:r>
              <a:rPr lang="cs-CZ" i="1" err="1"/>
              <a:t>medical</a:t>
            </a:r>
            <a:r>
              <a:rPr lang="cs-CZ" i="1"/>
              <a:t> </a:t>
            </a:r>
            <a:r>
              <a:rPr lang="cs-CZ" i="1" err="1"/>
              <a:t>treatment</a:t>
            </a:r>
            <a:r>
              <a:rPr lang="cs-CZ" i="1"/>
              <a:t> by  use </a:t>
            </a:r>
            <a:r>
              <a:rPr lang="cs-CZ" i="1" err="1"/>
              <a:t>of</a:t>
            </a:r>
            <a:r>
              <a:rPr lang="cs-CZ" i="1"/>
              <a:t> </a:t>
            </a:r>
            <a:r>
              <a:rPr lang="cs-CZ" i="1" err="1"/>
              <a:t>cytostatics</a:t>
            </a:r>
            <a:r>
              <a:rPr lang="cs-CZ" i="1"/>
              <a:t>, </a:t>
            </a:r>
            <a:r>
              <a:rPr lang="cs-CZ" i="1" err="1"/>
              <a:t>hormones</a:t>
            </a:r>
            <a:r>
              <a:rPr lang="cs-CZ" i="1"/>
              <a:t>, </a:t>
            </a:r>
            <a:r>
              <a:rPr lang="cs-CZ" i="1" err="1"/>
              <a:t>biotherapy</a:t>
            </a:r>
            <a:r>
              <a:rPr lang="cs-CZ" i="1"/>
              <a:t> </a:t>
            </a:r>
            <a:r>
              <a:rPr lang="cs-CZ" i="1" err="1"/>
              <a:t>or</a:t>
            </a:r>
            <a:r>
              <a:rPr lang="cs-CZ" i="1"/>
              <a:t> </a:t>
            </a:r>
            <a:r>
              <a:rPr lang="cs-CZ" i="1" err="1"/>
              <a:t>immunotherapy</a:t>
            </a:r>
            <a:r>
              <a:rPr lang="cs-CZ" i="1"/>
              <a:t> </a:t>
            </a:r>
            <a:r>
              <a:rPr lang="cs-CZ" i="1" err="1"/>
              <a:t>or</a:t>
            </a:r>
            <a:r>
              <a:rPr lang="cs-CZ" i="1"/>
              <a:t> </a:t>
            </a:r>
            <a:r>
              <a:rPr lang="cs-CZ" i="1" err="1"/>
              <a:t>combination</a:t>
            </a:r>
            <a:r>
              <a:rPr lang="cs-CZ" i="1"/>
              <a:t> </a:t>
            </a:r>
            <a:br>
              <a:rPr lang="cs-CZ" i="1"/>
            </a:br>
            <a:endParaRPr lang="en-US" i="1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CCAD66B7-B0D0-684C-88AA-1367F4B787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2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941"/>
    </mc:Choice>
    <mc:Fallback>
      <p:transition spd="slow" advTm="55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15109" y="756356"/>
            <a:ext cx="7837787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Three</a:t>
            </a:r>
            <a:r>
              <a:rPr lang="cs-CZ" sz="2800" b="1" dirty="0"/>
              <a:t> </a:t>
            </a:r>
            <a:r>
              <a:rPr lang="cs-CZ" sz="2800" b="1" dirty="0" err="1"/>
              <a:t>fases</a:t>
            </a:r>
            <a:r>
              <a:rPr lang="cs-CZ" sz="2800" b="1" dirty="0"/>
              <a:t> and </a:t>
            </a:r>
            <a:r>
              <a:rPr lang="cs-CZ" sz="2800" b="1" dirty="0" err="1"/>
              <a:t>goals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any</a:t>
            </a:r>
            <a:r>
              <a:rPr lang="cs-CZ" sz="2800" b="1" dirty="0"/>
              <a:t> </a:t>
            </a:r>
            <a:r>
              <a:rPr lang="cs-CZ" sz="2800" b="1" dirty="0" err="1"/>
              <a:t>oncological</a:t>
            </a:r>
            <a:r>
              <a:rPr lang="cs-CZ" sz="2800" b="1" dirty="0"/>
              <a:t> </a:t>
            </a:r>
            <a:r>
              <a:rPr lang="cs-CZ" sz="2800" b="1" dirty="0" err="1"/>
              <a:t>operation</a:t>
            </a:r>
            <a:r>
              <a:rPr lang="cs-CZ" sz="2800" b="1" dirty="0"/>
              <a:t>  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/>
              <a:t>                                        </a:t>
            </a:r>
            <a:r>
              <a:rPr lang="cs-CZ" sz="3600" b="1" dirty="0">
                <a:solidFill>
                  <a:srgbClr val="0070C0"/>
                </a:solidFill>
              </a:rPr>
              <a:t>3 in 1</a:t>
            </a:r>
          </a:p>
          <a:p>
            <a:endParaRPr lang="cs-CZ" dirty="0"/>
          </a:p>
          <a:p>
            <a:r>
              <a:rPr lang="cs-CZ" sz="2800" b="1" dirty="0" err="1">
                <a:solidFill>
                  <a:srgbClr val="FF0000"/>
                </a:solidFill>
              </a:rPr>
              <a:t>Removal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tumor</a:t>
            </a:r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b="1" dirty="0" err="1">
                <a:solidFill>
                  <a:srgbClr val="FF0000"/>
                </a:solidFill>
              </a:rPr>
              <a:t>Reconstruction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operated</a:t>
            </a:r>
            <a:r>
              <a:rPr lang="cs-CZ" sz="2800" dirty="0"/>
              <a:t> region</a:t>
            </a:r>
            <a:endParaRPr lang="en-US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More </a:t>
            </a:r>
            <a:r>
              <a:rPr lang="cs-CZ" sz="2800" dirty="0" err="1"/>
              <a:t>specifying</a:t>
            </a:r>
            <a:r>
              <a:rPr lang="cs-CZ" sz="2800" dirty="0"/>
              <a:t>   </a:t>
            </a:r>
            <a:r>
              <a:rPr lang="cs-CZ" sz="2800" b="1" dirty="0" err="1">
                <a:solidFill>
                  <a:srgbClr val="FF0000"/>
                </a:solidFill>
              </a:rPr>
              <a:t>diagnostics</a:t>
            </a:r>
            <a:endParaRPr lang="cs-CZ" sz="2800" b="1" dirty="0">
              <a:solidFill>
                <a:srgbClr val="FF0000"/>
              </a:solidFill>
            </a:endParaRPr>
          </a:p>
          <a:p>
            <a:endParaRPr lang="cs-CZ" sz="2800" dirty="0"/>
          </a:p>
          <a:p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15110" y="6142892"/>
            <a:ext cx="412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err="1"/>
              <a:t>All</a:t>
            </a:r>
            <a:r>
              <a:rPr lang="cs-CZ" sz="2000" i="1"/>
              <a:t> </a:t>
            </a:r>
            <a:r>
              <a:rPr lang="cs-CZ" sz="2000" i="1" err="1"/>
              <a:t>the</a:t>
            </a:r>
            <a:r>
              <a:rPr lang="cs-CZ" sz="2000" i="1"/>
              <a:t> </a:t>
            </a:r>
            <a:r>
              <a:rPr lang="cs-CZ" sz="2000" i="1" err="1"/>
              <a:t>points</a:t>
            </a:r>
            <a:r>
              <a:rPr lang="cs-CZ" sz="2000" i="1"/>
              <a:t> are </a:t>
            </a:r>
            <a:r>
              <a:rPr lang="cs-CZ" sz="2000" i="1" err="1"/>
              <a:t>of</a:t>
            </a:r>
            <a:r>
              <a:rPr lang="cs-CZ" sz="2000" i="1"/>
              <a:t> </a:t>
            </a:r>
            <a:r>
              <a:rPr lang="cs-CZ" sz="2000" i="1" err="1"/>
              <a:t>the</a:t>
            </a:r>
            <a:r>
              <a:rPr lang="cs-CZ" sz="2000" i="1"/>
              <a:t> </a:t>
            </a:r>
            <a:r>
              <a:rPr lang="cs-CZ" sz="2000" i="1" err="1"/>
              <a:t>same</a:t>
            </a:r>
            <a:r>
              <a:rPr lang="cs-CZ" sz="2000" i="1"/>
              <a:t> validity!</a:t>
            </a:r>
            <a:endParaRPr lang="en-US" sz="2000" i="1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xmlns="" id="{9EF531C3-F4DF-6544-9469-C702B1FEEC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7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506"/>
    </mc:Choice>
    <mc:Fallback>
      <p:transition spd="slow" advTm="1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78935" y="666044"/>
            <a:ext cx="749223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>
                <a:solidFill>
                  <a:srgbClr val="0070C0"/>
                </a:solidFill>
              </a:rPr>
              <a:t>Lymphatic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nodes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surgery</a:t>
            </a:r>
            <a:r>
              <a:rPr lang="cs-CZ" sz="2400" dirty="0"/>
              <a:t>- </a:t>
            </a:r>
            <a:r>
              <a:rPr lang="cs-CZ" sz="2400" dirty="0" err="1"/>
              <a:t>the</a:t>
            </a:r>
            <a:r>
              <a:rPr lang="cs-CZ" sz="2400" dirty="0"/>
              <a:t> most </a:t>
            </a:r>
            <a:r>
              <a:rPr lang="cs-CZ" sz="2400" dirty="0" err="1"/>
              <a:t>often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solid </a:t>
            </a:r>
            <a:r>
              <a:rPr lang="cs-CZ" sz="2400" dirty="0" err="1"/>
              <a:t>tumors</a:t>
            </a:r>
            <a:r>
              <a:rPr lang="cs-CZ" sz="2400" dirty="0"/>
              <a:t> </a:t>
            </a:r>
            <a:r>
              <a:rPr lang="cs-CZ" sz="2400" dirty="0" err="1"/>
              <a:t>metastasing</a:t>
            </a:r>
            <a:r>
              <a:rPr lang="cs-CZ" sz="2400" dirty="0"/>
              <a:t> </a:t>
            </a:r>
          </a:p>
          <a:p>
            <a:endParaRPr lang="cs-CZ" dirty="0"/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 err="1">
                <a:solidFill>
                  <a:srgbClr val="FF0000"/>
                </a:solidFill>
              </a:rPr>
              <a:t>Diagnostic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biopsy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suspect</a:t>
            </a:r>
            <a:r>
              <a:rPr lang="cs-CZ" sz="2000" dirty="0"/>
              <a:t> node (</a:t>
            </a:r>
            <a:r>
              <a:rPr lang="cs-CZ" sz="2000" dirty="0" err="1"/>
              <a:t>punction</a:t>
            </a:r>
            <a:r>
              <a:rPr lang="cs-CZ" sz="2000" dirty="0"/>
              <a:t>, open </a:t>
            </a:r>
            <a:r>
              <a:rPr lang="cs-CZ" sz="2000" dirty="0" err="1"/>
              <a:t>biopsy</a:t>
            </a:r>
            <a:r>
              <a:rPr lang="cs-CZ" sz="2000" dirty="0"/>
              <a:t>) </a:t>
            </a:r>
            <a:br>
              <a:rPr lang="cs-CZ" sz="2000" dirty="0"/>
            </a:br>
            <a:endParaRPr lang="cs-CZ" sz="2000" dirty="0"/>
          </a:p>
          <a:p>
            <a:r>
              <a:rPr lang="cs-CZ" sz="2000" b="1" dirty="0" err="1">
                <a:solidFill>
                  <a:srgbClr val="FF0000"/>
                </a:solidFill>
              </a:rPr>
              <a:t>Targeted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biopsy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sentinel</a:t>
            </a:r>
            <a:r>
              <a:rPr lang="cs-CZ" sz="2000" dirty="0"/>
              <a:t>  </a:t>
            </a:r>
            <a:r>
              <a:rPr lang="cs-CZ" sz="2000" dirty="0" err="1"/>
              <a:t>lymph</a:t>
            </a:r>
            <a:r>
              <a:rPr lang="cs-CZ" sz="2000" dirty="0"/>
              <a:t> node</a:t>
            </a:r>
          </a:p>
          <a:p>
            <a:endParaRPr lang="cs-CZ" sz="2000" dirty="0"/>
          </a:p>
          <a:p>
            <a:r>
              <a:rPr lang="cs-CZ" sz="2000" dirty="0" err="1"/>
              <a:t>Complete</a:t>
            </a:r>
            <a:r>
              <a:rPr lang="cs-CZ" sz="2000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dissection</a:t>
            </a:r>
            <a:r>
              <a:rPr lang="cs-CZ" sz="2000" b="1" dirty="0">
                <a:solidFill>
                  <a:srgbClr val="FF0000"/>
                </a:solidFill>
              </a:rPr>
              <a:t> (</a:t>
            </a:r>
            <a:r>
              <a:rPr lang="cs-CZ" sz="2000" b="1" dirty="0" err="1">
                <a:solidFill>
                  <a:srgbClr val="FF0000"/>
                </a:solidFill>
              </a:rPr>
              <a:t>exenteration</a:t>
            </a:r>
            <a:r>
              <a:rPr lang="cs-CZ" sz="2000" b="1" dirty="0">
                <a:solidFill>
                  <a:srgbClr val="FF0000"/>
                </a:solidFill>
              </a:rPr>
              <a:t>) 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axilla</a:t>
            </a:r>
            <a:r>
              <a:rPr lang="cs-CZ" sz="2000" dirty="0"/>
              <a:t>, </a:t>
            </a:r>
            <a:r>
              <a:rPr lang="cs-CZ" sz="2000" dirty="0" err="1"/>
              <a:t>ilioinguinal</a:t>
            </a:r>
            <a:r>
              <a:rPr lang="cs-CZ" sz="2000" dirty="0"/>
              <a:t> region, </a:t>
            </a:r>
            <a:r>
              <a:rPr lang="cs-CZ" sz="2000" dirty="0" err="1"/>
              <a:t>neck</a:t>
            </a:r>
            <a:r>
              <a:rPr lang="cs-CZ" sz="2000" dirty="0"/>
              <a:t> </a:t>
            </a:r>
            <a:r>
              <a:rPr lang="cs-CZ" sz="2000" dirty="0" err="1"/>
              <a:t>trigonum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 err="1">
                <a:solidFill>
                  <a:srgbClr val="FF0000"/>
                </a:solidFill>
              </a:rPr>
              <a:t>Retroperitoneal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lymphfadenectomy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dirty="0"/>
              <a:t>(</a:t>
            </a:r>
            <a:r>
              <a:rPr lang="cs-CZ" sz="2000" dirty="0" err="1"/>
              <a:t>testicular</a:t>
            </a:r>
            <a:r>
              <a:rPr lang="cs-CZ" sz="2000" dirty="0"/>
              <a:t> and </a:t>
            </a:r>
            <a:r>
              <a:rPr lang="cs-CZ" sz="2000" dirty="0" err="1"/>
              <a:t>ovarial</a:t>
            </a:r>
            <a:r>
              <a:rPr lang="cs-CZ" sz="2000" dirty="0"/>
              <a:t> </a:t>
            </a:r>
            <a:r>
              <a:rPr lang="cs-CZ" sz="2000" dirty="0" err="1"/>
              <a:t>cancers</a:t>
            </a:r>
            <a:r>
              <a:rPr lang="cs-CZ" sz="2000" dirty="0"/>
              <a:t> )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Organ </a:t>
            </a:r>
            <a:r>
              <a:rPr lang="cs-CZ" sz="2000" b="1" dirty="0" err="1">
                <a:solidFill>
                  <a:srgbClr val="FF0000"/>
                </a:solidFill>
              </a:rPr>
              <a:t>dependent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regional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lymphadenectomy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perigastric</a:t>
            </a:r>
            <a:r>
              <a:rPr lang="cs-CZ" sz="2000" dirty="0"/>
              <a:t>, </a:t>
            </a:r>
            <a:br>
              <a:rPr lang="cs-CZ" sz="2000" dirty="0"/>
            </a:br>
            <a:r>
              <a:rPr lang="cs-CZ" sz="2000" dirty="0" err="1"/>
              <a:t>pericolic</a:t>
            </a:r>
            <a:r>
              <a:rPr lang="cs-CZ" sz="2000" dirty="0"/>
              <a:t>, </a:t>
            </a:r>
            <a:r>
              <a:rPr lang="cs-CZ" sz="2000" dirty="0" err="1"/>
              <a:t>iliac</a:t>
            </a:r>
            <a:r>
              <a:rPr lang="cs-CZ" sz="2000" dirty="0"/>
              <a:t>, </a:t>
            </a:r>
            <a:r>
              <a:rPr lang="cs-CZ" sz="2000" dirty="0" err="1"/>
              <a:t>mediastinal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 err="1"/>
              <a:t>Extirpation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suspect</a:t>
            </a:r>
            <a:r>
              <a:rPr lang="cs-CZ" sz="2000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juxtaregional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nodes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</a:t>
            </a:r>
            <a:r>
              <a:rPr lang="cs-CZ" sz="2000" dirty="0" err="1"/>
              <a:t>supraclavicular</a:t>
            </a:r>
            <a:r>
              <a:rPr lang="cs-CZ" sz="2000" dirty="0"/>
              <a:t>, </a:t>
            </a:r>
            <a:br>
              <a:rPr lang="cs-CZ" sz="2000" dirty="0"/>
            </a:br>
            <a:r>
              <a:rPr lang="cs-CZ" sz="2000" dirty="0" err="1"/>
              <a:t>mesenterical</a:t>
            </a:r>
            <a:r>
              <a:rPr lang="cs-CZ" sz="2000" dirty="0"/>
              <a:t>, </a:t>
            </a:r>
            <a:r>
              <a:rPr lang="cs-CZ" sz="2000" dirty="0" err="1"/>
              <a:t>retroperitoneal</a:t>
            </a:r>
            <a:r>
              <a:rPr lang="cs-CZ" sz="2000" dirty="0"/>
              <a:t>) </a:t>
            </a:r>
          </a:p>
          <a:p>
            <a:endParaRPr lang="en-US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xmlns="" id="{BB2B33FA-8361-3E43-842C-FC8E329597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309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828"/>
    </mc:Choice>
    <mc:Fallback>
      <p:transition spd="slow" advTm="6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978</Words>
  <Application>Microsoft Macintosh PowerPoint</Application>
  <PresentationFormat>Předvádění na obrazovce (4:3)</PresentationFormat>
  <Paragraphs>250</Paragraphs>
  <Slides>31</Slides>
  <Notes>3</Notes>
  <HiddenSlides>0</HiddenSlides>
  <MMClips>31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3" baseType="lpstr">
      <vt:lpstr>Motiv Office</vt:lpstr>
      <vt:lpstr>Fotografie</vt:lpstr>
      <vt:lpstr>Surgical Oncology</vt:lpstr>
      <vt:lpstr>Surgical Oncology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Sentinel node biopsy technique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Isolated hyperthermic limb perfusion</vt:lpstr>
      <vt:lpstr>Snímek 21</vt:lpstr>
      <vt:lpstr>Mutidisciplinary cooperation – proper timing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Onkochirurgie</dc:title>
  <dc:creator>Vuk Fait</dc:creator>
  <cp:lastModifiedBy>Filip</cp:lastModifiedBy>
  <cp:revision>1</cp:revision>
  <dcterms:created xsi:type="dcterms:W3CDTF">2020-04-09T10:04:42Z</dcterms:created>
  <dcterms:modified xsi:type="dcterms:W3CDTF">2020-04-11T19:24:19Z</dcterms:modified>
</cp:coreProperties>
</file>