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6ae26060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6ae26060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6ae26060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6ae26060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6ae26060f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6ae26060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6ae26060f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6ae26060f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CFF 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 restauraci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Jídelní lístek (menu)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Polévky (soups)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Hlavní jídla (main courses)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Dezerty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Saláty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Alkoholické nápoje (nápoj = beverage)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Nealkoholické nápoje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Kdo to říká?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Číšník/servírka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Dobrý den.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Tady je jídelní lístek.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Co si dáte?/Co si přejete? (What will you have?/What would you like?)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Dáte si ještě něco/Ještě něco? (Anything else?)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Něco k pití? (Anything to drink?)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Prosím.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Dohromady, nebo zvlášť? (Together or separately?)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Hotově, nebo kartou? (Cash or card?).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Na shledanou.</a:t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Host</a:t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Dobrý den.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Dám si ….Dáme si…. (I will have/we will have ….).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….., prosím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Děkuji.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To je všechno. (That is all.)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Zaplatím. (I will pay).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Dohromady/zvlášť.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Hotově/kartou.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Na shledanou.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Kolik? Kolikrát?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1x = JEDNOU (once) - Jednou kávu, prosím.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2x = DVA</a:t>
            </a:r>
            <a:r>
              <a:rPr lang="en">
                <a:highlight>
                  <a:srgbClr val="FFFF00"/>
                </a:highlight>
              </a:rPr>
              <a:t>KRÁT</a:t>
            </a:r>
            <a:r>
              <a:rPr lang="en"/>
              <a:t> (twice) - Dvakrát polévku.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3x = TŘI</a:t>
            </a:r>
            <a:r>
              <a:rPr lang="en">
                <a:highlight>
                  <a:srgbClr val="FFFF00"/>
                </a:highlight>
              </a:rPr>
              <a:t>KRÁT</a:t>
            </a:r>
            <a:r>
              <a:rPr lang="en"/>
              <a:t> (three times) - Třikrát pivo.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4x = ČTYŘI</a:t>
            </a:r>
            <a:r>
              <a:rPr lang="en">
                <a:highlight>
                  <a:srgbClr val="FFFF00"/>
                </a:highlight>
              </a:rPr>
              <a:t>KRÁT</a:t>
            </a:r>
            <a:r>
              <a:rPr lang="en"/>
              <a:t> (four times) - Čtyřikrát salát.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5x, 6x, 7x ... - number + “</a:t>
            </a:r>
            <a:r>
              <a:rPr lang="en">
                <a:highlight>
                  <a:srgbClr val="FFFF00"/>
                </a:highlight>
              </a:rPr>
              <a:t>krát</a:t>
            </a:r>
            <a:r>
              <a:rPr lang="en"/>
              <a:t>”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Homework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WorkBook (zelená kniha = green book)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Strana 27/cvičení 3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Strana 28/cvičení 7 a 8.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Check your homework with the key on page 149.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