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de48726e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de48726e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de48726e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de48726e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ade48726e8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ade48726e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de48726e8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ade48726e8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de48726e8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de48726e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ade48726e8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ade48726e8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9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CFF 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Formální x neformální dialog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4646700" cy="33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………………..x ty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Dobrý den x …………….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Jak se jmenujete? X ………………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……………...x Co si dáš?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……………….x Odkud je tvůj tatínek?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Na shledanou! X ……………………...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Times of the day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4260300" cy="357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Nominative sg.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Ráno (4:00-9:00)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Dopoledne (9:00-12:00)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Poledne (12:00)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Odpoledne (12:00-17:00)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Večer (17:00-23:00)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Noc (23:00-4:00) ... půlnoc (0:00)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4660325" y="1152475"/>
            <a:ext cx="4260300" cy="362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When? = </a:t>
            </a:r>
            <a:r>
              <a:rPr b="1" lang="en"/>
              <a:t>KDY?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Ráno </a:t>
            </a:r>
            <a:r>
              <a:rPr lang="en"/>
              <a:t>(in the morning)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Dopoledne </a:t>
            </a:r>
            <a:r>
              <a:rPr lang="en"/>
              <a:t>(in the morning)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V poledne </a:t>
            </a:r>
            <a:r>
              <a:rPr lang="en"/>
              <a:t>(at midday)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Odpoledne </a:t>
            </a:r>
            <a:r>
              <a:rPr lang="en"/>
              <a:t>(in the afternoon)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Večer </a:t>
            </a:r>
            <a:r>
              <a:rPr lang="en"/>
              <a:t>(in the evening)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V noci </a:t>
            </a:r>
            <a:r>
              <a:rPr lang="en"/>
              <a:t>(at night) </a:t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19925" y="184311"/>
            <a:ext cx="2000700" cy="10941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Kolik je hodin? = What time is it?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1:00/13:00 - je jedna (hodina)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2:00/14:00 - </a:t>
            </a:r>
            <a:r>
              <a:rPr lang="en" u="sng"/>
              <a:t>jsou</a:t>
            </a:r>
            <a:r>
              <a:rPr lang="en"/>
              <a:t> dvě (hodiny)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3:00/15:00 - </a:t>
            </a:r>
            <a:r>
              <a:rPr lang="en" u="sng"/>
              <a:t>jsou</a:t>
            </a:r>
            <a:r>
              <a:rPr lang="en"/>
              <a:t> tři (hodiny)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4:00/16:00 - </a:t>
            </a:r>
            <a:r>
              <a:rPr lang="en" u="sng"/>
              <a:t>jsou</a:t>
            </a:r>
            <a:r>
              <a:rPr lang="en"/>
              <a:t> čtyři (hodiny)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5:00/17:00 - je pět (hodin)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6:00/18:00 - je šest (hodin)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→ je …… (hodin)</a:t>
            </a:r>
            <a:endParaRPr/>
          </a:p>
        </p:txBody>
      </p:sp>
      <p:sp>
        <p:nvSpPr>
          <p:cNvPr id="76" name="Google Shape;76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17:30 - je sedmnáct (pět) třicet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7:25 - je sedm dvacet pět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20:50 - je dvacet (osm) padesát)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Kolik je hodin?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18:00		10:10		5:48		15:55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7:28		19:00		23:30		12:00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KDY?</a:t>
            </a:r>
            <a:r>
              <a:rPr lang="en"/>
              <a:t> = When? </a:t>
            </a:r>
            <a:r>
              <a:rPr i="1" lang="en"/>
              <a:t>(v kolik hodin = at what time)</a:t>
            </a:r>
            <a:endParaRPr i="1"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2789100" cy="34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V </a:t>
            </a:r>
            <a:r>
              <a:rPr lang="en" sz="1400"/>
              <a:t>1:00 - v jedn</a:t>
            </a:r>
            <a:r>
              <a:rPr lang="en" sz="1400" u="sng"/>
              <a:t>u</a:t>
            </a:r>
            <a:r>
              <a:rPr lang="en" sz="1400"/>
              <a:t> (hodinu)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u="sng"/>
              <a:t>Ve</a:t>
            </a:r>
            <a:r>
              <a:rPr lang="en" sz="1400"/>
              <a:t> 2:00 - </a:t>
            </a:r>
            <a:r>
              <a:rPr lang="en" sz="1400" u="sng"/>
              <a:t>ve</a:t>
            </a:r>
            <a:r>
              <a:rPr lang="en" sz="1400"/>
              <a:t> dvě (hodiny)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u="sng"/>
              <a:t>Ve</a:t>
            </a:r>
            <a:r>
              <a:rPr lang="en" sz="1400"/>
              <a:t> 3:00 - </a:t>
            </a:r>
            <a:r>
              <a:rPr lang="en" sz="1400" u="sng"/>
              <a:t>ve</a:t>
            </a:r>
            <a:r>
              <a:rPr lang="en" sz="1400"/>
              <a:t> tři (hodiny)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u="sng"/>
              <a:t>Ve</a:t>
            </a:r>
            <a:r>
              <a:rPr lang="en" sz="1400"/>
              <a:t> 4:00 - </a:t>
            </a:r>
            <a:r>
              <a:rPr lang="en" sz="1400" u="sng"/>
              <a:t>ve</a:t>
            </a:r>
            <a:r>
              <a:rPr lang="en" sz="1400"/>
              <a:t> čtyři (hodiny)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V 5:00 - v pět (hodin)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V 6:00 - v šest (hodin)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V 7:00 - v sedm (hodin)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→ v …….. (hodin)</a:t>
            </a:r>
            <a:endParaRPr sz="1400"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305975" y="1193850"/>
            <a:ext cx="2789100" cy="34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             </a:t>
            </a:r>
            <a:r>
              <a:rPr lang="en" sz="1400" u="sng"/>
              <a:t>Ve</a:t>
            </a:r>
            <a:r>
              <a:rPr lang="en" sz="1400"/>
              <a:t> třináct (čtrnáct)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               </a:t>
            </a:r>
            <a:r>
              <a:rPr lang="en" sz="1400" u="sng"/>
              <a:t>Ve</a:t>
            </a:r>
            <a:r>
              <a:rPr lang="en" sz="1400"/>
              <a:t> čtrnáct (hodin)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u="sng"/>
              <a:t>Ve </a:t>
            </a:r>
            <a:r>
              <a:rPr lang="en" sz="1400"/>
              <a:t>dvacet (hodin)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u="sng"/>
              <a:t>Ve</a:t>
            </a:r>
            <a:r>
              <a:rPr lang="en" sz="1400"/>
              <a:t> dvacet jedna (hodin)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u="sng"/>
              <a:t>Ve</a:t>
            </a:r>
            <a:r>
              <a:rPr lang="en" sz="1400"/>
              <a:t> dvacet dva (hodin)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 u="sng"/>
              <a:t>Ve</a:t>
            </a:r>
            <a:r>
              <a:rPr lang="en" sz="1400"/>
              <a:t> dvacet tři (hodin)</a:t>
            </a:r>
            <a:endParaRPr sz="1400"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05975" y="1193850"/>
            <a:ext cx="753600" cy="10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7575" y="2104913"/>
            <a:ext cx="1516325" cy="151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KDY?</a:t>
            </a:r>
            <a:r>
              <a:rPr lang="en"/>
              <a:t> = When? </a:t>
            </a:r>
            <a:r>
              <a:rPr i="1" lang="en"/>
              <a:t>(v kolik hodin = at what time)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Kdy?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10:00	5:48		18:00	15:55	7:28		19:00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Kdy je lekce češtiny?	Kdy vstáváte?	Kdy snídáte?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Kdy obědváte?	Kdy večeříte 		Kdy relaxujete?	Kdy studujete? 	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Kdy jdete spát?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verbs: začínat, končit, sejít se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6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Začínat</a:t>
            </a:r>
            <a:r>
              <a:rPr lang="en"/>
              <a:t> (to start): Kdy začíná lekce češtiny? - Lekce začíná v …………...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Končit</a:t>
            </a:r>
            <a:r>
              <a:rPr lang="en"/>
              <a:t> (to end): Kdy končí lekce češtiny? - Lekce končí v ……………...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Se</a:t>
            </a:r>
            <a:r>
              <a:rPr b="1" lang="en">
                <a:highlight>
                  <a:srgbClr val="FFFF00"/>
                </a:highlight>
              </a:rPr>
              <a:t>jít</a:t>
            </a:r>
            <a:r>
              <a:rPr b="1" lang="en"/>
              <a:t> se</a:t>
            </a:r>
            <a:r>
              <a:rPr lang="en"/>
              <a:t> (to meet): Kdy se sejdeme?		        	</a:t>
            </a:r>
            <a:r>
              <a:rPr i="1" lang="en" sz="1600"/>
              <a:t>(jít - jdu → sejít se - sejdu se)</a:t>
            </a:r>
            <a:endParaRPr i="1"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i="1"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Hodí se ti to? = Does that work for you?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