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1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CDF82B-4173-415F-AB7E-6C91593E68E4}" v="23" dt="2020-10-03T20:41:56.2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161" autoAdjust="0"/>
    <p:restoredTop sz="96754" autoAdjust="0"/>
  </p:normalViewPr>
  <p:slideViewPr>
    <p:cSldViewPr snapToGrid="0">
      <p:cViewPr varScale="1">
        <p:scale>
          <a:sx n="104" d="100"/>
          <a:sy n="104" d="100"/>
        </p:scale>
        <p:origin x="114" y="32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Punčochář" userId="2d608829-12d2-48ff-88b1-8e7ae92e5258" providerId="ADAL" clId="{81CDF82B-4173-415F-AB7E-6C91593E68E4}"/>
    <pc:docChg chg="undo redo custSel addSld delSld modSld sldOrd">
      <pc:chgData name="Martin Punčochář" userId="2d608829-12d2-48ff-88b1-8e7ae92e5258" providerId="ADAL" clId="{81CDF82B-4173-415F-AB7E-6C91593E68E4}" dt="2020-10-05T08:59:27.572" v="2936" actId="6549"/>
      <pc:docMkLst>
        <pc:docMk/>
      </pc:docMkLst>
      <pc:sldChg chg="modSp mod">
        <pc:chgData name="Martin Punčochář" userId="2d608829-12d2-48ff-88b1-8e7ae92e5258" providerId="ADAL" clId="{81CDF82B-4173-415F-AB7E-6C91593E68E4}" dt="2020-10-03T19:22:00.237" v="47" actId="20577"/>
        <pc:sldMkLst>
          <pc:docMk/>
          <pc:sldMk cId="3232820398" sldId="256"/>
        </pc:sldMkLst>
        <pc:spChg chg="mod">
          <ac:chgData name="Martin Punčochář" userId="2d608829-12d2-48ff-88b1-8e7ae92e5258" providerId="ADAL" clId="{81CDF82B-4173-415F-AB7E-6C91593E68E4}" dt="2020-10-03T06:56:31.538" v="0"/>
          <ac:spMkLst>
            <pc:docMk/>
            <pc:sldMk cId="3232820398" sldId="256"/>
            <ac:spMk id="4" creationId="{F9A82F95-A303-4529-9A34-49E46BBBB2B6}"/>
          </ac:spMkLst>
        </pc:spChg>
        <pc:spChg chg="mod">
          <ac:chgData name="Martin Punčochář" userId="2d608829-12d2-48ff-88b1-8e7ae92e5258" providerId="ADAL" clId="{81CDF82B-4173-415F-AB7E-6C91593E68E4}" dt="2020-10-03T19:22:00.237" v="47" actId="20577"/>
          <ac:spMkLst>
            <pc:docMk/>
            <pc:sldMk cId="3232820398" sldId="256"/>
            <ac:spMk id="5" creationId="{CB3E4254-3BCD-4A2B-914F-10C37EB8EC29}"/>
          </ac:spMkLst>
        </pc:spChg>
      </pc:sldChg>
      <pc:sldChg chg="delSp modSp new del mod">
        <pc:chgData name="Martin Punčochář" userId="2d608829-12d2-48ff-88b1-8e7ae92e5258" providerId="ADAL" clId="{81CDF82B-4173-415F-AB7E-6C91593E68E4}" dt="2020-10-03T20:32:19.360" v="1431" actId="47"/>
        <pc:sldMkLst>
          <pc:docMk/>
          <pc:sldMk cId="2801280738" sldId="257"/>
        </pc:sldMkLst>
        <pc:spChg chg="del">
          <ac:chgData name="Martin Punčochář" userId="2d608829-12d2-48ff-88b1-8e7ae92e5258" providerId="ADAL" clId="{81CDF82B-4173-415F-AB7E-6C91593E68E4}" dt="2020-10-03T06:57:29.772" v="28" actId="21"/>
          <ac:spMkLst>
            <pc:docMk/>
            <pc:sldMk cId="2801280738" sldId="257"/>
            <ac:spMk id="2" creationId="{D56FD661-96B2-4025-9FE9-6EC409E12E8C}"/>
          </ac:spMkLst>
        </pc:spChg>
        <pc:spChg chg="del">
          <ac:chgData name="Martin Punčochář" userId="2d608829-12d2-48ff-88b1-8e7ae92e5258" providerId="ADAL" clId="{81CDF82B-4173-415F-AB7E-6C91593E68E4}" dt="2020-10-03T06:57:30.983" v="29" actId="21"/>
          <ac:spMkLst>
            <pc:docMk/>
            <pc:sldMk cId="2801280738" sldId="257"/>
            <ac:spMk id="3" creationId="{6F51D4C7-A8DB-43C8-BC72-2BEE9219659A}"/>
          </ac:spMkLst>
        </pc:spChg>
        <pc:spChg chg="mod">
          <ac:chgData name="Martin Punčochář" userId="2d608829-12d2-48ff-88b1-8e7ae92e5258" providerId="ADAL" clId="{81CDF82B-4173-415F-AB7E-6C91593E68E4}" dt="2020-10-03T19:22:52.022" v="50"/>
          <ac:spMkLst>
            <pc:docMk/>
            <pc:sldMk cId="2801280738" sldId="257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3T20:32:11.616" v="1430" actId="6549"/>
          <ac:spMkLst>
            <pc:docMk/>
            <pc:sldMk cId="2801280738" sldId="257"/>
            <ac:spMk id="5" creationId="{8C9B3E6B-AAEC-4FF7-86A1-326507F6895C}"/>
          </ac:spMkLst>
        </pc:spChg>
      </pc:sldChg>
      <pc:sldChg chg="del">
        <pc:chgData name="Martin Punčochář" userId="2d608829-12d2-48ff-88b1-8e7ae92e5258" providerId="ADAL" clId="{81CDF82B-4173-415F-AB7E-6C91593E68E4}" dt="2020-10-03T06:56:48.559" v="26" actId="47"/>
        <pc:sldMkLst>
          <pc:docMk/>
          <pc:sldMk cId="3976863268" sldId="257"/>
        </pc:sldMkLst>
      </pc:sldChg>
      <pc:sldChg chg="modSp add mod">
        <pc:chgData name="Martin Punčochář" userId="2d608829-12d2-48ff-88b1-8e7ae92e5258" providerId="ADAL" clId="{81CDF82B-4173-415F-AB7E-6C91593E68E4}" dt="2020-10-03T20:36:27.137" v="1671" actId="6549"/>
        <pc:sldMkLst>
          <pc:docMk/>
          <pc:sldMk cId="1915838022" sldId="258"/>
        </pc:sldMkLst>
        <pc:spChg chg="mod">
          <ac:chgData name="Martin Punčochář" userId="2d608829-12d2-48ff-88b1-8e7ae92e5258" providerId="ADAL" clId="{81CDF82B-4173-415F-AB7E-6C91593E68E4}" dt="2020-10-03T20:36:27.137" v="1671" actId="6549"/>
          <ac:spMkLst>
            <pc:docMk/>
            <pc:sldMk cId="1915838022" sldId="258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3T19:24:38.987" v="213" actId="20577"/>
          <ac:spMkLst>
            <pc:docMk/>
            <pc:sldMk cId="1915838022" sldId="258"/>
            <ac:spMk id="5" creationId="{8C9B3E6B-AAEC-4FF7-86A1-326507F6895C}"/>
          </ac:spMkLst>
        </pc:spChg>
      </pc:sldChg>
      <pc:sldChg chg="del">
        <pc:chgData name="Martin Punčochář" userId="2d608829-12d2-48ff-88b1-8e7ae92e5258" providerId="ADAL" clId="{81CDF82B-4173-415F-AB7E-6C91593E68E4}" dt="2020-10-03T06:56:48.559" v="26" actId="47"/>
        <pc:sldMkLst>
          <pc:docMk/>
          <pc:sldMk cId="2075761003" sldId="258"/>
        </pc:sldMkLst>
      </pc:sldChg>
      <pc:sldChg chg="del">
        <pc:chgData name="Martin Punčochář" userId="2d608829-12d2-48ff-88b1-8e7ae92e5258" providerId="ADAL" clId="{81CDF82B-4173-415F-AB7E-6C91593E68E4}" dt="2020-10-03T06:56:48.559" v="26" actId="47"/>
        <pc:sldMkLst>
          <pc:docMk/>
          <pc:sldMk cId="887722561" sldId="259"/>
        </pc:sldMkLst>
      </pc:sldChg>
      <pc:sldChg chg="modSp add mod">
        <pc:chgData name="Martin Punčochář" userId="2d608829-12d2-48ff-88b1-8e7ae92e5258" providerId="ADAL" clId="{81CDF82B-4173-415F-AB7E-6C91593E68E4}" dt="2020-10-03T20:36:25.031" v="1670" actId="6549"/>
        <pc:sldMkLst>
          <pc:docMk/>
          <pc:sldMk cId="2087287419" sldId="259"/>
        </pc:sldMkLst>
        <pc:spChg chg="mod">
          <ac:chgData name="Martin Punčochář" userId="2d608829-12d2-48ff-88b1-8e7ae92e5258" providerId="ADAL" clId="{81CDF82B-4173-415F-AB7E-6C91593E68E4}" dt="2020-10-03T20:36:25.031" v="1670" actId="6549"/>
          <ac:spMkLst>
            <pc:docMk/>
            <pc:sldMk cId="2087287419" sldId="259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3T19:25:27.600" v="267" actId="20577"/>
          <ac:spMkLst>
            <pc:docMk/>
            <pc:sldMk cId="2087287419" sldId="259"/>
            <ac:spMk id="5" creationId="{8C9B3E6B-AAEC-4FF7-86A1-326507F6895C}"/>
          </ac:spMkLst>
        </pc:spChg>
      </pc:sldChg>
      <pc:sldChg chg="modSp add mod">
        <pc:chgData name="Martin Punčochář" userId="2d608829-12d2-48ff-88b1-8e7ae92e5258" providerId="ADAL" clId="{81CDF82B-4173-415F-AB7E-6C91593E68E4}" dt="2020-10-05T08:59:27.572" v="2936" actId="6549"/>
        <pc:sldMkLst>
          <pc:docMk/>
          <pc:sldMk cId="1964745245" sldId="260"/>
        </pc:sldMkLst>
        <pc:spChg chg="mod">
          <ac:chgData name="Martin Punčochář" userId="2d608829-12d2-48ff-88b1-8e7ae92e5258" providerId="ADAL" clId="{81CDF82B-4173-415F-AB7E-6C91593E68E4}" dt="2020-10-03T20:36:23.070" v="1669" actId="6549"/>
          <ac:spMkLst>
            <pc:docMk/>
            <pc:sldMk cId="1964745245" sldId="260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5T08:59:27.572" v="2936" actId="6549"/>
          <ac:spMkLst>
            <pc:docMk/>
            <pc:sldMk cId="1964745245" sldId="260"/>
            <ac:spMk id="5" creationId="{8C9B3E6B-AAEC-4FF7-86A1-326507F6895C}"/>
          </ac:spMkLst>
        </pc:spChg>
      </pc:sldChg>
      <pc:sldChg chg="del">
        <pc:chgData name="Martin Punčochář" userId="2d608829-12d2-48ff-88b1-8e7ae92e5258" providerId="ADAL" clId="{81CDF82B-4173-415F-AB7E-6C91593E68E4}" dt="2020-10-03T06:56:48.559" v="26" actId="47"/>
        <pc:sldMkLst>
          <pc:docMk/>
          <pc:sldMk cId="3171501812" sldId="260"/>
        </pc:sldMkLst>
      </pc:sldChg>
      <pc:sldChg chg="del">
        <pc:chgData name="Martin Punčochář" userId="2d608829-12d2-48ff-88b1-8e7ae92e5258" providerId="ADAL" clId="{81CDF82B-4173-415F-AB7E-6C91593E68E4}" dt="2020-10-03T06:56:48.559" v="26" actId="47"/>
        <pc:sldMkLst>
          <pc:docMk/>
          <pc:sldMk cId="719813947" sldId="261"/>
        </pc:sldMkLst>
      </pc:sldChg>
      <pc:sldChg chg="modSp add mod">
        <pc:chgData name="Martin Punčochář" userId="2d608829-12d2-48ff-88b1-8e7ae92e5258" providerId="ADAL" clId="{81CDF82B-4173-415F-AB7E-6C91593E68E4}" dt="2020-10-04T19:45:54.346" v="2922" actId="20577"/>
        <pc:sldMkLst>
          <pc:docMk/>
          <pc:sldMk cId="3107873040" sldId="261"/>
        </pc:sldMkLst>
        <pc:spChg chg="mod">
          <ac:chgData name="Martin Punčochář" userId="2d608829-12d2-48ff-88b1-8e7ae92e5258" providerId="ADAL" clId="{81CDF82B-4173-415F-AB7E-6C91593E68E4}" dt="2020-10-03T20:46:16.773" v="2183" actId="20577"/>
          <ac:spMkLst>
            <pc:docMk/>
            <pc:sldMk cId="3107873040" sldId="261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4T19:45:54.346" v="2922" actId="20577"/>
          <ac:spMkLst>
            <pc:docMk/>
            <pc:sldMk cId="3107873040" sldId="261"/>
            <ac:spMk id="5" creationId="{8C9B3E6B-AAEC-4FF7-86A1-326507F6895C}"/>
          </ac:spMkLst>
        </pc:spChg>
      </pc:sldChg>
      <pc:sldChg chg="del">
        <pc:chgData name="Martin Punčochář" userId="2d608829-12d2-48ff-88b1-8e7ae92e5258" providerId="ADAL" clId="{81CDF82B-4173-415F-AB7E-6C91593E68E4}" dt="2020-10-03T06:56:48.559" v="26" actId="47"/>
        <pc:sldMkLst>
          <pc:docMk/>
          <pc:sldMk cId="2452256877" sldId="262"/>
        </pc:sldMkLst>
      </pc:sldChg>
      <pc:sldChg chg="modSp add mod">
        <pc:chgData name="Martin Punčochář" userId="2d608829-12d2-48ff-88b1-8e7ae92e5258" providerId="ADAL" clId="{81CDF82B-4173-415F-AB7E-6C91593E68E4}" dt="2020-10-03T20:36:19.689" v="1667" actId="6549"/>
        <pc:sldMkLst>
          <pc:docMk/>
          <pc:sldMk cId="3573886988" sldId="262"/>
        </pc:sldMkLst>
        <pc:spChg chg="mod">
          <ac:chgData name="Martin Punčochář" userId="2d608829-12d2-48ff-88b1-8e7ae92e5258" providerId="ADAL" clId="{81CDF82B-4173-415F-AB7E-6C91593E68E4}" dt="2020-10-03T20:36:19.689" v="1667" actId="6549"/>
          <ac:spMkLst>
            <pc:docMk/>
            <pc:sldMk cId="3573886988" sldId="262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3T19:55:44.876" v="1081" actId="6549"/>
          <ac:spMkLst>
            <pc:docMk/>
            <pc:sldMk cId="3573886988" sldId="262"/>
            <ac:spMk id="5" creationId="{8C9B3E6B-AAEC-4FF7-86A1-326507F6895C}"/>
          </ac:spMkLst>
        </pc:spChg>
      </pc:sldChg>
      <pc:sldChg chg="addSp delSp modSp add mod">
        <pc:chgData name="Martin Punčochář" userId="2d608829-12d2-48ff-88b1-8e7ae92e5258" providerId="ADAL" clId="{81CDF82B-4173-415F-AB7E-6C91593E68E4}" dt="2020-10-03T20:36:17.424" v="1666" actId="6549"/>
        <pc:sldMkLst>
          <pc:docMk/>
          <pc:sldMk cId="3463191088" sldId="263"/>
        </pc:sldMkLst>
        <pc:spChg chg="mod">
          <ac:chgData name="Martin Punčochář" userId="2d608829-12d2-48ff-88b1-8e7ae92e5258" providerId="ADAL" clId="{81CDF82B-4173-415F-AB7E-6C91593E68E4}" dt="2020-10-03T20:36:17.424" v="1666" actId="6549"/>
          <ac:spMkLst>
            <pc:docMk/>
            <pc:sldMk cId="3463191088" sldId="263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3T20:03:07.457" v="1170" actId="20577"/>
          <ac:spMkLst>
            <pc:docMk/>
            <pc:sldMk cId="3463191088" sldId="263"/>
            <ac:spMk id="5" creationId="{8C9B3E6B-AAEC-4FF7-86A1-326507F6895C}"/>
          </ac:spMkLst>
        </pc:spChg>
        <pc:picChg chg="add del mod">
          <ac:chgData name="Martin Punčochář" userId="2d608829-12d2-48ff-88b1-8e7ae92e5258" providerId="ADAL" clId="{81CDF82B-4173-415F-AB7E-6C91593E68E4}" dt="2020-10-03T20:01:53.752" v="1114" actId="478"/>
          <ac:picMkLst>
            <pc:docMk/>
            <pc:sldMk cId="3463191088" sldId="263"/>
            <ac:picMk id="2" creationId="{546C422A-F877-4787-BD90-51A06B407F7F}"/>
          </ac:picMkLst>
        </pc:picChg>
        <pc:picChg chg="add mod">
          <ac:chgData name="Martin Punčochář" userId="2d608829-12d2-48ff-88b1-8e7ae92e5258" providerId="ADAL" clId="{81CDF82B-4173-415F-AB7E-6C91593E68E4}" dt="2020-10-03T20:03:11.896" v="1172" actId="1076"/>
          <ac:picMkLst>
            <pc:docMk/>
            <pc:sldMk cId="3463191088" sldId="263"/>
            <ac:picMk id="3" creationId="{064585A7-0B83-4263-8925-4C2597D8B7BD}"/>
          </ac:picMkLst>
        </pc:picChg>
      </pc:sldChg>
      <pc:sldChg chg="addSp delSp modSp add mod">
        <pc:chgData name="Martin Punčochář" userId="2d608829-12d2-48ff-88b1-8e7ae92e5258" providerId="ADAL" clId="{81CDF82B-4173-415F-AB7E-6C91593E68E4}" dt="2020-10-03T20:36:52.053" v="1685"/>
        <pc:sldMkLst>
          <pc:docMk/>
          <pc:sldMk cId="3291461556" sldId="264"/>
        </pc:sldMkLst>
        <pc:spChg chg="add del">
          <ac:chgData name="Martin Punčochář" userId="2d608829-12d2-48ff-88b1-8e7ae92e5258" providerId="ADAL" clId="{81CDF82B-4173-415F-AB7E-6C91593E68E4}" dt="2020-10-03T20:36:52.053" v="1685"/>
          <ac:spMkLst>
            <pc:docMk/>
            <pc:sldMk cId="3291461556" sldId="264"/>
            <ac:spMk id="2" creationId="{8782069D-F424-474D-B886-858A9E0D0407}"/>
          </ac:spMkLst>
        </pc:spChg>
        <pc:spChg chg="mod">
          <ac:chgData name="Martin Punčochář" userId="2d608829-12d2-48ff-88b1-8e7ae92e5258" providerId="ADAL" clId="{81CDF82B-4173-415F-AB7E-6C91593E68E4}" dt="2020-10-03T20:36:41.025" v="1683" actId="20577"/>
          <ac:spMkLst>
            <pc:docMk/>
            <pc:sldMk cId="3291461556" sldId="264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3T20:33:55.282" v="1611" actId="20577"/>
          <ac:spMkLst>
            <pc:docMk/>
            <pc:sldMk cId="3291461556" sldId="264"/>
            <ac:spMk id="5" creationId="{8C9B3E6B-AAEC-4FF7-86A1-326507F6895C}"/>
          </ac:spMkLst>
        </pc:spChg>
      </pc:sldChg>
      <pc:sldChg chg="addSp delSp modSp add mod">
        <pc:chgData name="Martin Punčochář" userId="2d608829-12d2-48ff-88b1-8e7ae92e5258" providerId="ADAL" clId="{81CDF82B-4173-415F-AB7E-6C91593E68E4}" dt="2020-10-03T20:46:58.059" v="2227" actId="20577"/>
        <pc:sldMkLst>
          <pc:docMk/>
          <pc:sldMk cId="344117452" sldId="265"/>
        </pc:sldMkLst>
        <pc:spChg chg="add del">
          <ac:chgData name="Martin Punčochář" userId="2d608829-12d2-48ff-88b1-8e7ae92e5258" providerId="ADAL" clId="{81CDF82B-4173-415F-AB7E-6C91593E68E4}" dt="2020-10-03T20:29:08.375" v="1380"/>
          <ac:spMkLst>
            <pc:docMk/>
            <pc:sldMk cId="344117452" sldId="265"/>
            <ac:spMk id="2" creationId="{3437BD84-C24B-4D77-9595-1DD7B5B16FC7}"/>
          </ac:spMkLst>
        </pc:spChg>
        <pc:spChg chg="mod">
          <ac:chgData name="Martin Punčochář" userId="2d608829-12d2-48ff-88b1-8e7ae92e5258" providerId="ADAL" clId="{81CDF82B-4173-415F-AB7E-6C91593E68E4}" dt="2020-10-03T20:37:56.541" v="1792" actId="20577"/>
          <ac:spMkLst>
            <pc:docMk/>
            <pc:sldMk cId="344117452" sldId="265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3T20:46:58.059" v="2227" actId="20577"/>
          <ac:spMkLst>
            <pc:docMk/>
            <pc:sldMk cId="344117452" sldId="265"/>
            <ac:spMk id="5" creationId="{8C9B3E6B-AAEC-4FF7-86A1-326507F6895C}"/>
          </ac:spMkLst>
        </pc:spChg>
      </pc:sldChg>
      <pc:sldChg chg="modSp add mod">
        <pc:chgData name="Martin Punčochář" userId="2d608829-12d2-48ff-88b1-8e7ae92e5258" providerId="ADAL" clId="{81CDF82B-4173-415F-AB7E-6C91593E68E4}" dt="2020-10-03T20:37:32.045" v="1783" actId="20577"/>
        <pc:sldMkLst>
          <pc:docMk/>
          <pc:sldMk cId="914045532" sldId="266"/>
        </pc:sldMkLst>
        <pc:spChg chg="mod">
          <ac:chgData name="Martin Punčochář" userId="2d608829-12d2-48ff-88b1-8e7ae92e5258" providerId="ADAL" clId="{81CDF82B-4173-415F-AB7E-6C91593E68E4}" dt="2020-10-03T20:37:03.607" v="1701" actId="20577"/>
          <ac:spMkLst>
            <pc:docMk/>
            <pc:sldMk cId="914045532" sldId="266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3T20:37:32.045" v="1783" actId="20577"/>
          <ac:spMkLst>
            <pc:docMk/>
            <pc:sldMk cId="914045532" sldId="266"/>
            <ac:spMk id="5" creationId="{8C9B3E6B-AAEC-4FF7-86A1-326507F6895C}"/>
          </ac:spMkLst>
        </pc:spChg>
      </pc:sldChg>
      <pc:sldChg chg="add">
        <pc:chgData name="Martin Punčochář" userId="2d608829-12d2-48ff-88b1-8e7ae92e5258" providerId="ADAL" clId="{81CDF82B-4173-415F-AB7E-6C91593E68E4}" dt="2020-10-03T20:37:51.161" v="1784"/>
        <pc:sldMkLst>
          <pc:docMk/>
          <pc:sldMk cId="1213054179" sldId="267"/>
        </pc:sldMkLst>
      </pc:sldChg>
      <pc:sldChg chg="modSp add mod ord">
        <pc:chgData name="Martin Punčochář" userId="2d608829-12d2-48ff-88b1-8e7ae92e5258" providerId="ADAL" clId="{81CDF82B-4173-415F-AB7E-6C91593E68E4}" dt="2020-10-03T20:39:16.305" v="2006" actId="20577"/>
        <pc:sldMkLst>
          <pc:docMk/>
          <pc:sldMk cId="459611910" sldId="268"/>
        </pc:sldMkLst>
        <pc:spChg chg="mod">
          <ac:chgData name="Martin Punčochář" userId="2d608829-12d2-48ff-88b1-8e7ae92e5258" providerId="ADAL" clId="{81CDF82B-4173-415F-AB7E-6C91593E68E4}" dt="2020-10-03T20:38:45.076" v="1920" actId="6549"/>
          <ac:spMkLst>
            <pc:docMk/>
            <pc:sldMk cId="459611910" sldId="268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3T20:39:16.305" v="2006" actId="20577"/>
          <ac:spMkLst>
            <pc:docMk/>
            <pc:sldMk cId="459611910" sldId="268"/>
            <ac:spMk id="5" creationId="{8C9B3E6B-AAEC-4FF7-86A1-326507F6895C}"/>
          </ac:spMkLst>
        </pc:spChg>
      </pc:sldChg>
      <pc:sldChg chg="modSp add mod ord">
        <pc:chgData name="Martin Punčochář" userId="2d608829-12d2-48ff-88b1-8e7ae92e5258" providerId="ADAL" clId="{81CDF82B-4173-415F-AB7E-6C91593E68E4}" dt="2020-10-04T12:59:14.407" v="2663" actId="20577"/>
        <pc:sldMkLst>
          <pc:docMk/>
          <pc:sldMk cId="1379345863" sldId="269"/>
        </pc:sldMkLst>
        <pc:spChg chg="mod">
          <ac:chgData name="Martin Punčochář" userId="2d608829-12d2-48ff-88b1-8e7ae92e5258" providerId="ADAL" clId="{81CDF82B-4173-415F-AB7E-6C91593E68E4}" dt="2020-10-03T20:39:43.801" v="2036" actId="20577"/>
          <ac:spMkLst>
            <pc:docMk/>
            <pc:sldMk cId="1379345863" sldId="269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4T12:59:14.407" v="2663" actId="20577"/>
          <ac:spMkLst>
            <pc:docMk/>
            <pc:sldMk cId="1379345863" sldId="269"/>
            <ac:spMk id="5" creationId="{8C9B3E6B-AAEC-4FF7-86A1-326507F6895C}"/>
          </ac:spMkLst>
        </pc:spChg>
      </pc:sldChg>
      <pc:sldChg chg="modSp add mod">
        <pc:chgData name="Martin Punčochář" userId="2d608829-12d2-48ff-88b1-8e7ae92e5258" providerId="ADAL" clId="{81CDF82B-4173-415F-AB7E-6C91593E68E4}" dt="2020-10-04T12:59:35.790" v="2673" actId="20577"/>
        <pc:sldMkLst>
          <pc:docMk/>
          <pc:sldMk cId="829601146" sldId="270"/>
        </pc:sldMkLst>
        <pc:spChg chg="mod">
          <ac:chgData name="Martin Punčochář" userId="2d608829-12d2-48ff-88b1-8e7ae92e5258" providerId="ADAL" clId="{81CDF82B-4173-415F-AB7E-6C91593E68E4}" dt="2020-10-03T20:41:09.762" v="2123" actId="20577"/>
          <ac:spMkLst>
            <pc:docMk/>
            <pc:sldMk cId="829601146" sldId="270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4T12:59:35.790" v="2673" actId="20577"/>
          <ac:spMkLst>
            <pc:docMk/>
            <pc:sldMk cId="829601146" sldId="270"/>
            <ac:spMk id="5" creationId="{8C9B3E6B-AAEC-4FF7-86A1-326507F6895C}"/>
          </ac:spMkLst>
        </pc:spChg>
      </pc:sldChg>
      <pc:sldChg chg="modSp add mod">
        <pc:chgData name="Martin Punčochář" userId="2d608829-12d2-48ff-88b1-8e7ae92e5258" providerId="ADAL" clId="{81CDF82B-4173-415F-AB7E-6C91593E68E4}" dt="2020-10-03T20:50:09.788" v="2561" actId="6549"/>
        <pc:sldMkLst>
          <pc:docMk/>
          <pc:sldMk cId="2491080051" sldId="271"/>
        </pc:sldMkLst>
        <pc:spChg chg="mod">
          <ac:chgData name="Martin Punčochář" userId="2d608829-12d2-48ff-88b1-8e7ae92e5258" providerId="ADAL" clId="{81CDF82B-4173-415F-AB7E-6C91593E68E4}" dt="2020-10-03T20:47:38.059" v="2265" actId="20577"/>
          <ac:spMkLst>
            <pc:docMk/>
            <pc:sldMk cId="2491080051" sldId="271"/>
            <ac:spMk id="4" creationId="{48971901-6DC0-43A8-B6BC-B8E17853653D}"/>
          </ac:spMkLst>
        </pc:spChg>
        <pc:spChg chg="mod">
          <ac:chgData name="Martin Punčochář" userId="2d608829-12d2-48ff-88b1-8e7ae92e5258" providerId="ADAL" clId="{81CDF82B-4173-415F-AB7E-6C91593E68E4}" dt="2020-10-03T20:50:09.788" v="2561" actId="6549"/>
          <ac:spMkLst>
            <pc:docMk/>
            <pc:sldMk cId="2491080051" sldId="271"/>
            <ac:spMk id="5" creationId="{8C9B3E6B-AAEC-4FF7-86A1-326507F6895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4459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566" y="6048047"/>
            <a:ext cx="856022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JV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731" y="2025162"/>
            <a:ext cx="4069499" cy="2840972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756692-FC18-449C-8AC3-5928AE0D22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1187F95A-035D-42BA-8B4A-700E4519C2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6DDB44-3718-4B9F-ADEC-2D24847F3D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331965F9-453D-43EE-B452-5F475C4F67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54084@mail.muni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med/podzim2020/aVLCJ0181/index.qwar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med/podzim2020/aVLCJ0181/index.qwarp" TargetMode="External"/><Relationship Id="rId2" Type="http://schemas.openxmlformats.org/officeDocument/2006/relationships/hyperlink" Target="https://is.muni.cz/auth/el/med/podzim2020/aVLCJ0181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0DDD7A64-897A-4B05-85B3-172749A28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aVLCJ0181 Czech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Foreigners</a:t>
            </a:r>
            <a:r>
              <a:rPr lang="cs-CZ" dirty="0"/>
              <a:t> I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A82F95-A303-4529-9A34-49E46BBB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aVLCJ0181 Czech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Foreigners</a:t>
            </a:r>
            <a:r>
              <a:rPr lang="cs-CZ" dirty="0"/>
              <a:t> I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B3E4254-3BCD-4A2B-914F-10C37EB8E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 err="1"/>
              <a:t>how</a:t>
            </a:r>
            <a:r>
              <a:rPr lang="cs-CZ" dirty="0"/>
              <a:t> to study </a:t>
            </a:r>
            <a:r>
              <a:rPr lang="cs-CZ" dirty="0" err="1"/>
              <a:t>czech</a:t>
            </a:r>
            <a:r>
              <a:rPr lang="cs-CZ" dirty="0"/>
              <a:t> online</a:t>
            </a:r>
          </a:p>
        </p:txBody>
      </p:sp>
    </p:spTree>
    <p:extLst>
      <p:ext uri="{BB962C8B-B14F-4D97-AF65-F5344CB8AC3E}">
        <p14:creationId xmlns:p14="http://schemas.microsoft.com/office/powerpoint/2010/main" val="3232820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Studying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: </a:t>
            </a:r>
            <a:r>
              <a:rPr lang="cs-CZ" dirty="0" err="1"/>
              <a:t>homework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38863" cy="4139998"/>
          </a:xfrm>
        </p:spPr>
        <p:txBody>
          <a:bodyPr/>
          <a:lstStyle/>
          <a:p>
            <a:r>
              <a:rPr lang="cs-CZ" dirty="0" err="1"/>
              <a:t>completing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homework</a:t>
            </a:r>
            <a:r>
              <a:rPr lang="cs-CZ" dirty="0"/>
              <a:t> → </a:t>
            </a:r>
            <a:r>
              <a:rPr lang="cs-CZ" dirty="0" err="1"/>
              <a:t>reducing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passmark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final</a:t>
            </a:r>
            <a:r>
              <a:rPr lang="cs-CZ" dirty="0"/>
              <a:t> test</a:t>
            </a:r>
          </a:p>
          <a:p>
            <a:r>
              <a:rPr lang="cs-CZ" dirty="0"/>
              <a:t>but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benefits</a:t>
            </a:r>
            <a:r>
              <a:rPr lang="cs-CZ" dirty="0"/>
              <a:t> (</a:t>
            </a:r>
            <a:r>
              <a:rPr lang="cs-CZ" dirty="0" err="1"/>
              <a:t>like</a:t>
            </a:r>
            <a:r>
              <a:rPr lang="cs-CZ" dirty="0"/>
              <a:t>, </a:t>
            </a:r>
            <a:r>
              <a:rPr lang="cs-CZ" dirty="0" err="1"/>
              <a:t>actually</a:t>
            </a:r>
            <a:r>
              <a:rPr lang="cs-CZ" dirty="0"/>
              <a:t>, learning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useful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4117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Studying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: </a:t>
            </a:r>
            <a:r>
              <a:rPr lang="cs-CZ" dirty="0" err="1"/>
              <a:t>translations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38863" cy="4139998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cs-CZ" dirty="0" err="1"/>
              <a:t>book</a:t>
            </a:r>
            <a:r>
              <a:rPr lang="cs-CZ" dirty="0"/>
              <a:t> </a:t>
            </a:r>
            <a:r>
              <a:rPr lang="en-US" dirty="0"/>
              <a:t>dictionaries</a:t>
            </a:r>
            <a:r>
              <a:rPr lang="cs-CZ" dirty="0"/>
              <a:t> (PDF on IS) </a:t>
            </a:r>
            <a:r>
              <a:rPr lang="en-US" dirty="0"/>
              <a:t>for vocabulary in the exercises</a:t>
            </a:r>
            <a:endParaRPr lang="cs-CZ" dirty="0"/>
          </a:p>
          <a:p>
            <a:pPr lvl="1"/>
            <a:r>
              <a:rPr lang="en-US" dirty="0"/>
              <a:t>if you use the (PDF) dictionaries, do not look for the exact form you do not understand; look for the most similar form</a:t>
            </a:r>
            <a:r>
              <a:rPr lang="cs-CZ" dirty="0"/>
              <a:t> </a:t>
            </a:r>
            <a:r>
              <a:rPr lang="en-US" dirty="0"/>
              <a:t>→ </a:t>
            </a:r>
            <a:r>
              <a:rPr lang="en-US" dirty="0" err="1"/>
              <a:t>studovat</a:t>
            </a:r>
            <a:r>
              <a:rPr lang="en-US" dirty="0"/>
              <a:t> (to study) could also look like: </a:t>
            </a:r>
            <a:r>
              <a:rPr lang="en-US" dirty="0" err="1"/>
              <a:t>studuju</a:t>
            </a:r>
            <a:r>
              <a:rPr lang="en-US" dirty="0"/>
              <a:t> (I study), </a:t>
            </a:r>
            <a:r>
              <a:rPr lang="en-US" dirty="0" err="1"/>
              <a:t>studuješ</a:t>
            </a:r>
            <a:r>
              <a:rPr lang="en-US" dirty="0"/>
              <a:t> (you study)...</a:t>
            </a:r>
            <a:endParaRPr lang="cs-CZ" dirty="0"/>
          </a:p>
          <a:p>
            <a:r>
              <a:rPr lang="cs-CZ" dirty="0"/>
              <a:t>use any online </a:t>
            </a:r>
            <a:r>
              <a:rPr lang="cs-CZ" dirty="0" err="1"/>
              <a:t>dictionaries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isolated</a:t>
            </a:r>
            <a:r>
              <a:rPr lang="cs-CZ" dirty="0"/>
              <a:t> </a:t>
            </a:r>
            <a:r>
              <a:rPr lang="cs-CZ" dirty="0" err="1"/>
              <a:t>words</a:t>
            </a:r>
            <a:endParaRPr lang="cs-CZ" dirty="0"/>
          </a:p>
          <a:p>
            <a:r>
              <a:rPr lang="cs-CZ" dirty="0" err="1"/>
              <a:t>try</a:t>
            </a:r>
            <a:r>
              <a:rPr lang="cs-CZ" dirty="0"/>
              <a:t> not to </a:t>
            </a:r>
            <a:r>
              <a:rPr lang="en-US" dirty="0"/>
              <a:t>use google translator</a:t>
            </a:r>
            <a:r>
              <a:rPr lang="cs-CZ" dirty="0"/>
              <a:t> </a:t>
            </a:r>
          </a:p>
          <a:p>
            <a:r>
              <a:rPr lang="cs-CZ" dirty="0"/>
              <a:t>do not use „</a:t>
            </a:r>
            <a:r>
              <a:rPr lang="cs-CZ" dirty="0" err="1"/>
              <a:t>camera</a:t>
            </a:r>
            <a:r>
              <a:rPr lang="cs-CZ" dirty="0"/>
              <a:t>“ </a:t>
            </a:r>
            <a:r>
              <a:rPr lang="cs-CZ" dirty="0" err="1"/>
              <a:t>translators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054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Studying</a:t>
            </a:r>
            <a:r>
              <a:rPr lang="cs-CZ" dirty="0"/>
              <a:t> in Czech </a:t>
            </a:r>
            <a:r>
              <a:rPr lang="cs-CZ" dirty="0" err="1"/>
              <a:t>republic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38863" cy="4139998"/>
          </a:xfrm>
        </p:spPr>
        <p:txBody>
          <a:bodyPr/>
          <a:lstStyle/>
          <a:p>
            <a:r>
              <a:rPr lang="cs-CZ" dirty="0"/>
              <a:t>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everytime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endParaRPr lang="cs-CZ" dirty="0"/>
          </a:p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boosts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skills</a:t>
            </a:r>
            <a:endParaRPr lang="cs-CZ" dirty="0"/>
          </a:p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learning </a:t>
            </a:r>
            <a:r>
              <a:rPr lang="cs-CZ" dirty="0" err="1"/>
              <a:t>easier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611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Getting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credit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38863" cy="4139998"/>
          </a:xfrm>
        </p:spPr>
        <p:txBody>
          <a:bodyPr/>
          <a:lstStyle/>
          <a:p>
            <a:r>
              <a:rPr lang="en-US" dirty="0"/>
              <a:t> attend the classes (you can miss 2 of them without proper excuse)</a:t>
            </a:r>
            <a:endParaRPr lang="cs-CZ" dirty="0"/>
          </a:p>
          <a:p>
            <a:pPr lvl="1"/>
            <a:r>
              <a:rPr lang="cs-CZ" dirty="0" err="1"/>
              <a:t>substitutions</a:t>
            </a:r>
            <a:r>
              <a:rPr lang="cs-CZ" dirty="0"/>
              <a:t>: </a:t>
            </a:r>
            <a:r>
              <a:rPr lang="cs-CZ" dirty="0" err="1"/>
              <a:t>ask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teacher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substitute </a:t>
            </a:r>
            <a:r>
              <a:rPr lang="cs-CZ" dirty="0" err="1"/>
              <a:t>with</a:t>
            </a:r>
            <a:endParaRPr lang="en-US" dirty="0"/>
          </a:p>
          <a:p>
            <a:r>
              <a:rPr lang="cs-CZ" dirty="0"/>
              <a:t> </a:t>
            </a:r>
            <a:r>
              <a:rPr lang="en-US" dirty="0"/>
              <a:t>pass the final test: </a:t>
            </a:r>
            <a:r>
              <a:rPr lang="en-US" dirty="0" err="1"/>
              <a:t>passmark</a:t>
            </a:r>
            <a:r>
              <a:rPr lang="en-US" dirty="0"/>
              <a:t> 70 %</a:t>
            </a:r>
          </a:p>
          <a:p>
            <a:r>
              <a:rPr lang="en-US" dirty="0"/>
              <a:t>final test </a:t>
            </a:r>
            <a:r>
              <a:rPr lang="en-US" dirty="0" err="1"/>
              <a:t>passmark</a:t>
            </a:r>
            <a:r>
              <a:rPr lang="en-US" dirty="0"/>
              <a:t> can be reduced by:</a:t>
            </a:r>
          </a:p>
          <a:p>
            <a:pPr lvl="1"/>
            <a:r>
              <a:rPr lang="en-US" dirty="0"/>
              <a:t>passing the progress tests </a:t>
            </a:r>
          </a:p>
          <a:p>
            <a:pPr lvl="1"/>
            <a:r>
              <a:rPr lang="en-US" dirty="0"/>
              <a:t>2 written tests: each, if passed, will reduce your final test </a:t>
            </a:r>
            <a:r>
              <a:rPr lang="en-US" dirty="0" err="1"/>
              <a:t>passmark</a:t>
            </a:r>
            <a:r>
              <a:rPr lang="en-US" dirty="0"/>
              <a:t> by 2 %</a:t>
            </a:r>
          </a:p>
          <a:p>
            <a:pPr lvl="1"/>
            <a:r>
              <a:rPr lang="en-US" dirty="0"/>
              <a:t>1 oral test: if passed, it will reduce your final test </a:t>
            </a:r>
            <a:r>
              <a:rPr lang="en-US" dirty="0" err="1"/>
              <a:t>passmark</a:t>
            </a:r>
            <a:r>
              <a:rPr lang="en-US" dirty="0"/>
              <a:t> by 3 %</a:t>
            </a:r>
          </a:p>
          <a:p>
            <a:pPr lvl="1"/>
            <a:r>
              <a:rPr lang="en-US" dirty="0"/>
              <a:t>completing </a:t>
            </a:r>
            <a:r>
              <a:rPr lang="en-US" dirty="0" err="1"/>
              <a:t>homeworks</a:t>
            </a:r>
            <a:r>
              <a:rPr lang="en-US" dirty="0"/>
              <a:t>: if you complete over 90 % of the assigned homework, your final test </a:t>
            </a:r>
            <a:r>
              <a:rPr lang="en-US" dirty="0" err="1"/>
              <a:t>passmark</a:t>
            </a:r>
            <a:r>
              <a:rPr lang="en-US" dirty="0"/>
              <a:t> will be reduced by 3 %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934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Motivation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38863" cy="4139998"/>
          </a:xfrm>
        </p:spPr>
        <p:txBody>
          <a:bodyPr/>
          <a:lstStyle/>
          <a:p>
            <a:r>
              <a:rPr lang="cs-CZ" dirty="0" err="1"/>
              <a:t>credit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</a:t>
            </a:r>
          </a:p>
          <a:p>
            <a:r>
              <a:rPr lang="cs-CZ" dirty="0" err="1">
                <a:sym typeface="Wingdings" panose="05000000000000000000" pitchFamily="2" charset="2"/>
              </a:rPr>
              <a:t>being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able</a:t>
            </a:r>
            <a:r>
              <a:rPr lang="cs-CZ" dirty="0">
                <a:sym typeface="Wingdings" panose="05000000000000000000" pitchFamily="2" charset="2"/>
              </a:rPr>
              <a:t> to </a:t>
            </a:r>
            <a:r>
              <a:rPr lang="cs-CZ" dirty="0" err="1">
                <a:sym typeface="Wingdings" panose="05000000000000000000" pitchFamily="2" charset="2"/>
              </a:rPr>
              <a:t>speak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with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czech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patients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later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during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clinical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subjects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 err="1">
                <a:sym typeface="Wingdings" panose="05000000000000000000" pitchFamily="2" charset="2"/>
              </a:rPr>
              <a:t>making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your</a:t>
            </a:r>
            <a:r>
              <a:rPr lang="cs-CZ" dirty="0">
                <a:sym typeface="Wingdings" panose="05000000000000000000" pitchFamily="2" charset="2"/>
              </a:rPr>
              <a:t> brain </a:t>
            </a:r>
            <a:r>
              <a:rPr lang="cs-CZ" dirty="0" err="1">
                <a:sym typeface="Wingdings" panose="05000000000000000000" pitchFamily="2" charset="2"/>
              </a:rPr>
              <a:t>work</a:t>
            </a:r>
            <a:r>
              <a:rPr lang="cs-CZ" dirty="0">
                <a:sym typeface="Wingdings" panose="05000000000000000000" pitchFamily="2" charset="2"/>
              </a:rPr>
              <a:t> a </a:t>
            </a:r>
            <a:r>
              <a:rPr lang="cs-CZ" dirty="0" err="1">
                <a:sym typeface="Wingdings" panose="05000000000000000000" pitchFamily="2" charset="2"/>
              </a:rPr>
              <a:t>different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was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thus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training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it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meeting </a:t>
            </a:r>
            <a:r>
              <a:rPr lang="cs-CZ" dirty="0" err="1">
                <a:sym typeface="Wingdings" panose="05000000000000000000" pitchFamily="2" charset="2"/>
              </a:rPr>
              <a:t>interesting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people</a:t>
            </a:r>
            <a:r>
              <a:rPr lang="cs-CZ" dirty="0">
                <a:sym typeface="Wingdings" panose="05000000000000000000" pitchFamily="2" charset="2"/>
              </a:rPr>
              <a:t> &amp; </a:t>
            </a:r>
            <a:r>
              <a:rPr lang="cs-CZ" dirty="0" err="1">
                <a:sym typeface="Wingdings" panose="05000000000000000000" pitchFamily="2" charset="2"/>
              </a:rPr>
              <a:t>seeing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interesting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places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 err="1">
                <a:sym typeface="Wingdings" panose="05000000000000000000" pitchFamily="2" charset="2"/>
              </a:rPr>
              <a:t>eating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better</a:t>
            </a:r>
            <a:r>
              <a:rPr lang="cs-CZ" dirty="0">
                <a:sym typeface="Wingdings" panose="05000000000000000000" pitchFamily="2" charset="2"/>
              </a:rPr>
              <a:t> food &amp; </a:t>
            </a:r>
            <a:r>
              <a:rPr lang="cs-CZ" dirty="0" err="1">
                <a:sym typeface="Wingdings" panose="05000000000000000000" pitchFamily="2" charset="2"/>
              </a:rPr>
              <a:t>drinking</a:t>
            </a:r>
            <a:r>
              <a:rPr lang="cs-CZ" dirty="0">
                <a:sym typeface="Wingdings" panose="05000000000000000000" pitchFamily="2" charset="2"/>
              </a:rPr>
              <a:t> more </a:t>
            </a:r>
            <a:r>
              <a:rPr lang="cs-CZ" dirty="0" err="1">
                <a:sym typeface="Wingdings" panose="05000000000000000000" pitchFamily="2" charset="2"/>
              </a:rPr>
              <a:t>interesting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drinks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 err="1">
                <a:sym typeface="Wingdings" panose="05000000000000000000" pitchFamily="2" charset="2"/>
              </a:rPr>
              <a:t>having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better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life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080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Questions</a:t>
            </a:r>
            <a:r>
              <a:rPr lang="cs-CZ" dirty="0"/>
              <a:t>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38863" cy="4139998"/>
          </a:xfrm>
        </p:spPr>
        <p:txBody>
          <a:bodyPr/>
          <a:lstStyle/>
          <a:p>
            <a:r>
              <a:rPr lang="cs-CZ" dirty="0"/>
              <a:t>…</a:t>
            </a:r>
          </a:p>
          <a:p>
            <a:r>
              <a:rPr lang="cs-CZ" dirty="0" err="1"/>
              <a:t>anytime</a:t>
            </a:r>
            <a:r>
              <a:rPr lang="cs-CZ" dirty="0"/>
              <a:t>: </a:t>
            </a:r>
            <a:r>
              <a:rPr lang="cs-CZ" dirty="0" err="1"/>
              <a:t>within</a:t>
            </a:r>
            <a:r>
              <a:rPr lang="cs-CZ" dirty="0"/>
              <a:t> MS </a:t>
            </a:r>
            <a:r>
              <a:rPr lang="cs-CZ" dirty="0" err="1"/>
              <a:t>Teams</a:t>
            </a:r>
            <a:r>
              <a:rPr lang="cs-CZ" dirty="0"/>
              <a:t>, email (</a:t>
            </a:r>
            <a:r>
              <a:rPr lang="cs-CZ" dirty="0">
                <a:hlinkClick r:id="rId2"/>
              </a:rPr>
              <a:t>54084@mail.muni.cz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829601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Studying</a:t>
            </a:r>
            <a:r>
              <a:rPr lang="cs-CZ" dirty="0"/>
              <a:t> online: software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using</a:t>
            </a:r>
            <a:r>
              <a:rPr lang="cs-CZ" dirty="0"/>
              <a:t> MUNI MS Office </a:t>
            </a:r>
            <a:r>
              <a:rPr lang="cs-CZ" dirty="0" err="1"/>
              <a:t>license</a:t>
            </a:r>
            <a:endParaRPr lang="cs-CZ" dirty="0"/>
          </a:p>
          <a:p>
            <a:r>
              <a:rPr lang="cs-CZ" dirty="0" err="1"/>
              <a:t>logging</a:t>
            </a:r>
            <a:r>
              <a:rPr lang="cs-CZ" dirty="0"/>
              <a:t> in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ID (UČO) and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password</a:t>
            </a:r>
            <a:endParaRPr lang="cs-CZ" dirty="0"/>
          </a:p>
          <a:p>
            <a:r>
              <a:rPr lang="cs-CZ" dirty="0"/>
              <a:t>do not use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account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83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Studying</a:t>
            </a:r>
            <a:r>
              <a:rPr lang="cs-CZ" dirty="0"/>
              <a:t> online: hardware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Internet </a:t>
            </a:r>
            <a:r>
              <a:rPr lang="cs-CZ" dirty="0" err="1"/>
              <a:t>connection</a:t>
            </a:r>
            <a:r>
              <a:rPr lang="cs-CZ" dirty="0"/>
              <a:t> :)</a:t>
            </a:r>
          </a:p>
          <a:p>
            <a:r>
              <a:rPr lang="cs-CZ" dirty="0" err="1"/>
              <a:t>camera</a:t>
            </a:r>
            <a:r>
              <a:rPr lang="cs-CZ" dirty="0"/>
              <a:t>: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always</a:t>
            </a:r>
            <a:r>
              <a:rPr lang="cs-CZ" dirty="0"/>
              <a:t> on</a:t>
            </a:r>
          </a:p>
          <a:p>
            <a:r>
              <a:rPr lang="cs-CZ" dirty="0" err="1"/>
              <a:t>microphone</a:t>
            </a:r>
            <a:r>
              <a:rPr lang="cs-CZ" dirty="0"/>
              <a:t>: h</a:t>
            </a:r>
            <a:r>
              <a:rPr lang="en-US" dirty="0" err="1"/>
              <a:t>ave</a:t>
            </a:r>
            <a:r>
              <a:rPr lang="en-US" dirty="0"/>
              <a:t> it muted, ready to turn it on when asked or having a question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28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Studying</a:t>
            </a:r>
            <a:r>
              <a:rPr lang="cs-CZ" dirty="0"/>
              <a:t> online: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sources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38863" cy="4139998"/>
          </a:xfrm>
        </p:spPr>
        <p:txBody>
          <a:bodyPr/>
          <a:lstStyle/>
          <a:p>
            <a:r>
              <a:rPr lang="cs-CZ" dirty="0" err="1"/>
              <a:t>interactive</a:t>
            </a:r>
            <a:r>
              <a:rPr lang="cs-CZ" dirty="0"/>
              <a:t> </a:t>
            </a:r>
            <a:r>
              <a:rPr lang="cs-CZ" dirty="0" err="1"/>
              <a:t>syllabus</a:t>
            </a:r>
            <a:endParaRPr lang="cs-CZ" dirty="0"/>
          </a:p>
          <a:p>
            <a:r>
              <a:rPr lang="cs-CZ" dirty="0"/>
              <a:t>learning </a:t>
            </a:r>
            <a:r>
              <a:rPr lang="cs-CZ" dirty="0" err="1"/>
              <a:t>materials</a:t>
            </a:r>
            <a:endParaRPr lang="cs-CZ" dirty="0"/>
          </a:p>
          <a:p>
            <a:r>
              <a:rPr lang="cs-CZ" dirty="0" err="1"/>
              <a:t>textbook</a:t>
            </a:r>
            <a:endParaRPr lang="cs-CZ" dirty="0"/>
          </a:p>
          <a:p>
            <a:r>
              <a:rPr lang="cs-CZ" dirty="0"/>
              <a:t>MS </a:t>
            </a:r>
            <a:r>
              <a:rPr lang="cs-CZ" dirty="0" err="1"/>
              <a:t>Teams</a:t>
            </a:r>
            <a:r>
              <a:rPr lang="cs-CZ" dirty="0"/>
              <a:t> </a:t>
            </a:r>
            <a:r>
              <a:rPr lang="cs-CZ" dirty="0" err="1"/>
              <a:t>platform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74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Interactive</a:t>
            </a:r>
            <a:r>
              <a:rPr lang="cs-CZ" dirty="0"/>
              <a:t> </a:t>
            </a:r>
            <a:r>
              <a:rPr lang="cs-CZ" dirty="0" err="1"/>
              <a:t>syllabus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38863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>
                <a:hlinkClick r:id="rId2"/>
              </a:rPr>
              <a:t>https://is.muni.cz/auth/el/med/podzim2020/aVLCJ0181/index.qwarp</a:t>
            </a:r>
            <a:r>
              <a:rPr lang="cs-CZ" dirty="0"/>
              <a:t> </a:t>
            </a:r>
          </a:p>
          <a:p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info</a:t>
            </a:r>
            <a:r>
              <a:rPr lang="cs-CZ" dirty="0"/>
              <a:t> </a:t>
            </a:r>
            <a:r>
              <a:rPr lang="cs-CZ" dirty="0" err="1"/>
              <a:t>section</a:t>
            </a:r>
            <a:r>
              <a:rPr lang="cs-CZ" dirty="0"/>
              <a:t> (</a:t>
            </a:r>
            <a:r>
              <a:rPr lang="cs-CZ" dirty="0" err="1"/>
              <a:t>available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)</a:t>
            </a:r>
          </a:p>
          <a:p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chapter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 (</a:t>
            </a:r>
            <a:r>
              <a:rPr lang="cs-CZ" dirty="0" err="1"/>
              <a:t>opens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Monday</a:t>
            </a:r>
            <a:r>
              <a:rPr lang="cs-CZ" dirty="0"/>
              <a:t>)</a:t>
            </a:r>
          </a:p>
          <a:p>
            <a:r>
              <a:rPr lang="cs-CZ" dirty="0"/>
              <a:t>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tutorials</a:t>
            </a:r>
            <a:r>
              <a:rPr lang="cs-CZ" dirty="0"/>
              <a:t> (</a:t>
            </a:r>
            <a:r>
              <a:rPr lang="cs-CZ" dirty="0" err="1"/>
              <a:t>updated</a:t>
            </a:r>
            <a:r>
              <a:rPr lang="cs-CZ" dirty="0"/>
              <a:t> </a:t>
            </a:r>
            <a:r>
              <a:rPr lang="cs-CZ" dirty="0" err="1"/>
              <a:t>weekly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those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studied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in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week</a:t>
            </a:r>
            <a:r>
              <a:rPr lang="cs-CZ" dirty="0"/>
              <a:t> </a:t>
            </a:r>
            <a:r>
              <a:rPr lang="cs-CZ" dirty="0" err="1"/>
              <a:t>chapter</a:t>
            </a:r>
            <a:endParaRPr lang="cs-CZ" dirty="0"/>
          </a:p>
          <a:p>
            <a:pPr lvl="1"/>
            <a:r>
              <a:rPr lang="cs-CZ" dirty="0" err="1"/>
              <a:t>those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revising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in </a:t>
            </a:r>
            <a:r>
              <a:rPr lang="cs-CZ" dirty="0" err="1"/>
              <a:t>tutorial</a:t>
            </a:r>
            <a:r>
              <a:rPr lang="cs-CZ"/>
              <a:t> list</a:t>
            </a:r>
            <a:endParaRPr lang="cs-CZ" dirty="0"/>
          </a:p>
          <a:p>
            <a:r>
              <a:rPr lang="cs-CZ" dirty="0"/>
              <a:t>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homeworks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873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Interactive</a:t>
            </a:r>
            <a:r>
              <a:rPr lang="cs-CZ" dirty="0"/>
              <a:t> </a:t>
            </a:r>
            <a:r>
              <a:rPr lang="cs-CZ" dirty="0" err="1"/>
              <a:t>syllabus</a:t>
            </a:r>
            <a:r>
              <a:rPr lang="cs-CZ" dirty="0"/>
              <a:t>: </a:t>
            </a:r>
            <a:r>
              <a:rPr lang="cs-CZ" dirty="0" err="1"/>
              <a:t>week</a:t>
            </a:r>
            <a:r>
              <a:rPr lang="cs-CZ" dirty="0"/>
              <a:t> </a:t>
            </a:r>
            <a:r>
              <a:rPr lang="cs-CZ" dirty="0" err="1"/>
              <a:t>work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1495"/>
            <a:ext cx="11038863" cy="4500505"/>
          </a:xfrm>
        </p:spPr>
        <p:txBody>
          <a:bodyPr/>
          <a:lstStyle/>
          <a:p>
            <a:r>
              <a:rPr lang="en-GB" dirty="0"/>
              <a:t>explanation / Q&amp;A (from week 2 based on video tutorials)</a:t>
            </a:r>
          </a:p>
          <a:p>
            <a:r>
              <a:rPr lang="en-GB" dirty="0"/>
              <a:t>following list of different tasks</a:t>
            </a:r>
            <a:endParaRPr lang="cs-CZ" dirty="0"/>
          </a:p>
          <a:p>
            <a:pPr lvl="1"/>
            <a:r>
              <a:rPr lang="cs-CZ" dirty="0" err="1"/>
              <a:t>book</a:t>
            </a:r>
            <a:r>
              <a:rPr lang="cs-CZ" dirty="0"/>
              <a:t>/PDF/handout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tasks</a:t>
            </a:r>
            <a:r>
              <a:rPr lang="cs-CZ" dirty="0"/>
              <a:t>, </a:t>
            </a:r>
            <a:r>
              <a:rPr lang="cs-CZ" dirty="0" err="1"/>
              <a:t>ROPOTs</a:t>
            </a:r>
            <a:r>
              <a:rPr lang="cs-CZ" dirty="0"/>
              <a:t>, online </a:t>
            </a:r>
            <a:r>
              <a:rPr lang="cs-CZ" dirty="0" err="1"/>
              <a:t>exercices</a:t>
            </a:r>
            <a:r>
              <a:rPr lang="cs-CZ" dirty="0"/>
              <a:t>, </a:t>
            </a:r>
            <a:r>
              <a:rPr lang="cs-CZ" dirty="0" err="1"/>
              <a:t>working</a:t>
            </a:r>
            <a:r>
              <a:rPr lang="cs-CZ" dirty="0"/>
              <a:t>/</a:t>
            </a:r>
            <a:r>
              <a:rPr lang="cs-CZ" dirty="0" err="1"/>
              <a:t>speaking</a:t>
            </a:r>
            <a:r>
              <a:rPr lang="cs-CZ" dirty="0"/>
              <a:t> in </a:t>
            </a:r>
            <a:r>
              <a:rPr lang="cs-CZ" dirty="0" err="1"/>
              <a:t>smaller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, </a:t>
            </a:r>
            <a:r>
              <a:rPr lang="cs-CZ" dirty="0" err="1"/>
              <a:t>quizes</a:t>
            </a:r>
            <a:r>
              <a:rPr lang="cs-CZ" dirty="0"/>
              <a:t>…</a:t>
            </a:r>
            <a:endParaRPr lang="en-GB" dirty="0"/>
          </a:p>
          <a:p>
            <a:r>
              <a:rPr lang="en-GB" dirty="0"/>
              <a:t>homework</a:t>
            </a:r>
          </a:p>
          <a:p>
            <a:pPr lvl="1"/>
            <a:r>
              <a:rPr lang="en-GB" dirty="0"/>
              <a:t>ROPOTs: revising vocabulary and grammar</a:t>
            </a:r>
          </a:p>
          <a:p>
            <a:pPr lvl="1"/>
            <a:r>
              <a:rPr lang="en-GB" dirty="0"/>
              <a:t>tutorials: videos explaining different topics — watch before you attend your class; prepare questions if </a:t>
            </a:r>
            <a:r>
              <a:rPr lang="en-GB" dirty="0" err="1"/>
              <a:t>necessarry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886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Learning </a:t>
            </a:r>
            <a:r>
              <a:rPr lang="cs-CZ" dirty="0" err="1"/>
              <a:t>materials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31495"/>
            <a:ext cx="11038863" cy="4500505"/>
          </a:xfrm>
        </p:spPr>
        <p:txBody>
          <a:bodyPr/>
          <a:lstStyle/>
          <a:p>
            <a:pPr marL="72000" indent="0">
              <a:buNone/>
            </a:pPr>
            <a:r>
              <a:rPr lang="en-GB" dirty="0">
                <a:hlinkClick r:id="rId2"/>
              </a:rPr>
              <a:t>https://is.muni.cz/auth/el/med/podzim2020/aVLCJ0181/</a:t>
            </a:r>
            <a:endParaRPr lang="cs-CZ" dirty="0"/>
          </a:p>
          <a:p>
            <a:pPr marL="72000" indent="0">
              <a:buNone/>
            </a:pP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teachers</a:t>
            </a:r>
            <a:r>
              <a:rPr lang="cs-CZ" dirty="0"/>
              <a:t>‘ </a:t>
            </a:r>
            <a:r>
              <a:rPr lang="cs-CZ" dirty="0" err="1"/>
              <a:t>materials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>
                <a:hlinkClick r:id="rId3"/>
              </a:rPr>
              <a:t>https://is.muni.cz/auth/el/med/podzim2020/aVLCJ0181/index.qwarp</a:t>
            </a:r>
            <a:r>
              <a:rPr lang="cs-CZ" dirty="0"/>
              <a:t> </a:t>
            </a:r>
          </a:p>
          <a:p>
            <a:pPr marL="72000" indent="0">
              <a:buNone/>
            </a:pP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err="1"/>
              <a:t>materials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en-GB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64585A7-0B83-4263-8925-4C2597D8B7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256" y="4841255"/>
            <a:ext cx="5334744" cy="103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191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Studying</a:t>
            </a:r>
            <a:r>
              <a:rPr lang="cs-CZ" dirty="0"/>
              <a:t> online: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(</a:t>
            </a:r>
            <a:r>
              <a:rPr lang="cs-CZ" dirty="0" err="1"/>
              <a:t>technical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38863" cy="4139998"/>
          </a:xfrm>
        </p:spPr>
        <p:txBody>
          <a:bodyPr/>
          <a:lstStyle/>
          <a:p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logged</a:t>
            </a:r>
            <a:r>
              <a:rPr lang="cs-CZ" dirty="0"/>
              <a:t> in on </a:t>
            </a:r>
            <a:r>
              <a:rPr lang="cs-CZ" dirty="0" err="1"/>
              <a:t>time</a:t>
            </a:r>
            <a:endParaRPr lang="cs-CZ" dirty="0"/>
          </a:p>
          <a:p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camera</a:t>
            </a:r>
            <a:r>
              <a:rPr lang="cs-CZ" dirty="0"/>
              <a:t> on</a:t>
            </a:r>
          </a:p>
          <a:p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microphone</a:t>
            </a:r>
            <a:r>
              <a:rPr lang="cs-CZ" dirty="0"/>
              <a:t> </a:t>
            </a:r>
            <a:r>
              <a:rPr lang="cs-CZ" dirty="0" err="1"/>
              <a:t>muted</a:t>
            </a:r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a </a:t>
            </a:r>
            <a:r>
              <a:rPr lang="cs-CZ" dirty="0" err="1"/>
              <a:t>question</a:t>
            </a:r>
            <a:r>
              <a:rPr lang="cs-CZ" dirty="0"/>
              <a:t>, </a:t>
            </a:r>
            <a:r>
              <a:rPr lang="cs-CZ" dirty="0" err="1"/>
              <a:t>raise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hand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write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question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chat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461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8971901-6DC0-43A8-B6BC-B8E17853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Studying</a:t>
            </a:r>
            <a:r>
              <a:rPr lang="cs-CZ" dirty="0"/>
              <a:t> online: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class</a:t>
            </a:r>
            <a:r>
              <a:rPr lang="cs-CZ" dirty="0"/>
              <a:t> (</a:t>
            </a:r>
            <a:r>
              <a:rPr lang="cs-CZ" dirty="0" err="1"/>
              <a:t>mental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9B3E6B-AAEC-4FF7-86A1-326507F6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38863" cy="4139998"/>
          </a:xfrm>
        </p:spPr>
        <p:txBody>
          <a:bodyPr/>
          <a:lstStyle/>
          <a:p>
            <a:r>
              <a:rPr lang="cs-CZ" dirty="0" err="1"/>
              <a:t>participate</a:t>
            </a:r>
            <a:endParaRPr lang="cs-CZ" dirty="0"/>
          </a:p>
          <a:p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active</a:t>
            </a:r>
            <a:r>
              <a:rPr lang="cs-CZ" dirty="0"/>
              <a:t> in </a:t>
            </a:r>
            <a:r>
              <a:rPr lang="cs-CZ" dirty="0" err="1"/>
              <a:t>completing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tasks</a:t>
            </a:r>
            <a:endParaRPr lang="cs-CZ" dirty="0"/>
          </a:p>
          <a:p>
            <a:r>
              <a:rPr lang="cs-CZ" dirty="0"/>
              <a:t>do not </a:t>
            </a:r>
            <a:r>
              <a:rPr lang="cs-CZ" dirty="0" err="1"/>
              <a:t>worry</a:t>
            </a:r>
            <a:r>
              <a:rPr lang="cs-CZ" dirty="0"/>
              <a:t> to </a:t>
            </a:r>
            <a:r>
              <a:rPr lang="cs-CZ" dirty="0" err="1"/>
              <a:t>ask</a:t>
            </a:r>
            <a:r>
              <a:rPr lang="cs-CZ" dirty="0"/>
              <a:t> any </a:t>
            </a:r>
            <a:r>
              <a:rPr lang="cs-CZ" dirty="0" err="1"/>
              <a:t>question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04553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CJV-CZ.potx" id="{A34A3545-372E-43A9-9697-094D8C5911B3}" vid="{ECC825DB-73DD-4625-BF73-CC47DC08F4F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prezentace-cjv-cz</Template>
  <TotalTime>160</TotalTime>
  <Words>651</Words>
  <Application>Microsoft Office PowerPoint</Application>
  <PresentationFormat>Širokoúhlá obrazovka</PresentationFormat>
  <Paragraphs>80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aVLCJ0181 Czech Language for Foreigners I </vt:lpstr>
      <vt:lpstr>Studying online: software</vt:lpstr>
      <vt:lpstr>Studying online: hardware</vt:lpstr>
      <vt:lpstr>Studying online: working with sources</vt:lpstr>
      <vt:lpstr>Interactive syllabus </vt:lpstr>
      <vt:lpstr>Interactive syllabus: week work </vt:lpstr>
      <vt:lpstr>Learning materials</vt:lpstr>
      <vt:lpstr>Studying online: the class (technical)</vt:lpstr>
      <vt:lpstr>Studying online: the class (mental)</vt:lpstr>
      <vt:lpstr>Studying at home: homework</vt:lpstr>
      <vt:lpstr>Studying at home: translations</vt:lpstr>
      <vt:lpstr>Studying in Czech republic</vt:lpstr>
      <vt:lpstr>Getting the credit</vt:lpstr>
      <vt:lpstr>Motivation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 to be (být)</dc:title>
  <dc:creator>Martin Punčochář</dc:creator>
  <cp:lastModifiedBy>Martin Punčochář</cp:lastModifiedBy>
  <cp:revision>2</cp:revision>
  <cp:lastPrinted>1601-01-01T00:00:00Z</cp:lastPrinted>
  <dcterms:created xsi:type="dcterms:W3CDTF">2020-10-02T09:42:45Z</dcterms:created>
  <dcterms:modified xsi:type="dcterms:W3CDTF">2020-10-05T08:59:55Z</dcterms:modified>
</cp:coreProperties>
</file>