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8" r:id="rId6"/>
    <p:sldId id="259" r:id="rId7"/>
    <p:sldId id="260" r:id="rId8"/>
    <p:sldId id="272" r:id="rId9"/>
    <p:sldId id="261" r:id="rId10"/>
    <p:sldId id="273" r:id="rId11"/>
    <p:sldId id="262" r:id="rId12"/>
    <p:sldId id="263" r:id="rId13"/>
    <p:sldId id="275" r:id="rId14"/>
    <p:sldId id="274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7502D8-63D8-4777-B74B-756DD77C89BD}" v="6" dt="2020-10-04T21:31:23.1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161" autoAdjust="0"/>
    <p:restoredTop sz="96754" autoAdjust="0"/>
  </p:normalViewPr>
  <p:slideViewPr>
    <p:cSldViewPr snapToGrid="0">
      <p:cViewPr varScale="1">
        <p:scale>
          <a:sx n="51" d="100"/>
          <a:sy n="51" d="100"/>
        </p:scale>
        <p:origin x="84" y="14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Punčochář" userId="2d608829-12d2-48ff-88b1-8e7ae92e5258" providerId="ADAL" clId="{4D7502D8-63D8-4777-B74B-756DD77C89BD}"/>
    <pc:docChg chg="undo custSel addSld delSld modSld">
      <pc:chgData name="Martin Punčochář" userId="2d608829-12d2-48ff-88b1-8e7ae92e5258" providerId="ADAL" clId="{4D7502D8-63D8-4777-B74B-756DD77C89BD}" dt="2020-10-04T21:41:54.341" v="1464" actId="20577"/>
      <pc:docMkLst>
        <pc:docMk/>
      </pc:docMkLst>
      <pc:sldChg chg="modSp mod">
        <pc:chgData name="Martin Punčochář" userId="2d608829-12d2-48ff-88b1-8e7ae92e5258" providerId="ADAL" clId="{4D7502D8-63D8-4777-B74B-756DD77C89BD}" dt="2020-10-04T21:13:45.927" v="87" actId="20577"/>
        <pc:sldMkLst>
          <pc:docMk/>
          <pc:sldMk cId="3232820398" sldId="256"/>
        </pc:sldMkLst>
        <pc:spChg chg="mod">
          <ac:chgData name="Martin Punčochář" userId="2d608829-12d2-48ff-88b1-8e7ae92e5258" providerId="ADAL" clId="{4D7502D8-63D8-4777-B74B-756DD77C89BD}" dt="2020-10-04T21:13:45.927" v="87" actId="20577"/>
          <ac:spMkLst>
            <pc:docMk/>
            <pc:sldMk cId="3232820398" sldId="256"/>
            <ac:spMk id="4" creationId="{F9A82F95-A303-4529-9A34-49E46BBBB2B6}"/>
          </ac:spMkLst>
        </pc:spChg>
        <pc:spChg chg="mod">
          <ac:chgData name="Martin Punčochář" userId="2d608829-12d2-48ff-88b1-8e7ae92e5258" providerId="ADAL" clId="{4D7502D8-63D8-4777-B74B-756DD77C89BD}" dt="2020-10-04T21:13:35.360" v="59" actId="20577"/>
          <ac:spMkLst>
            <pc:docMk/>
            <pc:sldMk cId="3232820398" sldId="256"/>
            <ac:spMk id="5" creationId="{CB3E4254-3BCD-4A2B-914F-10C37EB8EC29}"/>
          </ac:spMkLst>
        </pc:spChg>
      </pc:sldChg>
      <pc:sldChg chg="addSp delSp modSp mod">
        <pc:chgData name="Martin Punčochář" userId="2d608829-12d2-48ff-88b1-8e7ae92e5258" providerId="ADAL" clId="{4D7502D8-63D8-4777-B74B-756DD77C89BD}" dt="2020-10-04T21:17:59.815" v="104" actId="2711"/>
        <pc:sldMkLst>
          <pc:docMk/>
          <pc:sldMk cId="1915838022" sldId="258"/>
        </pc:sldMkLst>
        <pc:spChg chg="add del mod">
          <ac:chgData name="Martin Punčochář" userId="2d608829-12d2-48ff-88b1-8e7ae92e5258" providerId="ADAL" clId="{4D7502D8-63D8-4777-B74B-756DD77C89BD}" dt="2020-10-04T21:14:07.978" v="88"/>
          <ac:spMkLst>
            <pc:docMk/>
            <pc:sldMk cId="1915838022" sldId="258"/>
            <ac:spMk id="2" creationId="{300AEC3E-5194-4048-BBA3-E3F2E6B6A6C3}"/>
          </ac:spMkLst>
        </pc:spChg>
        <pc:spChg chg="add del mod">
          <ac:chgData name="Martin Punčochář" userId="2d608829-12d2-48ff-88b1-8e7ae92e5258" providerId="ADAL" clId="{4D7502D8-63D8-4777-B74B-756DD77C89BD}" dt="2020-10-04T21:14:07.978" v="88"/>
          <ac:spMkLst>
            <pc:docMk/>
            <pc:sldMk cId="1915838022" sldId="258"/>
            <ac:spMk id="3" creationId="{888D0C4C-C931-4FC4-96F6-876791E826A8}"/>
          </ac:spMkLst>
        </pc:spChg>
        <pc:spChg chg="mod">
          <ac:chgData name="Martin Punčochář" userId="2d608829-12d2-48ff-88b1-8e7ae92e5258" providerId="ADAL" clId="{4D7502D8-63D8-4777-B74B-756DD77C89BD}" dt="2020-10-04T21:16:55.133" v="89"/>
          <ac:spMkLst>
            <pc:docMk/>
            <pc:sldMk cId="1915838022" sldId="258"/>
            <ac:spMk id="4" creationId="{48971901-6DC0-43A8-B6BC-B8E17853653D}"/>
          </ac:spMkLst>
        </pc:spChg>
        <pc:spChg chg="del mod">
          <ac:chgData name="Martin Punčochář" userId="2d608829-12d2-48ff-88b1-8e7ae92e5258" providerId="ADAL" clId="{4D7502D8-63D8-4777-B74B-756DD77C89BD}" dt="2020-10-04T21:17:01.662" v="90" actId="478"/>
          <ac:spMkLst>
            <pc:docMk/>
            <pc:sldMk cId="1915838022" sldId="258"/>
            <ac:spMk id="5" creationId="{8C9B3E6B-AAEC-4FF7-86A1-326507F6895C}"/>
          </ac:spMkLst>
        </pc:spChg>
        <pc:spChg chg="add mod">
          <ac:chgData name="Martin Punčochář" userId="2d608829-12d2-48ff-88b1-8e7ae92e5258" providerId="ADAL" clId="{4D7502D8-63D8-4777-B74B-756DD77C89BD}" dt="2020-10-04T21:17:59.815" v="104" actId="2711"/>
          <ac:spMkLst>
            <pc:docMk/>
            <pc:sldMk cId="1915838022" sldId="258"/>
            <ac:spMk id="7" creationId="{01F26966-1923-4B46-AF94-B54281272276}"/>
          </ac:spMkLst>
        </pc:spChg>
        <pc:spChg chg="add del mod">
          <ac:chgData name="Martin Punčochář" userId="2d608829-12d2-48ff-88b1-8e7ae92e5258" providerId="ADAL" clId="{4D7502D8-63D8-4777-B74B-756DD77C89BD}" dt="2020-10-04T21:17:09.298" v="94"/>
          <ac:spMkLst>
            <pc:docMk/>
            <pc:sldMk cId="1915838022" sldId="258"/>
            <ac:spMk id="8" creationId="{3CD3BC7C-28A5-4BFC-BE08-130C805CE544}"/>
          </ac:spMkLst>
        </pc:spChg>
      </pc:sldChg>
      <pc:sldChg chg="addSp delSp modSp mod">
        <pc:chgData name="Martin Punčochář" userId="2d608829-12d2-48ff-88b1-8e7ae92e5258" providerId="ADAL" clId="{4D7502D8-63D8-4777-B74B-756DD77C89BD}" dt="2020-10-04T21:22:48.715" v="366" actId="2711"/>
        <pc:sldMkLst>
          <pc:docMk/>
          <pc:sldMk cId="2087287419" sldId="259"/>
        </pc:sldMkLst>
        <pc:spChg chg="add del mod">
          <ac:chgData name="Martin Punčochář" userId="2d608829-12d2-48ff-88b1-8e7ae92e5258" providerId="ADAL" clId="{4D7502D8-63D8-4777-B74B-756DD77C89BD}" dt="2020-10-04T21:14:07.978" v="88"/>
          <ac:spMkLst>
            <pc:docMk/>
            <pc:sldMk cId="2087287419" sldId="259"/>
            <ac:spMk id="2" creationId="{9989C420-8774-429A-9101-3B07FB97F22B}"/>
          </ac:spMkLst>
        </pc:spChg>
        <pc:spChg chg="add del mod">
          <ac:chgData name="Martin Punčochář" userId="2d608829-12d2-48ff-88b1-8e7ae92e5258" providerId="ADAL" clId="{4D7502D8-63D8-4777-B74B-756DD77C89BD}" dt="2020-10-04T21:14:07.978" v="88"/>
          <ac:spMkLst>
            <pc:docMk/>
            <pc:sldMk cId="2087287419" sldId="259"/>
            <ac:spMk id="3" creationId="{5BD02CD3-C527-46F1-9DC9-B220ECC29831}"/>
          </ac:spMkLst>
        </pc:spChg>
        <pc:spChg chg="mod">
          <ac:chgData name="Martin Punčochář" userId="2d608829-12d2-48ff-88b1-8e7ae92e5258" providerId="ADAL" clId="{4D7502D8-63D8-4777-B74B-756DD77C89BD}" dt="2020-10-04T21:18:18.599" v="107"/>
          <ac:spMkLst>
            <pc:docMk/>
            <pc:sldMk cId="2087287419" sldId="259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22:48.715" v="366" actId="2711"/>
          <ac:spMkLst>
            <pc:docMk/>
            <pc:sldMk cId="2087287419" sldId="259"/>
            <ac:spMk id="5" creationId="{8C9B3E6B-AAEC-4FF7-86A1-326507F6895C}"/>
          </ac:spMkLst>
        </pc:spChg>
      </pc:sldChg>
      <pc:sldChg chg="addSp delSp modSp mod">
        <pc:chgData name="Martin Punčochář" userId="2d608829-12d2-48ff-88b1-8e7ae92e5258" providerId="ADAL" clId="{4D7502D8-63D8-4777-B74B-756DD77C89BD}" dt="2020-10-04T21:22:45.260" v="365" actId="2711"/>
        <pc:sldMkLst>
          <pc:docMk/>
          <pc:sldMk cId="1964745245" sldId="260"/>
        </pc:sldMkLst>
        <pc:spChg chg="add del mod">
          <ac:chgData name="Martin Punčochář" userId="2d608829-12d2-48ff-88b1-8e7ae92e5258" providerId="ADAL" clId="{4D7502D8-63D8-4777-B74B-756DD77C89BD}" dt="2020-10-04T21:14:07.978" v="88"/>
          <ac:spMkLst>
            <pc:docMk/>
            <pc:sldMk cId="1964745245" sldId="260"/>
            <ac:spMk id="2" creationId="{01EA0F2E-2BC2-42CD-BC9C-958F9BA85032}"/>
          </ac:spMkLst>
        </pc:spChg>
        <pc:spChg chg="add del mod">
          <ac:chgData name="Martin Punčochář" userId="2d608829-12d2-48ff-88b1-8e7ae92e5258" providerId="ADAL" clId="{4D7502D8-63D8-4777-B74B-756DD77C89BD}" dt="2020-10-04T21:14:07.978" v="88"/>
          <ac:spMkLst>
            <pc:docMk/>
            <pc:sldMk cId="1964745245" sldId="260"/>
            <ac:spMk id="3" creationId="{0989E24C-9687-44FF-AB41-56F422DA7860}"/>
          </ac:spMkLst>
        </pc:spChg>
        <pc:spChg chg="mod">
          <ac:chgData name="Martin Punčochář" userId="2d608829-12d2-48ff-88b1-8e7ae92e5258" providerId="ADAL" clId="{4D7502D8-63D8-4777-B74B-756DD77C89BD}" dt="2020-10-04T21:19:24.540" v="127"/>
          <ac:spMkLst>
            <pc:docMk/>
            <pc:sldMk cId="1964745245" sldId="260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22:45.260" v="365" actId="2711"/>
          <ac:spMkLst>
            <pc:docMk/>
            <pc:sldMk cId="1964745245" sldId="260"/>
            <ac:spMk id="5" creationId="{8C9B3E6B-AAEC-4FF7-86A1-326507F6895C}"/>
          </ac:spMkLst>
        </pc:spChg>
      </pc:sldChg>
      <pc:sldChg chg="addSp delSp modSp mod">
        <pc:chgData name="Martin Punčochář" userId="2d608829-12d2-48ff-88b1-8e7ae92e5258" providerId="ADAL" clId="{4D7502D8-63D8-4777-B74B-756DD77C89BD}" dt="2020-10-04T21:23:12.594" v="369" actId="114"/>
        <pc:sldMkLst>
          <pc:docMk/>
          <pc:sldMk cId="3107873040" sldId="261"/>
        </pc:sldMkLst>
        <pc:spChg chg="add del mod">
          <ac:chgData name="Martin Punčochář" userId="2d608829-12d2-48ff-88b1-8e7ae92e5258" providerId="ADAL" clId="{4D7502D8-63D8-4777-B74B-756DD77C89BD}" dt="2020-10-04T21:14:07.978" v="88"/>
          <ac:spMkLst>
            <pc:docMk/>
            <pc:sldMk cId="3107873040" sldId="261"/>
            <ac:spMk id="2" creationId="{D76E42BE-C0F5-48C8-86A1-A0571DA12BE4}"/>
          </ac:spMkLst>
        </pc:spChg>
        <pc:spChg chg="add del mod">
          <ac:chgData name="Martin Punčochář" userId="2d608829-12d2-48ff-88b1-8e7ae92e5258" providerId="ADAL" clId="{4D7502D8-63D8-4777-B74B-756DD77C89BD}" dt="2020-10-04T21:14:07.978" v="88"/>
          <ac:spMkLst>
            <pc:docMk/>
            <pc:sldMk cId="3107873040" sldId="261"/>
            <ac:spMk id="3" creationId="{66791BC2-99F6-4D59-B79F-2CAEB1B9D7F6}"/>
          </ac:spMkLst>
        </pc:spChg>
        <pc:spChg chg="mod">
          <ac:chgData name="Martin Punčochář" userId="2d608829-12d2-48ff-88b1-8e7ae92e5258" providerId="ADAL" clId="{4D7502D8-63D8-4777-B74B-756DD77C89BD}" dt="2020-10-04T21:22:28.841" v="361"/>
          <ac:spMkLst>
            <pc:docMk/>
            <pc:sldMk cId="3107873040" sldId="261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23:12.594" v="369" actId="114"/>
          <ac:spMkLst>
            <pc:docMk/>
            <pc:sldMk cId="3107873040" sldId="261"/>
            <ac:spMk id="5" creationId="{8C9B3E6B-AAEC-4FF7-86A1-326507F6895C}"/>
          </ac:spMkLst>
        </pc:spChg>
      </pc:sldChg>
      <pc:sldChg chg="addSp delSp modSp mod">
        <pc:chgData name="Martin Punčochář" userId="2d608829-12d2-48ff-88b1-8e7ae92e5258" providerId="ADAL" clId="{4D7502D8-63D8-4777-B74B-756DD77C89BD}" dt="2020-10-04T21:29:30.986" v="683" actId="20577"/>
        <pc:sldMkLst>
          <pc:docMk/>
          <pc:sldMk cId="3573886988" sldId="262"/>
        </pc:sldMkLst>
        <pc:spChg chg="add del mod">
          <ac:chgData name="Martin Punčochář" userId="2d608829-12d2-48ff-88b1-8e7ae92e5258" providerId="ADAL" clId="{4D7502D8-63D8-4777-B74B-756DD77C89BD}" dt="2020-10-04T21:24:02.949" v="378" actId="21"/>
          <ac:spMkLst>
            <pc:docMk/>
            <pc:sldMk cId="3573886988" sldId="262"/>
            <ac:spMk id="2" creationId="{B1ECB0EC-6D01-45FC-8422-BC3B44C63581}"/>
          </ac:spMkLst>
        </pc:spChg>
        <pc:spChg chg="mod">
          <ac:chgData name="Martin Punčochář" userId="2d608829-12d2-48ff-88b1-8e7ae92e5258" providerId="ADAL" clId="{4D7502D8-63D8-4777-B74B-756DD77C89BD}" dt="2020-10-04T21:23:48.993" v="376"/>
          <ac:spMkLst>
            <pc:docMk/>
            <pc:sldMk cId="3573886988" sldId="262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29:30.986" v="683" actId="20577"/>
          <ac:spMkLst>
            <pc:docMk/>
            <pc:sldMk cId="3573886988" sldId="262"/>
            <ac:spMk id="5" creationId="{8C9B3E6B-AAEC-4FF7-86A1-326507F6895C}"/>
          </ac:spMkLst>
        </pc:spChg>
      </pc:sldChg>
      <pc:sldChg chg="delSp modSp mod">
        <pc:chgData name="Martin Punčochář" userId="2d608829-12d2-48ff-88b1-8e7ae92e5258" providerId="ADAL" clId="{4D7502D8-63D8-4777-B74B-756DD77C89BD}" dt="2020-10-04T21:33:30.001" v="847" actId="113"/>
        <pc:sldMkLst>
          <pc:docMk/>
          <pc:sldMk cId="3463191088" sldId="263"/>
        </pc:sldMkLst>
        <pc:spChg chg="mod">
          <ac:chgData name="Martin Punčochář" userId="2d608829-12d2-48ff-88b1-8e7ae92e5258" providerId="ADAL" clId="{4D7502D8-63D8-4777-B74B-756DD77C89BD}" dt="2020-10-04T21:28:22.983" v="648"/>
          <ac:spMkLst>
            <pc:docMk/>
            <pc:sldMk cId="3463191088" sldId="263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33:30.001" v="847" actId="113"/>
          <ac:spMkLst>
            <pc:docMk/>
            <pc:sldMk cId="3463191088" sldId="263"/>
            <ac:spMk id="5" creationId="{8C9B3E6B-AAEC-4FF7-86A1-326507F6895C}"/>
          </ac:spMkLst>
        </pc:spChg>
        <pc:picChg chg="del">
          <ac:chgData name="Martin Punčochář" userId="2d608829-12d2-48ff-88b1-8e7ae92e5258" providerId="ADAL" clId="{4D7502D8-63D8-4777-B74B-756DD77C89BD}" dt="2020-10-04T21:28:49.971" v="663" actId="21"/>
          <ac:picMkLst>
            <pc:docMk/>
            <pc:sldMk cId="3463191088" sldId="263"/>
            <ac:picMk id="3" creationId="{064585A7-0B83-4263-8925-4C2597D8B7BD}"/>
          </ac:picMkLst>
        </pc:picChg>
      </pc:sldChg>
      <pc:sldChg chg="del">
        <pc:chgData name="Martin Punčochář" userId="2d608829-12d2-48ff-88b1-8e7ae92e5258" providerId="ADAL" clId="{4D7502D8-63D8-4777-B74B-756DD77C89BD}" dt="2020-10-04T21:36:17.919" v="991" actId="47"/>
        <pc:sldMkLst>
          <pc:docMk/>
          <pc:sldMk cId="3291461556" sldId="264"/>
        </pc:sldMkLst>
      </pc:sldChg>
      <pc:sldChg chg="del">
        <pc:chgData name="Martin Punčochář" userId="2d608829-12d2-48ff-88b1-8e7ae92e5258" providerId="ADAL" clId="{4D7502D8-63D8-4777-B74B-756DD77C89BD}" dt="2020-10-04T21:36:17.919" v="991" actId="47"/>
        <pc:sldMkLst>
          <pc:docMk/>
          <pc:sldMk cId="344117452" sldId="265"/>
        </pc:sldMkLst>
      </pc:sldChg>
      <pc:sldChg chg="del">
        <pc:chgData name="Martin Punčochář" userId="2d608829-12d2-48ff-88b1-8e7ae92e5258" providerId="ADAL" clId="{4D7502D8-63D8-4777-B74B-756DD77C89BD}" dt="2020-10-04T21:36:17.919" v="991" actId="47"/>
        <pc:sldMkLst>
          <pc:docMk/>
          <pc:sldMk cId="914045532" sldId="266"/>
        </pc:sldMkLst>
      </pc:sldChg>
      <pc:sldChg chg="del">
        <pc:chgData name="Martin Punčochář" userId="2d608829-12d2-48ff-88b1-8e7ae92e5258" providerId="ADAL" clId="{4D7502D8-63D8-4777-B74B-756DD77C89BD}" dt="2020-10-04T21:36:17.919" v="991" actId="47"/>
        <pc:sldMkLst>
          <pc:docMk/>
          <pc:sldMk cId="1213054179" sldId="267"/>
        </pc:sldMkLst>
      </pc:sldChg>
      <pc:sldChg chg="del">
        <pc:chgData name="Martin Punčochář" userId="2d608829-12d2-48ff-88b1-8e7ae92e5258" providerId="ADAL" clId="{4D7502D8-63D8-4777-B74B-756DD77C89BD}" dt="2020-10-04T21:36:17.919" v="991" actId="47"/>
        <pc:sldMkLst>
          <pc:docMk/>
          <pc:sldMk cId="459611910" sldId="268"/>
        </pc:sldMkLst>
      </pc:sldChg>
      <pc:sldChg chg="del">
        <pc:chgData name="Martin Punčochář" userId="2d608829-12d2-48ff-88b1-8e7ae92e5258" providerId="ADAL" clId="{4D7502D8-63D8-4777-B74B-756DD77C89BD}" dt="2020-10-04T21:36:17.919" v="991" actId="47"/>
        <pc:sldMkLst>
          <pc:docMk/>
          <pc:sldMk cId="1379345863" sldId="269"/>
        </pc:sldMkLst>
      </pc:sldChg>
      <pc:sldChg chg="del">
        <pc:chgData name="Martin Punčochář" userId="2d608829-12d2-48ff-88b1-8e7ae92e5258" providerId="ADAL" clId="{4D7502D8-63D8-4777-B74B-756DD77C89BD}" dt="2020-10-04T21:36:17.919" v="991" actId="47"/>
        <pc:sldMkLst>
          <pc:docMk/>
          <pc:sldMk cId="829601146" sldId="270"/>
        </pc:sldMkLst>
      </pc:sldChg>
      <pc:sldChg chg="del">
        <pc:chgData name="Martin Punčochář" userId="2d608829-12d2-48ff-88b1-8e7ae92e5258" providerId="ADAL" clId="{4D7502D8-63D8-4777-B74B-756DD77C89BD}" dt="2020-10-04T21:36:17.919" v="991" actId="47"/>
        <pc:sldMkLst>
          <pc:docMk/>
          <pc:sldMk cId="2491080051" sldId="271"/>
        </pc:sldMkLst>
      </pc:sldChg>
      <pc:sldChg chg="modSp add mod">
        <pc:chgData name="Martin Punčochář" userId="2d608829-12d2-48ff-88b1-8e7ae92e5258" providerId="ADAL" clId="{4D7502D8-63D8-4777-B74B-756DD77C89BD}" dt="2020-10-04T21:22:41.909" v="364" actId="2711"/>
        <pc:sldMkLst>
          <pc:docMk/>
          <pc:sldMk cId="3173792773" sldId="272"/>
        </pc:sldMkLst>
        <pc:spChg chg="mod">
          <ac:chgData name="Martin Punčochář" userId="2d608829-12d2-48ff-88b1-8e7ae92e5258" providerId="ADAL" clId="{4D7502D8-63D8-4777-B74B-756DD77C89BD}" dt="2020-10-04T21:20:13.467" v="160" actId="20577"/>
          <ac:spMkLst>
            <pc:docMk/>
            <pc:sldMk cId="3173792773" sldId="272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22:41.909" v="364" actId="2711"/>
          <ac:spMkLst>
            <pc:docMk/>
            <pc:sldMk cId="3173792773" sldId="272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4D7502D8-63D8-4777-B74B-756DD77C89BD}" dt="2020-10-04T21:27:12.566" v="613" actId="20577"/>
        <pc:sldMkLst>
          <pc:docMk/>
          <pc:sldMk cId="3218501178" sldId="273"/>
        </pc:sldMkLst>
        <pc:spChg chg="mod">
          <ac:chgData name="Martin Punčochář" userId="2d608829-12d2-48ff-88b1-8e7ae92e5258" providerId="ADAL" clId="{4D7502D8-63D8-4777-B74B-756DD77C89BD}" dt="2020-10-04T21:24:30.207" v="417" actId="790"/>
          <ac:spMkLst>
            <pc:docMk/>
            <pc:sldMk cId="3218501178" sldId="273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27:12.566" v="613" actId="20577"/>
          <ac:spMkLst>
            <pc:docMk/>
            <pc:sldMk cId="3218501178" sldId="273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4D7502D8-63D8-4777-B74B-756DD77C89BD}" dt="2020-10-04T21:35:16.438" v="960" actId="404"/>
        <pc:sldMkLst>
          <pc:docMk/>
          <pc:sldMk cId="4152658298" sldId="274"/>
        </pc:sldMkLst>
        <pc:spChg chg="mod">
          <ac:chgData name="Martin Punčochář" userId="2d608829-12d2-48ff-88b1-8e7ae92e5258" providerId="ADAL" clId="{4D7502D8-63D8-4777-B74B-756DD77C89BD}" dt="2020-10-04T21:31:26.761" v="772" actId="20577"/>
          <ac:spMkLst>
            <pc:docMk/>
            <pc:sldMk cId="4152658298" sldId="274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35:16.438" v="960" actId="404"/>
          <ac:spMkLst>
            <pc:docMk/>
            <pc:sldMk cId="4152658298" sldId="274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4D7502D8-63D8-4777-B74B-756DD77C89BD}" dt="2020-10-04T21:33:10.570" v="844" actId="2711"/>
        <pc:sldMkLst>
          <pc:docMk/>
          <pc:sldMk cId="4192316856" sldId="275"/>
        </pc:sldMkLst>
        <pc:spChg chg="mod">
          <ac:chgData name="Martin Punčochář" userId="2d608829-12d2-48ff-88b1-8e7ae92e5258" providerId="ADAL" clId="{4D7502D8-63D8-4777-B74B-756DD77C89BD}" dt="2020-10-04T21:31:40.614" v="784" actId="20577"/>
          <ac:spMkLst>
            <pc:docMk/>
            <pc:sldMk cId="4192316856" sldId="275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33:10.570" v="844" actId="2711"/>
          <ac:spMkLst>
            <pc:docMk/>
            <pc:sldMk cId="4192316856" sldId="275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4D7502D8-63D8-4777-B74B-756DD77C89BD}" dt="2020-10-04T21:36:07.833" v="990" actId="20577"/>
        <pc:sldMkLst>
          <pc:docMk/>
          <pc:sldMk cId="2428261517" sldId="276"/>
        </pc:sldMkLst>
        <pc:spChg chg="mod">
          <ac:chgData name="Martin Punčochář" userId="2d608829-12d2-48ff-88b1-8e7ae92e5258" providerId="ADAL" clId="{4D7502D8-63D8-4777-B74B-756DD77C89BD}" dt="2020-10-04T21:35:48.608" v="982" actId="20577"/>
          <ac:spMkLst>
            <pc:docMk/>
            <pc:sldMk cId="2428261517" sldId="276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36:07.833" v="990" actId="20577"/>
          <ac:spMkLst>
            <pc:docMk/>
            <pc:sldMk cId="2428261517" sldId="276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4D7502D8-63D8-4777-B74B-756DD77C89BD}" dt="2020-10-04T21:40:29.830" v="1237" actId="404"/>
        <pc:sldMkLst>
          <pc:docMk/>
          <pc:sldMk cId="1488936742" sldId="277"/>
        </pc:sldMkLst>
        <pc:spChg chg="mod">
          <ac:chgData name="Martin Punčochář" userId="2d608829-12d2-48ff-88b1-8e7ae92e5258" providerId="ADAL" clId="{4D7502D8-63D8-4777-B74B-756DD77C89BD}" dt="2020-10-04T21:36:37.580" v="1014" actId="20577"/>
          <ac:spMkLst>
            <pc:docMk/>
            <pc:sldMk cId="1488936742" sldId="277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40:29.830" v="1237" actId="404"/>
          <ac:spMkLst>
            <pc:docMk/>
            <pc:sldMk cId="1488936742" sldId="277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4D7502D8-63D8-4777-B74B-756DD77C89BD}" dt="2020-10-04T21:41:54.341" v="1464" actId="20577"/>
        <pc:sldMkLst>
          <pc:docMk/>
          <pc:sldMk cId="3810488683" sldId="278"/>
        </pc:sldMkLst>
        <pc:spChg chg="mod">
          <ac:chgData name="Martin Punčochář" userId="2d608829-12d2-48ff-88b1-8e7ae92e5258" providerId="ADAL" clId="{4D7502D8-63D8-4777-B74B-756DD77C89BD}" dt="2020-10-04T21:40:47.022" v="1255" actId="20577"/>
          <ac:spMkLst>
            <pc:docMk/>
            <pc:sldMk cId="3810488683" sldId="278"/>
            <ac:spMk id="4" creationId="{48971901-6DC0-43A8-B6BC-B8E17853653D}"/>
          </ac:spMkLst>
        </pc:spChg>
        <pc:spChg chg="mod">
          <ac:chgData name="Martin Punčochář" userId="2d608829-12d2-48ff-88b1-8e7ae92e5258" providerId="ADAL" clId="{4D7502D8-63D8-4777-B74B-756DD77C89BD}" dt="2020-10-04T21:41:54.341" v="1464" actId="20577"/>
          <ac:spMkLst>
            <pc:docMk/>
            <pc:sldMk cId="3810488683" sldId="278"/>
            <ac:spMk id="5" creationId="{8C9B3E6B-AAEC-4FF7-86A1-326507F6895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4459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566" y="6048047"/>
            <a:ext cx="856022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JV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731" y="2025162"/>
            <a:ext cx="4069499" cy="2840972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756692-FC18-449C-8AC3-5928AE0D2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1187F95A-035D-42BA-8B4A-700E4519C2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6DDB44-3718-4B9F-ADEC-2D24847F3D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331965F9-453D-43EE-B452-5F475C4F67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0DDD7A64-897A-4B05-85B3-172749A28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aVLCJ0181 Czech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Foreigners</a:t>
            </a:r>
            <a:r>
              <a:rPr lang="cs-CZ" dirty="0"/>
              <a:t> I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A82F95-A303-4529-9A34-49E46BBB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Czech </a:t>
            </a:r>
            <a:r>
              <a:rPr lang="cs-CZ" dirty="0" err="1"/>
              <a:t>lettres</a:t>
            </a:r>
            <a:r>
              <a:rPr lang="cs-CZ" dirty="0"/>
              <a:t> &amp; </a:t>
            </a:r>
            <a:r>
              <a:rPr lang="cs-CZ" dirty="0" err="1"/>
              <a:t>pronunciation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B3E4254-3BCD-4A2B-914F-10C37EB8E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/>
              <a:t>also</a:t>
            </a:r>
            <a:r>
              <a:rPr lang="cs-CZ" dirty="0"/>
              <a:t> in </a:t>
            </a:r>
            <a:r>
              <a:rPr lang="cs-CZ" dirty="0" err="1"/>
              <a:t>textbook</a:t>
            </a:r>
            <a:r>
              <a:rPr lang="cs-CZ" dirty="0"/>
              <a:t>, p. 10; </a:t>
            </a:r>
            <a:r>
              <a:rPr lang="cs-CZ" dirty="0" err="1"/>
              <a:t>appendix</a:t>
            </a:r>
            <a:r>
              <a:rPr lang="cs-CZ" dirty="0"/>
              <a:t>, p. 206</a:t>
            </a:r>
          </a:p>
        </p:txBody>
      </p:sp>
    </p:spTree>
    <p:extLst>
      <p:ext uri="{BB962C8B-B14F-4D97-AF65-F5344CB8AC3E}">
        <p14:creationId xmlns:p14="http://schemas.microsoft.com/office/powerpoint/2010/main" val="3232820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Consonants</a:t>
            </a:r>
            <a:r>
              <a:rPr lang="cs-CZ" dirty="0"/>
              <a:t>: Ď, Ť, Ň	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1495"/>
            <a:ext cx="11038863" cy="450050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D/T/N + Ě = [ĎE], [ŤE], [ŇE]</a:t>
            </a:r>
          </a:p>
          <a:p>
            <a:pPr marL="72000" indent="0">
              <a:buNone/>
            </a:pPr>
            <a:r>
              <a:rPr lang="cs-CZ" dirty="0"/>
              <a:t> D/T/N + I/Í = [ĎI], [ŤI], [ŇI] / [ĎÍ], [ŤÍ], [ŇÍ]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dítě (</a:t>
            </a:r>
            <a:r>
              <a:rPr lang="cs-CZ" i="1" dirty="0" err="1"/>
              <a:t>child</a:t>
            </a:r>
            <a:r>
              <a:rPr lang="cs-CZ" dirty="0"/>
              <a:t>), děti (</a:t>
            </a:r>
            <a:r>
              <a:rPr lang="cs-CZ" i="1" dirty="0" err="1"/>
              <a:t>children</a:t>
            </a:r>
            <a:r>
              <a:rPr lang="cs-CZ" dirty="0"/>
              <a:t>), dělat (</a:t>
            </a:r>
            <a:r>
              <a:rPr lang="cs-CZ" i="1" dirty="0"/>
              <a:t>to do</a:t>
            </a:r>
            <a:r>
              <a:rPr lang="cs-CZ" dirty="0"/>
              <a:t>)</a:t>
            </a:r>
          </a:p>
          <a:p>
            <a:r>
              <a:rPr lang="cs-CZ" dirty="0"/>
              <a:t>něco (</a:t>
            </a:r>
            <a:r>
              <a:rPr lang="cs-CZ" i="1" dirty="0" err="1"/>
              <a:t>something</a:t>
            </a:r>
            <a:r>
              <a:rPr lang="cs-CZ" dirty="0"/>
              <a:t>), nic (</a:t>
            </a:r>
            <a:r>
              <a:rPr lang="cs-CZ" i="1" dirty="0" err="1"/>
              <a:t>nothing</a:t>
            </a:r>
            <a:r>
              <a:rPr lang="cs-CZ" dirty="0"/>
              <a:t>)</a:t>
            </a:r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316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Consonants</a:t>
            </a:r>
            <a:r>
              <a:rPr lang="cs-CZ" dirty="0"/>
              <a:t>: </a:t>
            </a:r>
            <a:r>
              <a:rPr lang="cs-CZ" dirty="0" err="1"/>
              <a:t>ambiguous</a:t>
            </a:r>
            <a:r>
              <a:rPr lang="cs-CZ" dirty="0"/>
              <a:t>	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1495"/>
            <a:ext cx="11038863" cy="4500505"/>
          </a:xfrm>
        </p:spPr>
        <p:txBody>
          <a:bodyPr/>
          <a:lstStyle/>
          <a:p>
            <a:r>
              <a:rPr lang="cs-CZ" b="1" dirty="0"/>
              <a:t>B, F, L, M, P, S, V, 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bratr</a:t>
            </a:r>
            <a:r>
              <a:rPr lang="en-GB" sz="2400" dirty="0"/>
              <a:t> (</a:t>
            </a:r>
            <a:r>
              <a:rPr lang="cs-CZ" sz="2400" i="1" dirty="0" err="1"/>
              <a:t>brother</a:t>
            </a:r>
            <a:r>
              <a:rPr lang="en-GB" sz="2400" dirty="0"/>
              <a:t>)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fyzioterapie 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levný (</a:t>
            </a:r>
            <a:r>
              <a:rPr lang="cs-CZ" sz="2400" i="1" dirty="0" err="1"/>
              <a:t>cheap</a:t>
            </a:r>
            <a:r>
              <a:rPr lang="cs-CZ" sz="2400" dirty="0"/>
              <a:t>)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Martin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pivo (</a:t>
            </a:r>
            <a:r>
              <a:rPr lang="cs-CZ" sz="2400" i="1" dirty="0" err="1"/>
              <a:t>beer</a:t>
            </a:r>
            <a:r>
              <a:rPr lang="cs-CZ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soda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vlevo (on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left</a:t>
            </a:r>
            <a:r>
              <a:rPr lang="cs-CZ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brzy (</a:t>
            </a:r>
            <a:r>
              <a:rPr lang="cs-CZ" sz="2400" dirty="0" err="1"/>
              <a:t>soon</a:t>
            </a:r>
            <a:r>
              <a:rPr lang="cs-CZ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658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pronunciation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1495"/>
            <a:ext cx="11038863" cy="4500505"/>
          </a:xfrm>
        </p:spPr>
        <p:txBody>
          <a:bodyPr/>
          <a:lstStyle/>
          <a:p>
            <a:r>
              <a:rPr lang="cs-CZ" dirty="0" err="1"/>
              <a:t>bě</a:t>
            </a:r>
            <a:r>
              <a:rPr lang="cs-CZ" dirty="0"/>
              <a:t> – </a:t>
            </a:r>
            <a:r>
              <a:rPr lang="cs-CZ" dirty="0" err="1"/>
              <a:t>pě</a:t>
            </a:r>
            <a:r>
              <a:rPr lang="cs-CZ" dirty="0"/>
              <a:t> – </a:t>
            </a:r>
            <a:r>
              <a:rPr lang="cs-CZ" dirty="0" err="1"/>
              <a:t>vě</a:t>
            </a:r>
            <a:r>
              <a:rPr lang="cs-CZ" dirty="0"/>
              <a:t>  [</a:t>
            </a:r>
            <a:r>
              <a:rPr lang="cs-CZ" dirty="0" err="1"/>
              <a:t>bje</a:t>
            </a:r>
            <a:r>
              <a:rPr lang="cs-CZ" dirty="0"/>
              <a:t> – </a:t>
            </a:r>
            <a:r>
              <a:rPr lang="cs-CZ" dirty="0" err="1"/>
              <a:t>pje</a:t>
            </a:r>
            <a:r>
              <a:rPr lang="cs-CZ" dirty="0"/>
              <a:t> – </a:t>
            </a:r>
            <a:r>
              <a:rPr lang="cs-CZ" dirty="0" err="1"/>
              <a:t>vje</a:t>
            </a:r>
            <a:r>
              <a:rPr lang="cs-CZ" dirty="0"/>
              <a:t>]: oběd (lunch), pět (</a:t>
            </a:r>
            <a:r>
              <a:rPr lang="cs-CZ" dirty="0" err="1"/>
              <a:t>five</a:t>
            </a:r>
            <a:r>
              <a:rPr lang="cs-CZ" dirty="0"/>
              <a:t>), věda (science)</a:t>
            </a:r>
          </a:p>
          <a:p>
            <a:r>
              <a:rPr lang="cs-CZ" dirty="0"/>
              <a:t>mě [</a:t>
            </a:r>
            <a:r>
              <a:rPr lang="cs-CZ" dirty="0" err="1"/>
              <a:t>mnje</a:t>
            </a:r>
            <a:r>
              <a:rPr lang="cs-CZ" dirty="0"/>
              <a:t>]: město (city), měsíc (</a:t>
            </a:r>
            <a:r>
              <a:rPr lang="cs-CZ" dirty="0" err="1"/>
              <a:t>month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8261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pronunciation</a:t>
            </a:r>
            <a:r>
              <a:rPr lang="cs-CZ" dirty="0"/>
              <a:t>: </a:t>
            </a:r>
            <a:r>
              <a:rPr lang="cs-CZ" dirty="0" err="1"/>
              <a:t>consonant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1495"/>
            <a:ext cx="11038863" cy="4500505"/>
          </a:xfrm>
        </p:spPr>
        <p:txBody>
          <a:bodyPr/>
          <a:lstStyle/>
          <a:p>
            <a:r>
              <a:rPr lang="cs-CZ" sz="2400" dirty="0"/>
              <a:t>d → t: oběd (</a:t>
            </a:r>
            <a:r>
              <a:rPr lang="cs-CZ" sz="2400" i="1" dirty="0"/>
              <a:t>lunch</a:t>
            </a:r>
            <a:r>
              <a:rPr lang="cs-CZ" sz="2400" dirty="0"/>
              <a:t>) → [objet]</a:t>
            </a:r>
          </a:p>
          <a:p>
            <a:r>
              <a:rPr lang="cs-CZ" sz="2400" dirty="0"/>
              <a:t>ď → ť: teď (</a:t>
            </a:r>
            <a:r>
              <a:rPr lang="cs-CZ" sz="2400" i="1" dirty="0" err="1"/>
              <a:t>now</a:t>
            </a:r>
            <a:r>
              <a:rPr lang="cs-CZ" sz="2400" dirty="0"/>
              <a:t>) → [</a:t>
            </a:r>
            <a:r>
              <a:rPr lang="cs-CZ" sz="2400" dirty="0" err="1"/>
              <a:t>teť</a:t>
            </a:r>
            <a:r>
              <a:rPr lang="cs-CZ" sz="2400" dirty="0"/>
              <a:t>]</a:t>
            </a:r>
          </a:p>
          <a:p>
            <a:r>
              <a:rPr lang="cs-CZ" sz="2400" dirty="0"/>
              <a:t>v → f: Václav → [</a:t>
            </a:r>
            <a:r>
              <a:rPr lang="cs-CZ" sz="2400" dirty="0" err="1"/>
              <a:t>václaf</a:t>
            </a:r>
            <a:r>
              <a:rPr lang="cs-CZ" sz="2400" dirty="0"/>
              <a:t>]</a:t>
            </a:r>
          </a:p>
          <a:p>
            <a:r>
              <a:rPr lang="cs-CZ" sz="2400" dirty="0"/>
              <a:t>z → s: kvíz → [</a:t>
            </a:r>
            <a:r>
              <a:rPr lang="cs-CZ" sz="2400" dirty="0" err="1"/>
              <a:t>kvís</a:t>
            </a:r>
            <a:r>
              <a:rPr lang="cs-CZ" sz="2400" dirty="0"/>
              <a:t>]</a:t>
            </a:r>
          </a:p>
          <a:p>
            <a:r>
              <a:rPr lang="cs-CZ" sz="2400" dirty="0"/>
              <a:t>ž → š: když (</a:t>
            </a:r>
            <a:r>
              <a:rPr lang="cs-CZ" sz="2400" i="1" dirty="0" err="1"/>
              <a:t>when</a:t>
            </a:r>
            <a:r>
              <a:rPr lang="cs-CZ" sz="2400" dirty="0"/>
              <a:t>) → [</a:t>
            </a:r>
            <a:r>
              <a:rPr lang="cs-CZ" sz="2400" dirty="0" err="1"/>
              <a:t>gdiš</a:t>
            </a:r>
            <a:r>
              <a:rPr lang="cs-CZ" sz="2400" dirty="0"/>
              <a:t>]</a:t>
            </a:r>
          </a:p>
          <a:p>
            <a:r>
              <a:rPr lang="cs-CZ" sz="2400" dirty="0"/>
              <a:t>h → ch: vrah (</a:t>
            </a:r>
            <a:r>
              <a:rPr lang="cs-CZ" sz="2400" i="1" dirty="0" err="1"/>
              <a:t>murderer</a:t>
            </a:r>
            <a:r>
              <a:rPr lang="cs-CZ" sz="2400" dirty="0"/>
              <a:t>) → [</a:t>
            </a:r>
            <a:r>
              <a:rPr lang="cs-CZ" sz="2400" dirty="0" err="1"/>
              <a:t>vrach</a:t>
            </a:r>
            <a:r>
              <a:rPr lang="cs-CZ" sz="2400" dirty="0"/>
              <a:t>]</a:t>
            </a:r>
          </a:p>
          <a:p>
            <a:r>
              <a:rPr lang="cs-CZ" sz="2400" dirty="0"/>
              <a:t>g → k: song → [</a:t>
            </a:r>
            <a:r>
              <a:rPr lang="cs-CZ" sz="2400" dirty="0" err="1"/>
              <a:t>sonk</a:t>
            </a:r>
            <a:r>
              <a:rPr lang="cs-CZ" sz="2400" dirty="0"/>
              <a:t>]</a:t>
            </a:r>
          </a:p>
          <a:p>
            <a:r>
              <a:rPr lang="cs-CZ" sz="2400" dirty="0"/>
              <a:t>b → p: Jakub → [</a:t>
            </a:r>
            <a:r>
              <a:rPr lang="cs-CZ" sz="2400" dirty="0" err="1"/>
              <a:t>jakup</a:t>
            </a:r>
            <a:r>
              <a:rPr lang="cs-CZ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488936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Pronunciation</a:t>
            </a:r>
            <a:r>
              <a:rPr lang="cs-CZ" dirty="0"/>
              <a:t> in </a:t>
            </a:r>
            <a:r>
              <a:rPr lang="cs-CZ" dirty="0" err="1"/>
              <a:t>general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1495"/>
            <a:ext cx="11038863" cy="4500505"/>
          </a:xfrm>
        </p:spPr>
        <p:txBody>
          <a:bodyPr/>
          <a:lstStyle/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only</a:t>
            </a:r>
            <a:r>
              <a:rPr lang="cs-CZ" sz="2400" dirty="0"/>
              <a:t> </a:t>
            </a:r>
            <a:r>
              <a:rPr lang="cs-CZ" sz="2400" dirty="0" err="1"/>
              <a:t>way</a:t>
            </a:r>
            <a:r>
              <a:rPr lang="cs-CZ" sz="2400" dirty="0"/>
              <a:t> to </a:t>
            </a:r>
            <a:r>
              <a:rPr lang="cs-CZ" sz="2400" dirty="0" err="1"/>
              <a:t>learn</a:t>
            </a:r>
            <a:r>
              <a:rPr lang="cs-CZ" sz="2400" dirty="0"/>
              <a:t> to </a:t>
            </a:r>
            <a:r>
              <a:rPr lang="cs-CZ" sz="2400" dirty="0" err="1"/>
              <a:t>pronunciation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to use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language</a:t>
            </a:r>
            <a:endParaRPr lang="cs-CZ" sz="2400" dirty="0"/>
          </a:p>
          <a:p>
            <a:r>
              <a:rPr lang="cs-CZ" sz="2400" dirty="0" err="1"/>
              <a:t>try</a:t>
            </a:r>
            <a:r>
              <a:rPr lang="cs-CZ" sz="2400" dirty="0"/>
              <a:t> to </a:t>
            </a:r>
            <a:r>
              <a:rPr lang="cs-CZ" sz="2400" dirty="0" err="1"/>
              <a:t>speak</a:t>
            </a:r>
            <a:r>
              <a:rPr lang="cs-CZ" sz="2400" dirty="0"/>
              <a:t> </a:t>
            </a:r>
            <a:r>
              <a:rPr lang="cs-CZ" sz="2400" dirty="0" err="1"/>
              <a:t>czech</a:t>
            </a:r>
            <a:r>
              <a:rPr lang="cs-CZ" sz="2400" dirty="0"/>
              <a:t> as much as </a:t>
            </a:r>
            <a:r>
              <a:rPr lang="cs-CZ" sz="2400" dirty="0" err="1"/>
              <a:t>possible</a:t>
            </a:r>
            <a:endParaRPr lang="cs-CZ" sz="2400" dirty="0"/>
          </a:p>
          <a:p>
            <a:r>
              <a:rPr lang="cs-CZ" sz="2400" dirty="0" err="1"/>
              <a:t>try</a:t>
            </a:r>
            <a:r>
              <a:rPr lang="cs-CZ" sz="2400" dirty="0"/>
              <a:t> to listen to </a:t>
            </a:r>
            <a:r>
              <a:rPr lang="cs-CZ" sz="2400" dirty="0" err="1"/>
              <a:t>czech</a:t>
            </a:r>
            <a:r>
              <a:rPr lang="cs-CZ" sz="2400" dirty="0"/>
              <a:t> </a:t>
            </a:r>
            <a:r>
              <a:rPr lang="cs-CZ" sz="2400" dirty="0" err="1"/>
              <a:t>people</a:t>
            </a:r>
            <a:r>
              <a:rPr lang="cs-CZ" sz="2400" dirty="0"/>
              <a:t>, </a:t>
            </a:r>
            <a:r>
              <a:rPr lang="cs-CZ" sz="2400" dirty="0" err="1"/>
              <a:t>instructions</a:t>
            </a:r>
            <a:r>
              <a:rPr lang="cs-CZ" sz="2400" dirty="0"/>
              <a:t> on </a:t>
            </a:r>
            <a:r>
              <a:rPr lang="cs-CZ" sz="2400" dirty="0" err="1"/>
              <a:t>buses</a:t>
            </a:r>
            <a:r>
              <a:rPr lang="cs-CZ" sz="2400" dirty="0"/>
              <a:t>/</a:t>
            </a:r>
            <a:r>
              <a:rPr lang="cs-CZ" sz="2400" dirty="0" err="1"/>
              <a:t>trams</a:t>
            </a:r>
            <a:r>
              <a:rPr lang="cs-CZ" sz="2400" dirty="0"/>
              <a:t>, </a:t>
            </a:r>
            <a:r>
              <a:rPr lang="cs-CZ" sz="2400" dirty="0" err="1"/>
              <a:t>movies</a:t>
            </a:r>
            <a:r>
              <a:rPr lang="cs-CZ" sz="2400" dirty="0"/>
              <a:t>, TV </a:t>
            </a:r>
            <a:r>
              <a:rPr lang="cs-CZ" sz="2400" dirty="0" err="1"/>
              <a:t>series</a:t>
            </a:r>
            <a:r>
              <a:rPr lang="cs-CZ" sz="2400" dirty="0"/>
              <a:t> </a:t>
            </a:r>
            <a:r>
              <a:rPr lang="cs-CZ" sz="2400" dirty="0" err="1"/>
              <a:t>etc</a:t>
            </a:r>
            <a:r>
              <a:rPr lang="cs-CZ" sz="240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048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Letters</a:t>
            </a:r>
            <a:r>
              <a:rPr lang="cs-CZ" b="1" dirty="0"/>
              <a:t>. </a:t>
            </a:r>
            <a:r>
              <a:rPr lang="cs-CZ" b="1" dirty="0" err="1"/>
              <a:t>Alphabet</a:t>
            </a:r>
            <a:r>
              <a:rPr lang="cs-CZ" b="1" dirty="0"/>
              <a:t> / </a:t>
            </a:r>
            <a:r>
              <a:rPr lang="cs-CZ" b="1" dirty="0" err="1"/>
              <a:t>sounds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1F26966-1923-4B46-AF94-B54281272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cs-CZ" sz="2200" b="1" dirty="0">
                <a:cs typeface="Calibri" panose="020F0502020204030204" pitchFamily="34" charset="0"/>
              </a:rPr>
              <a:t>Latin </a:t>
            </a:r>
            <a:r>
              <a:rPr lang="cs-CZ" sz="2200" b="1" dirty="0" err="1">
                <a:cs typeface="Calibri" panose="020F0502020204030204" pitchFamily="34" charset="0"/>
              </a:rPr>
              <a:t>Alphabet</a:t>
            </a:r>
            <a:r>
              <a:rPr lang="cs-CZ" sz="2200" b="1" dirty="0">
                <a:cs typeface="Calibri" panose="020F0502020204030204" pitchFamily="34" charset="0"/>
              </a:rPr>
              <a:t> </a:t>
            </a:r>
            <a:r>
              <a:rPr lang="cs-CZ" sz="2200" b="1" dirty="0" err="1">
                <a:cs typeface="Calibri" panose="020F0502020204030204" pitchFamily="34" charset="0"/>
              </a:rPr>
              <a:t>Letters</a:t>
            </a:r>
            <a:r>
              <a:rPr lang="cs-CZ" sz="2200" b="1" dirty="0">
                <a:cs typeface="Calibri" panose="020F0502020204030204" pitchFamily="34" charset="0"/>
              </a:rPr>
              <a:t> 	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dirty="0">
                <a:cs typeface="Calibri" panose="020F0502020204030204" pitchFamily="34" charset="0"/>
              </a:rPr>
              <a:t>	a 	b 	c 	d 	e 	f 	g 	h 	i 	j 	k 	l 	m 	n 	o 	p 	q 	r 	s 	t 	u 	v 	w 	x 	y 	z</a:t>
            </a:r>
          </a:p>
          <a:p>
            <a:pPr marL="274320" indent="-274320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2200" b="1" dirty="0">
                <a:cs typeface="Calibri" panose="020F0502020204030204" pitchFamily="34" charset="0"/>
              </a:rPr>
              <a:t>Czech </a:t>
            </a:r>
            <a:r>
              <a:rPr lang="cs-CZ" sz="2200" b="1" dirty="0" err="1">
                <a:cs typeface="Calibri" panose="020F0502020204030204" pitchFamily="34" charset="0"/>
              </a:rPr>
              <a:t>Letters</a:t>
            </a:r>
            <a:r>
              <a:rPr lang="cs-CZ" sz="2200" b="1" dirty="0">
                <a:cs typeface="Calibri" panose="020F0502020204030204" pitchFamily="34" charset="0"/>
              </a:rPr>
              <a:t>: </a:t>
            </a:r>
            <a:r>
              <a:rPr lang="cs-CZ" sz="2200" b="1" dirty="0" err="1">
                <a:cs typeface="Calibri" panose="020F0502020204030204" pitchFamily="34" charset="0"/>
              </a:rPr>
              <a:t>Consonants</a:t>
            </a:r>
            <a:r>
              <a:rPr lang="cs-CZ" sz="2200" b="1" dirty="0">
                <a:cs typeface="Calibri" panose="020F0502020204030204" pitchFamily="34" charset="0"/>
              </a:rPr>
              <a:t> </a:t>
            </a:r>
            <a:r>
              <a:rPr lang="cs-CZ" sz="2200" dirty="0">
                <a:cs typeface="Calibri" panose="020F0502020204030204" pitchFamily="34" charset="0"/>
              </a:rPr>
              <a:t>			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dirty="0">
                <a:cs typeface="Calibri" panose="020F0502020204030204" pitchFamily="34" charset="0"/>
              </a:rPr>
              <a:t>			č 	ď 				ch 						ň 				ř 	š 	ť 						ž</a:t>
            </a:r>
          </a:p>
          <a:p>
            <a:pPr marL="274320" indent="-274320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2200" b="1" dirty="0">
                <a:cs typeface="Calibri" panose="020F0502020204030204" pitchFamily="34" charset="0"/>
              </a:rPr>
              <a:t>Czech </a:t>
            </a:r>
            <a:r>
              <a:rPr lang="cs-CZ" sz="2200" b="1" dirty="0" err="1">
                <a:cs typeface="Calibri" panose="020F0502020204030204" pitchFamily="34" charset="0"/>
              </a:rPr>
              <a:t>Letters</a:t>
            </a:r>
            <a:r>
              <a:rPr lang="cs-CZ" sz="2200" b="1" dirty="0">
                <a:cs typeface="Calibri" panose="020F0502020204030204" pitchFamily="34" charset="0"/>
              </a:rPr>
              <a:t>: </a:t>
            </a:r>
            <a:r>
              <a:rPr lang="cs-CZ" sz="2200" b="1" dirty="0" err="1">
                <a:cs typeface="Calibri" panose="020F0502020204030204" pitchFamily="34" charset="0"/>
              </a:rPr>
              <a:t>Vowels</a:t>
            </a:r>
            <a:r>
              <a:rPr lang="cs-CZ" sz="2200" b="1" dirty="0">
                <a:cs typeface="Calibri" panose="020F0502020204030204" pitchFamily="34" charset="0"/>
              </a:rPr>
              <a:t> 	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dirty="0">
                <a:cs typeface="Calibri" panose="020F0502020204030204" pitchFamily="34" charset="0"/>
              </a:rPr>
              <a:t>	á 				é / ě 				í 						ó 						</a:t>
            </a:r>
            <a:r>
              <a:rPr lang="cs-CZ" sz="2200" dirty="0" err="1">
                <a:cs typeface="Calibri" panose="020F0502020204030204" pitchFamily="34" charset="0"/>
              </a:rPr>
              <a:t>úů</a:t>
            </a:r>
            <a:r>
              <a:rPr lang="cs-CZ" sz="2200" dirty="0">
                <a:cs typeface="Calibri" panose="020F0502020204030204" pitchFamily="34" charset="0"/>
              </a:rPr>
              <a:t> 				ý 	</a:t>
            </a:r>
          </a:p>
          <a:p>
            <a:pPr marL="72000" indent="0">
              <a:buNone/>
            </a:pPr>
            <a:endParaRPr lang="cs-CZ" sz="22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83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Vowels</a:t>
            </a:r>
            <a:r>
              <a:rPr lang="cs-CZ" dirty="0"/>
              <a:t> — </a:t>
            </a:r>
            <a:r>
              <a:rPr lang="cs-CZ" dirty="0" err="1"/>
              <a:t>short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A — maminka, Masarykova univerzita, ano (</a:t>
            </a:r>
            <a:r>
              <a:rPr lang="cs-CZ" i="1" dirty="0" err="1"/>
              <a:t>yes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E — telefon, ne (</a:t>
            </a:r>
            <a:r>
              <a:rPr lang="cs-CZ" i="1" dirty="0"/>
              <a:t>no</a:t>
            </a:r>
            <a:r>
              <a:rPr lang="cs-CZ" dirty="0"/>
              <a:t>), den (</a:t>
            </a:r>
            <a:r>
              <a:rPr lang="cs-CZ" i="1" dirty="0" err="1"/>
              <a:t>day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I, Y — prsty (</a:t>
            </a:r>
            <a:r>
              <a:rPr lang="cs-CZ" i="1" dirty="0" err="1"/>
              <a:t>fingers</a:t>
            </a:r>
            <a:r>
              <a:rPr lang="cs-CZ" dirty="0"/>
              <a:t>), pivo (</a:t>
            </a:r>
            <a:r>
              <a:rPr lang="cs-CZ" i="1" dirty="0" err="1"/>
              <a:t>beer</a:t>
            </a:r>
            <a:r>
              <a:rPr lang="cs-CZ" dirty="0"/>
              <a:t>), byt (</a:t>
            </a:r>
            <a:r>
              <a:rPr lang="cs-CZ" i="1" dirty="0"/>
              <a:t>apartment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 — nos (</a:t>
            </a:r>
            <a:r>
              <a:rPr lang="cs-CZ" i="1" dirty="0"/>
              <a:t>nose</a:t>
            </a:r>
            <a:r>
              <a:rPr lang="cs-CZ" dirty="0"/>
              <a:t>), oko (</a:t>
            </a:r>
            <a:r>
              <a:rPr lang="cs-CZ" dirty="0" err="1"/>
              <a:t>eye</a:t>
            </a:r>
            <a:r>
              <a:rPr lang="cs-CZ" dirty="0"/>
              <a:t>), noha (</a:t>
            </a:r>
            <a:r>
              <a:rPr lang="cs-CZ" i="1" dirty="0"/>
              <a:t>leg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U — ucho (</a:t>
            </a:r>
            <a:r>
              <a:rPr lang="cs-CZ" dirty="0" err="1"/>
              <a:t>ear</a:t>
            </a:r>
            <a:r>
              <a:rPr lang="cs-CZ" dirty="0"/>
              <a:t>), žaludek (</a:t>
            </a:r>
            <a:r>
              <a:rPr lang="cs-CZ" i="1" dirty="0" err="1"/>
              <a:t>stomach</a:t>
            </a:r>
            <a:r>
              <a:rPr lang="cs-CZ" dirty="0"/>
              <a:t>), ruka (</a:t>
            </a:r>
            <a:r>
              <a:rPr lang="cs-CZ" i="1" dirty="0"/>
              <a:t>hand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8728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Vowels</a:t>
            </a:r>
            <a:r>
              <a:rPr lang="cs-CZ" dirty="0"/>
              <a:t> — long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Á — máma, dobrá (</a:t>
            </a:r>
            <a:r>
              <a:rPr lang="cs-CZ" i="1" dirty="0" err="1"/>
              <a:t>good</a:t>
            </a:r>
            <a:r>
              <a:rPr lang="cs-CZ" dirty="0"/>
              <a:t>), nová (</a:t>
            </a:r>
            <a:r>
              <a:rPr lang="cs-CZ" i="1" dirty="0" err="1"/>
              <a:t>new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É — lépe (</a:t>
            </a:r>
            <a:r>
              <a:rPr lang="cs-CZ" i="1" dirty="0" err="1"/>
              <a:t>better</a:t>
            </a:r>
            <a:r>
              <a:rPr lang="cs-CZ" dirty="0"/>
              <a:t>), milé (</a:t>
            </a:r>
            <a:r>
              <a:rPr lang="cs-CZ" i="1" dirty="0"/>
              <a:t>nice</a:t>
            </a:r>
            <a:r>
              <a:rPr lang="cs-CZ" dirty="0"/>
              <a:t>), krásné (</a:t>
            </a:r>
            <a:r>
              <a:rPr lang="cs-CZ" i="1" dirty="0" err="1"/>
              <a:t>beautiful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Í, Ý — bílý (</a:t>
            </a:r>
            <a:r>
              <a:rPr lang="cs-CZ" i="1" dirty="0" err="1"/>
              <a:t>white</a:t>
            </a:r>
            <a:r>
              <a:rPr lang="cs-CZ" dirty="0"/>
              <a:t>), moderní, dobrý, být (</a:t>
            </a:r>
            <a:r>
              <a:rPr lang="cs-CZ" i="1" dirty="0"/>
              <a:t>to </a:t>
            </a:r>
            <a:r>
              <a:rPr lang="cs-CZ" i="1" dirty="0" err="1"/>
              <a:t>be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Ó — gól, móda, pól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Ú, Ů — dům (</a:t>
            </a:r>
            <a:r>
              <a:rPr lang="cs-CZ" i="1" dirty="0"/>
              <a:t>house</a:t>
            </a:r>
            <a:r>
              <a:rPr lang="cs-CZ" dirty="0"/>
              <a:t>), stůl (</a:t>
            </a:r>
            <a:r>
              <a:rPr lang="cs-CZ" i="1" dirty="0"/>
              <a:t>table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474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Vowels</a:t>
            </a:r>
            <a:r>
              <a:rPr lang="cs-CZ" dirty="0"/>
              <a:t> — </a:t>
            </a:r>
            <a:r>
              <a:rPr lang="cs-CZ" dirty="0" err="1"/>
              <a:t>short</a:t>
            </a:r>
            <a:r>
              <a:rPr lang="cs-CZ" dirty="0"/>
              <a:t> × long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long </a:t>
            </a:r>
            <a:r>
              <a:rPr lang="cs-CZ" dirty="0" err="1"/>
              <a:t>vowels</a:t>
            </a:r>
            <a:r>
              <a:rPr lang="cs-CZ" dirty="0"/>
              <a:t> are </a:t>
            </a:r>
            <a:r>
              <a:rPr lang="cs-CZ" dirty="0" err="1"/>
              <a:t>about</a:t>
            </a:r>
            <a:r>
              <a:rPr lang="cs-CZ" dirty="0"/>
              <a:t> 1,75× </a:t>
            </a:r>
            <a:r>
              <a:rPr lang="cs-CZ" dirty="0" err="1"/>
              <a:t>longer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</a:t>
            </a:r>
            <a:r>
              <a:rPr lang="cs-CZ" dirty="0" err="1"/>
              <a:t>lenght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meaning-bearing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byt (</a:t>
            </a:r>
            <a:r>
              <a:rPr lang="cs-CZ" i="1" dirty="0"/>
              <a:t>apartment</a:t>
            </a:r>
            <a:r>
              <a:rPr lang="cs-CZ" dirty="0"/>
              <a:t>) × být (</a:t>
            </a:r>
            <a:r>
              <a:rPr lang="cs-CZ" i="1" dirty="0"/>
              <a:t>to </a:t>
            </a:r>
            <a:r>
              <a:rPr lang="cs-CZ" i="1" dirty="0" err="1"/>
              <a:t>be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bílý (</a:t>
            </a:r>
            <a:r>
              <a:rPr lang="cs-CZ" i="1" dirty="0" err="1"/>
              <a:t>white</a:t>
            </a:r>
            <a:r>
              <a:rPr lang="cs-CZ" dirty="0"/>
              <a:t>) × bily (</a:t>
            </a:r>
            <a:r>
              <a:rPr lang="cs-CZ" i="1" dirty="0"/>
              <a:t>[</a:t>
            </a:r>
            <a:r>
              <a:rPr lang="cs-CZ" i="1" dirty="0" err="1"/>
              <a:t>women</a:t>
            </a:r>
            <a:r>
              <a:rPr lang="cs-CZ" i="1" dirty="0"/>
              <a:t>] </a:t>
            </a:r>
            <a:r>
              <a:rPr lang="cs-CZ" i="1" dirty="0" err="1"/>
              <a:t>were</a:t>
            </a:r>
            <a:r>
              <a:rPr lang="cs-CZ" i="1" dirty="0"/>
              <a:t> </a:t>
            </a:r>
            <a:r>
              <a:rPr lang="cs-CZ" i="1" dirty="0" err="1"/>
              <a:t>beating</a:t>
            </a:r>
            <a:r>
              <a:rPr lang="cs-CZ" i="1" dirty="0"/>
              <a:t> [</a:t>
            </a:r>
            <a:r>
              <a:rPr lang="cs-CZ" i="1" dirty="0" err="1"/>
              <a:t>someone</a:t>
            </a:r>
            <a:r>
              <a:rPr lang="cs-CZ" i="1" dirty="0"/>
              <a:t>]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7379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Difthongs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/>
              <a:t>OU, AU, EU</a:t>
            </a:r>
          </a:p>
          <a:p>
            <a:r>
              <a:rPr lang="cs-CZ" dirty="0"/>
              <a:t>dobrou noc (</a:t>
            </a:r>
            <a:r>
              <a:rPr lang="cs-CZ" i="1" dirty="0" err="1"/>
              <a:t>good</a:t>
            </a:r>
            <a:r>
              <a:rPr lang="cs-CZ" i="1" dirty="0"/>
              <a:t> night</a:t>
            </a:r>
            <a:r>
              <a:rPr lang="cs-CZ" dirty="0"/>
              <a:t>), na shledanou (</a:t>
            </a:r>
            <a:r>
              <a:rPr lang="cs-CZ" i="1" dirty="0" err="1"/>
              <a:t>good-bye</a:t>
            </a:r>
            <a:r>
              <a:rPr lang="cs-CZ" i="1" dirty="0"/>
              <a:t>)</a:t>
            </a:r>
          </a:p>
          <a:p>
            <a:r>
              <a:rPr lang="cs-CZ" dirty="0"/>
              <a:t>auto, autobus, automatická</a:t>
            </a:r>
          </a:p>
          <a:p>
            <a:r>
              <a:rPr lang="cs-CZ" dirty="0"/>
              <a:t>euro, euthanasie</a:t>
            </a:r>
          </a:p>
        </p:txBody>
      </p:sp>
    </p:spTree>
    <p:extLst>
      <p:ext uri="{BB962C8B-B14F-4D97-AF65-F5344CB8AC3E}">
        <p14:creationId xmlns:p14="http://schemas.microsoft.com/office/powerpoint/2010/main" val="310787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Consonants</a:t>
            </a:r>
            <a:r>
              <a:rPr lang="cs-CZ" dirty="0"/>
              <a:t>: hard × soft × </a:t>
            </a:r>
            <a:r>
              <a:rPr lang="en-GB" dirty="0"/>
              <a:t>ambiguous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hard: </a:t>
            </a:r>
            <a:r>
              <a:rPr lang="pt-BR" dirty="0"/>
              <a:t>H, CH, K, R, G, D, T, N</a:t>
            </a:r>
            <a:endParaRPr lang="cs-CZ" dirty="0"/>
          </a:p>
          <a:p>
            <a:r>
              <a:rPr lang="cs-CZ" b="1" dirty="0"/>
              <a:t>soft: </a:t>
            </a:r>
            <a:r>
              <a:rPr lang="en-US" dirty="0"/>
              <a:t>Ž, Š, Č, Ř, Ď, Ť</a:t>
            </a:r>
            <a:r>
              <a:rPr lang="cs-CZ" dirty="0"/>
              <a:t>, </a:t>
            </a:r>
            <a:r>
              <a:rPr lang="en-US" dirty="0"/>
              <a:t>Ň</a:t>
            </a:r>
            <a:r>
              <a:rPr lang="cs-CZ" dirty="0"/>
              <a:t>; </a:t>
            </a:r>
            <a:r>
              <a:rPr lang="en-US" dirty="0"/>
              <a:t>C, J</a:t>
            </a:r>
          </a:p>
          <a:p>
            <a:r>
              <a:rPr lang="cs-CZ" b="1" dirty="0" err="1"/>
              <a:t>ambiguous</a:t>
            </a:r>
            <a:r>
              <a:rPr lang="cs-CZ" b="1" dirty="0"/>
              <a:t>: </a:t>
            </a:r>
            <a:r>
              <a:rPr lang="cs-CZ" dirty="0"/>
              <a:t>B, F, L, M, P, S, V, Z</a:t>
            </a:r>
          </a:p>
          <a:p>
            <a:endParaRPr lang="cs-CZ" dirty="0"/>
          </a:p>
          <a:p>
            <a:r>
              <a:rPr lang="cs-CZ" dirty="0" err="1"/>
              <a:t>distinctions</a:t>
            </a:r>
            <a:r>
              <a:rPr lang="cs-CZ" dirty="0"/>
              <a:t> </a:t>
            </a:r>
            <a:r>
              <a:rPr lang="cs-CZ" b="1" dirty="0"/>
              <a:t>hard × soft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grammar</a:t>
            </a:r>
            <a:r>
              <a:rPr lang="cs-CZ" dirty="0"/>
              <a:t> </a:t>
            </a:r>
            <a:r>
              <a:rPr lang="cs-CZ" dirty="0" err="1"/>
              <a:t>rules</a:t>
            </a:r>
            <a:endParaRPr lang="cs-CZ" dirty="0"/>
          </a:p>
          <a:p>
            <a:r>
              <a:rPr lang="cs-CZ" dirty="0" err="1"/>
              <a:t>ambiguous</a:t>
            </a:r>
            <a:r>
              <a:rPr lang="cs-CZ" dirty="0"/>
              <a:t>: </a:t>
            </a:r>
            <a:r>
              <a:rPr lang="cs-CZ" dirty="0" err="1"/>
              <a:t>only</a:t>
            </a:r>
            <a:r>
              <a:rPr lang="cs-CZ" dirty="0"/>
              <a:t> in </a:t>
            </a:r>
            <a:r>
              <a:rPr lang="cs-CZ" dirty="0" err="1"/>
              <a:t>writing</a:t>
            </a:r>
            <a:r>
              <a:rPr lang="cs-CZ" dirty="0"/>
              <a:t> (on </a:t>
            </a:r>
            <a:r>
              <a:rPr lang="cs-CZ" dirty="0" err="1"/>
              <a:t>advanced</a:t>
            </a:r>
            <a:r>
              <a:rPr lang="cs-CZ" dirty="0"/>
              <a:t> </a:t>
            </a:r>
            <a:r>
              <a:rPr lang="cs-CZ" dirty="0" err="1"/>
              <a:t>levels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8501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Consonants</a:t>
            </a:r>
            <a:r>
              <a:rPr lang="cs-CZ" dirty="0"/>
              <a:t>: hard	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1495"/>
            <a:ext cx="6823801" cy="4500505"/>
          </a:xfrm>
        </p:spPr>
        <p:txBody>
          <a:bodyPr/>
          <a:lstStyle/>
          <a:p>
            <a:r>
              <a:rPr lang="en-GB" sz="2400" b="1" dirty="0"/>
              <a:t>H, CH, K, R, G, D, T, 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hlad (</a:t>
            </a:r>
            <a:r>
              <a:rPr lang="cs-CZ" sz="2400" i="1" dirty="0" err="1"/>
              <a:t>hunger</a:t>
            </a:r>
            <a:r>
              <a:rPr lang="cs-CZ" sz="2400" dirty="0"/>
              <a:t>)</a:t>
            </a:r>
            <a:r>
              <a:rPr lang="en-GB" sz="2400" dirty="0"/>
              <a:t>, </a:t>
            </a:r>
            <a:r>
              <a:rPr lang="en-GB" sz="2400" dirty="0" err="1"/>
              <a:t>nohy</a:t>
            </a:r>
            <a:r>
              <a:rPr lang="en-GB" sz="2400" dirty="0"/>
              <a:t> (</a:t>
            </a:r>
            <a:r>
              <a:rPr lang="en-GB" sz="2400" i="1" dirty="0"/>
              <a:t>legs</a:t>
            </a:r>
            <a:r>
              <a:rPr lang="en-GB" sz="2400" dirty="0"/>
              <a:t>), </a:t>
            </a:r>
            <a:r>
              <a:rPr lang="en-GB" sz="2400" dirty="0" err="1"/>
              <a:t>hýbat</a:t>
            </a:r>
            <a:r>
              <a:rPr lang="en-GB" sz="2400" dirty="0"/>
              <a:t> se (</a:t>
            </a:r>
            <a:r>
              <a:rPr lang="en-GB" sz="2400" i="1" dirty="0"/>
              <a:t>to move</a:t>
            </a:r>
            <a:r>
              <a:rPr lang="en-GB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en-GB" sz="2400" dirty="0" err="1"/>
              <a:t>ucho</a:t>
            </a:r>
            <a:r>
              <a:rPr lang="en-GB" sz="2400" dirty="0"/>
              <a:t> (</a:t>
            </a:r>
            <a:r>
              <a:rPr lang="en-GB" sz="2400" i="1" dirty="0"/>
              <a:t>ear</a:t>
            </a:r>
            <a:r>
              <a:rPr lang="en-GB" sz="2400" dirty="0"/>
              <a:t>), </a:t>
            </a:r>
            <a:r>
              <a:rPr lang="en-GB" sz="2400" dirty="0" err="1"/>
              <a:t>dýchat</a:t>
            </a:r>
            <a:r>
              <a:rPr lang="en-GB" sz="2400" dirty="0"/>
              <a:t> (</a:t>
            </a:r>
            <a:r>
              <a:rPr lang="en-GB" sz="2400" i="1" dirty="0"/>
              <a:t>to breathe</a:t>
            </a:r>
            <a:r>
              <a:rPr lang="en-GB" sz="2400" dirty="0"/>
              <a:t>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en-GB" sz="2400" dirty="0" err="1"/>
              <a:t>koleno</a:t>
            </a:r>
            <a:r>
              <a:rPr lang="en-GB" sz="2400" dirty="0"/>
              <a:t> (</a:t>
            </a:r>
            <a:r>
              <a:rPr lang="en-GB" sz="2400" i="1" dirty="0"/>
              <a:t>knee</a:t>
            </a:r>
            <a:r>
              <a:rPr lang="en-GB" sz="2400" dirty="0"/>
              <a:t>), </a:t>
            </a:r>
            <a:r>
              <a:rPr lang="en-GB" sz="2400" dirty="0" err="1"/>
              <a:t>oko</a:t>
            </a:r>
            <a:r>
              <a:rPr lang="en-GB" sz="2400" dirty="0"/>
              <a:t> (</a:t>
            </a:r>
            <a:r>
              <a:rPr lang="en-GB" sz="2400" i="1" dirty="0"/>
              <a:t>eye</a:t>
            </a:r>
            <a:r>
              <a:rPr lang="en-GB" sz="2400" dirty="0"/>
              <a:t>), </a:t>
            </a:r>
            <a:r>
              <a:rPr lang="en-GB" sz="2400" dirty="0" err="1"/>
              <a:t>kontrolovat</a:t>
            </a:r>
            <a:r>
              <a:rPr lang="en-GB" sz="2400" dirty="0"/>
              <a:t> (</a:t>
            </a:r>
            <a:r>
              <a:rPr lang="en-GB" sz="2400" i="1" dirty="0"/>
              <a:t>to check</a:t>
            </a:r>
            <a:r>
              <a:rPr lang="en-GB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en-GB" sz="2400" dirty="0"/>
              <a:t>ret (</a:t>
            </a:r>
            <a:r>
              <a:rPr lang="en-GB" sz="2400" i="1" dirty="0"/>
              <a:t>lip</a:t>
            </a:r>
            <a:r>
              <a:rPr lang="en-GB" sz="2400" dirty="0"/>
              <a:t>), </a:t>
            </a:r>
            <a:r>
              <a:rPr lang="en-GB" sz="2400" dirty="0" err="1"/>
              <a:t>brada</a:t>
            </a:r>
            <a:r>
              <a:rPr lang="en-GB" sz="2400" dirty="0"/>
              <a:t> (</a:t>
            </a:r>
            <a:r>
              <a:rPr lang="en-GB" sz="2400" i="1" dirty="0"/>
              <a:t>chin</a:t>
            </a:r>
            <a:r>
              <a:rPr lang="en-GB" sz="2400" dirty="0"/>
              <a:t>), </a:t>
            </a:r>
            <a:r>
              <a:rPr lang="en-GB" sz="2400" dirty="0" err="1"/>
              <a:t>trup</a:t>
            </a:r>
            <a:r>
              <a:rPr lang="en-GB" sz="2400" dirty="0"/>
              <a:t> (</a:t>
            </a:r>
            <a:r>
              <a:rPr lang="en-GB" sz="2400" i="1" dirty="0"/>
              <a:t>chest</a:t>
            </a:r>
            <a:r>
              <a:rPr lang="en-GB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en-GB" sz="2400" dirty="0" err="1"/>
              <a:t>gynekologie</a:t>
            </a:r>
            <a:r>
              <a:rPr lang="en-GB" sz="2400" dirty="0"/>
              <a:t>, </a:t>
            </a:r>
            <a:r>
              <a:rPr lang="en-GB" sz="2400" dirty="0" err="1"/>
              <a:t>guma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en-GB" sz="2400" dirty="0" err="1"/>
              <a:t>tvrdý</a:t>
            </a:r>
            <a:r>
              <a:rPr lang="en-GB" sz="2400" dirty="0"/>
              <a:t> (</a:t>
            </a:r>
            <a:r>
              <a:rPr lang="en-GB" sz="2400" i="1" dirty="0"/>
              <a:t>hard</a:t>
            </a:r>
            <a:r>
              <a:rPr lang="en-GB" sz="2400" dirty="0"/>
              <a:t>), </a:t>
            </a:r>
            <a:r>
              <a:rPr lang="en-GB" sz="2400" dirty="0" err="1"/>
              <a:t>mladý</a:t>
            </a:r>
            <a:r>
              <a:rPr lang="en-GB" sz="2400" dirty="0"/>
              <a:t> (</a:t>
            </a:r>
            <a:r>
              <a:rPr lang="en-GB" sz="2400" i="1" dirty="0"/>
              <a:t>young</a:t>
            </a:r>
            <a:r>
              <a:rPr lang="en-GB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en-GB" sz="2400" dirty="0" err="1"/>
              <a:t>týden</a:t>
            </a:r>
            <a:r>
              <a:rPr lang="en-GB" sz="2400" dirty="0"/>
              <a:t> (</a:t>
            </a:r>
            <a:r>
              <a:rPr lang="en-GB" sz="2400" i="1" dirty="0"/>
              <a:t>week</a:t>
            </a:r>
            <a:r>
              <a:rPr lang="en-GB" sz="2400" dirty="0"/>
              <a:t>), </a:t>
            </a:r>
            <a:r>
              <a:rPr lang="en-GB" sz="2400" dirty="0" err="1"/>
              <a:t>tabule</a:t>
            </a:r>
            <a:r>
              <a:rPr lang="en-GB" sz="2400" dirty="0"/>
              <a:t> (</a:t>
            </a:r>
            <a:r>
              <a:rPr lang="en-GB" sz="2400" i="1" dirty="0"/>
              <a:t>board</a:t>
            </a:r>
            <a:r>
              <a:rPr lang="en-GB" sz="2400" dirty="0"/>
              <a:t>), </a:t>
            </a:r>
            <a:r>
              <a:rPr lang="en-GB" sz="2400" dirty="0" err="1"/>
              <a:t>prst</a:t>
            </a:r>
            <a:r>
              <a:rPr lang="en-GB" sz="2400" dirty="0"/>
              <a:t> (</a:t>
            </a:r>
            <a:r>
              <a:rPr lang="en-GB" sz="2400" i="1" dirty="0"/>
              <a:t>finger</a:t>
            </a:r>
            <a:r>
              <a:rPr lang="en-GB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en-GB" sz="2400" dirty="0" err="1"/>
              <a:t>noha</a:t>
            </a:r>
            <a:r>
              <a:rPr lang="en-GB" sz="2400" dirty="0"/>
              <a:t> (</a:t>
            </a:r>
            <a:r>
              <a:rPr lang="en-GB" sz="2400" i="1" dirty="0"/>
              <a:t>leg</a:t>
            </a:r>
            <a:r>
              <a:rPr lang="en-GB" sz="2400" dirty="0"/>
              <a:t>), </a:t>
            </a:r>
            <a:r>
              <a:rPr lang="en-GB" sz="2400" dirty="0" err="1"/>
              <a:t>nos</a:t>
            </a:r>
            <a:r>
              <a:rPr lang="en-GB" sz="2400" dirty="0"/>
              <a:t> (</a:t>
            </a:r>
            <a:r>
              <a:rPr lang="en-GB" sz="2400" i="1" dirty="0"/>
              <a:t>nose</a:t>
            </a:r>
            <a:r>
              <a:rPr lang="en-GB" sz="2400" dirty="0"/>
              <a:t>), </a:t>
            </a:r>
            <a:r>
              <a:rPr lang="en-GB" sz="2400" dirty="0" err="1"/>
              <a:t>rameno</a:t>
            </a:r>
            <a:r>
              <a:rPr lang="en-GB" sz="2400" dirty="0"/>
              <a:t> (</a:t>
            </a:r>
            <a:r>
              <a:rPr lang="en-GB" sz="2400" i="1" dirty="0"/>
              <a:t>shoulder</a:t>
            </a:r>
            <a:r>
              <a:rPr lang="en-GB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3886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Consonants</a:t>
            </a:r>
            <a:r>
              <a:rPr lang="cs-CZ" dirty="0"/>
              <a:t>: soft	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1495"/>
            <a:ext cx="11038863" cy="4500505"/>
          </a:xfrm>
        </p:spPr>
        <p:txBody>
          <a:bodyPr/>
          <a:lstStyle/>
          <a:p>
            <a:pPr marL="72000" indent="0">
              <a:buNone/>
            </a:pPr>
            <a:r>
              <a:rPr lang="en-GB" b="1" dirty="0"/>
              <a:t>Ž, Š, Č, Ř, Ď</a:t>
            </a:r>
            <a:r>
              <a:rPr lang="cs-CZ" b="1" dirty="0"/>
              <a:t>, </a:t>
            </a:r>
            <a:r>
              <a:rPr lang="en-GB" b="1" dirty="0"/>
              <a:t>Ť</a:t>
            </a:r>
            <a:r>
              <a:rPr lang="cs-CZ" b="1" dirty="0"/>
              <a:t>,</a:t>
            </a:r>
            <a:r>
              <a:rPr lang="en-GB" b="1" dirty="0"/>
              <a:t> Ň</a:t>
            </a:r>
            <a:r>
              <a:rPr lang="cs-CZ" b="1" dirty="0"/>
              <a:t>;</a:t>
            </a:r>
            <a:r>
              <a:rPr lang="en-GB" b="1" dirty="0"/>
              <a:t> C, 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en-GB" dirty="0" err="1"/>
              <a:t>žebro</a:t>
            </a:r>
            <a:r>
              <a:rPr lang="en-GB" dirty="0"/>
              <a:t> (</a:t>
            </a:r>
            <a:r>
              <a:rPr lang="en-GB" i="1" dirty="0"/>
              <a:t>rib</a:t>
            </a:r>
            <a:r>
              <a:rPr lang="en-GB" dirty="0"/>
              <a:t>), </a:t>
            </a:r>
            <a:r>
              <a:rPr lang="en-GB" dirty="0" err="1"/>
              <a:t>žíla</a:t>
            </a:r>
            <a:r>
              <a:rPr lang="en-GB" dirty="0"/>
              <a:t> (</a:t>
            </a:r>
            <a:r>
              <a:rPr lang="en-GB" i="1" dirty="0"/>
              <a:t>vein</a:t>
            </a:r>
            <a:r>
              <a:rPr lang="en-GB" dirty="0"/>
              <a:t>), </a:t>
            </a:r>
            <a:r>
              <a:rPr lang="en-GB" dirty="0" err="1"/>
              <a:t>žít</a:t>
            </a:r>
            <a:r>
              <a:rPr lang="en-GB" dirty="0"/>
              <a:t> (</a:t>
            </a:r>
            <a:r>
              <a:rPr lang="en-GB" i="1" dirty="0"/>
              <a:t>to live</a:t>
            </a:r>
            <a:r>
              <a:rPr lang="en-GB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en-GB" dirty="0" err="1"/>
              <a:t>slyšet</a:t>
            </a:r>
            <a:r>
              <a:rPr lang="en-GB" dirty="0"/>
              <a:t> (</a:t>
            </a:r>
            <a:r>
              <a:rPr lang="en-GB" i="1" dirty="0"/>
              <a:t>to hear</a:t>
            </a:r>
            <a:r>
              <a:rPr lang="en-GB" dirty="0"/>
              <a:t>), </a:t>
            </a:r>
            <a:r>
              <a:rPr lang="en-GB" dirty="0" err="1"/>
              <a:t>uši</a:t>
            </a:r>
            <a:r>
              <a:rPr lang="en-GB" dirty="0"/>
              <a:t> (</a:t>
            </a:r>
            <a:r>
              <a:rPr lang="en-GB" i="1" dirty="0"/>
              <a:t>ears</a:t>
            </a:r>
            <a:r>
              <a:rPr lang="en-GB" dirty="0"/>
              <a:t>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en-GB" dirty="0" err="1"/>
              <a:t>močit</a:t>
            </a:r>
            <a:r>
              <a:rPr lang="en-GB" dirty="0"/>
              <a:t> (</a:t>
            </a:r>
            <a:r>
              <a:rPr lang="en-GB" i="1" dirty="0"/>
              <a:t>to urinate</a:t>
            </a:r>
            <a:r>
              <a:rPr lang="en-GB" dirty="0"/>
              <a:t>), </a:t>
            </a:r>
            <a:r>
              <a:rPr lang="en-GB" dirty="0" err="1"/>
              <a:t>čelo</a:t>
            </a:r>
            <a:r>
              <a:rPr lang="en-GB" dirty="0"/>
              <a:t> (</a:t>
            </a:r>
            <a:r>
              <a:rPr lang="en-GB" i="1" dirty="0"/>
              <a:t>forehead</a:t>
            </a:r>
            <a:r>
              <a:rPr lang="en-GB" dirty="0"/>
              <a:t>), </a:t>
            </a:r>
            <a:r>
              <a:rPr lang="en-GB" dirty="0" err="1"/>
              <a:t>česky</a:t>
            </a:r>
            <a:r>
              <a:rPr lang="en-GB" dirty="0"/>
              <a:t> × </a:t>
            </a:r>
            <a:r>
              <a:rPr lang="en-GB" dirty="0" err="1"/>
              <a:t>český</a:t>
            </a:r>
            <a:r>
              <a:rPr lang="en-GB" dirty="0"/>
              <a:t> (</a:t>
            </a:r>
            <a:r>
              <a:rPr lang="en-GB" i="1" dirty="0" err="1"/>
              <a:t>czech</a:t>
            </a:r>
            <a:r>
              <a:rPr lang="en-GB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ďábel (</a:t>
            </a:r>
            <a:r>
              <a:rPr lang="cs-CZ" i="1" dirty="0" err="1"/>
              <a:t>devil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cesta (</a:t>
            </a:r>
            <a:r>
              <a:rPr lang="cs-CZ" i="1" dirty="0" err="1"/>
              <a:t>way</a:t>
            </a:r>
            <a:r>
              <a:rPr lang="cs-CZ" i="1" dirty="0"/>
              <a:t>, </a:t>
            </a:r>
            <a:r>
              <a:rPr lang="cs-CZ" i="1" dirty="0" err="1"/>
              <a:t>trip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já (</a:t>
            </a:r>
            <a:r>
              <a:rPr lang="cs-CZ" i="1" dirty="0"/>
              <a:t>I</a:t>
            </a:r>
            <a:r>
              <a:rPr lang="cs-CZ" dirty="0"/>
              <a:t>), jahoda (</a:t>
            </a:r>
            <a:r>
              <a:rPr lang="cs-CZ" i="1" dirty="0" err="1"/>
              <a:t>strawberry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1910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JV-CZ.potx" id="{A34A3545-372E-43A9-9697-094D8C5911B3}" vid="{ECC825DB-73DD-4625-BF73-CC47DC08F4F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55372252ED724CA0AAE532E4D314EB" ma:contentTypeVersion="27" ma:contentTypeDescription="Vytvoří nový dokument" ma:contentTypeScope="" ma:versionID="7ac9fd64a65ec8e66d4d4dc6c587a967">
  <xsd:schema xmlns:xsd="http://www.w3.org/2001/XMLSchema" xmlns:xs="http://www.w3.org/2001/XMLSchema" xmlns:p="http://schemas.microsoft.com/office/2006/metadata/properties" xmlns:ns3="26f76ef6-96f2-4b7d-9117-78def4f5d41b" xmlns:ns4="e226e3f7-ff9f-4dd1-aa15-bca6c51929a9" targetNamespace="http://schemas.microsoft.com/office/2006/metadata/properties" ma:root="true" ma:fieldsID="d8bc6aac73392df61b61ce69608caece" ns3:_="" ns4:_="">
    <xsd:import namespace="26f76ef6-96f2-4b7d-9117-78def4f5d41b"/>
    <xsd:import namespace="e226e3f7-ff9f-4dd1-aa15-bca6c51929a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CultureName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76ef6-96f2-4b7d-9117-78def4f5d4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6e3f7-ff9f-4dd1-aa15-bca6c51929a9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e226e3f7-ff9f-4dd1-aa15-bca6c51929a9">
      <UserInfo>
        <DisplayName/>
        <AccountId xsi:nil="true"/>
        <AccountType/>
      </UserInfo>
    </Teachers>
    <Student_Groups xmlns="e226e3f7-ff9f-4dd1-aa15-bca6c51929a9">
      <UserInfo>
        <DisplayName/>
        <AccountId xsi:nil="true"/>
        <AccountType/>
      </UserInfo>
    </Student_Groups>
    <Self_Registration_Enabled xmlns="e226e3f7-ff9f-4dd1-aa15-bca6c51929a9" xsi:nil="true"/>
    <Invited_Teachers xmlns="e226e3f7-ff9f-4dd1-aa15-bca6c51929a9" xsi:nil="true"/>
    <NotebookType xmlns="e226e3f7-ff9f-4dd1-aa15-bca6c51929a9" xsi:nil="true"/>
    <Students xmlns="e226e3f7-ff9f-4dd1-aa15-bca6c51929a9">
      <UserInfo>
        <DisplayName/>
        <AccountId xsi:nil="true"/>
        <AccountType/>
      </UserInfo>
    </Students>
    <Has_Teacher_Only_SectionGroup xmlns="e226e3f7-ff9f-4dd1-aa15-bca6c51929a9" xsi:nil="true"/>
    <DefaultSectionNames xmlns="e226e3f7-ff9f-4dd1-aa15-bca6c51929a9" xsi:nil="true"/>
    <Is_Collaboration_Space_Locked xmlns="e226e3f7-ff9f-4dd1-aa15-bca6c51929a9" xsi:nil="true"/>
    <FolderType xmlns="e226e3f7-ff9f-4dd1-aa15-bca6c51929a9" xsi:nil="true"/>
    <Owner xmlns="e226e3f7-ff9f-4dd1-aa15-bca6c51929a9">
      <UserInfo>
        <DisplayName/>
        <AccountId xsi:nil="true"/>
        <AccountType/>
      </UserInfo>
    </Owner>
    <CultureName xmlns="e226e3f7-ff9f-4dd1-aa15-bca6c51929a9" xsi:nil="true"/>
    <Invited_Students xmlns="e226e3f7-ff9f-4dd1-aa15-bca6c51929a9" xsi:nil="true"/>
    <AppVersion xmlns="e226e3f7-ff9f-4dd1-aa15-bca6c51929a9" xsi:nil="true"/>
  </documentManagement>
</p:properties>
</file>

<file path=customXml/itemProps1.xml><?xml version="1.0" encoding="utf-8"?>
<ds:datastoreItem xmlns:ds="http://schemas.openxmlformats.org/officeDocument/2006/customXml" ds:itemID="{0AB29D50-9632-458C-AB5B-59B0175FAC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f76ef6-96f2-4b7d-9117-78def4f5d41b"/>
    <ds:schemaRef ds:uri="e226e3f7-ff9f-4dd1-aa15-bca6c51929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DB96BA-0CCF-438F-B92D-5DBCB33A85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46AFE2-14A0-4619-85DE-1D4712003306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e226e3f7-ff9f-4dd1-aa15-bca6c51929a9"/>
    <ds:schemaRef ds:uri="http://schemas.openxmlformats.org/package/2006/metadata/core-properties"/>
    <ds:schemaRef ds:uri="http://purl.org/dc/elements/1.1/"/>
    <ds:schemaRef ds:uri="26f76ef6-96f2-4b7d-9117-78def4f5d41b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</Template>
  <TotalTime>185</TotalTime>
  <Words>945</Words>
  <Application>Microsoft Office PowerPoint</Application>
  <PresentationFormat>Širokoúhlá obrazovka</PresentationFormat>
  <Paragraphs>90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Czech lettres &amp; pronunciation</vt:lpstr>
      <vt:lpstr>Letters. Alphabet / sounds</vt:lpstr>
      <vt:lpstr>Vowels — short</vt:lpstr>
      <vt:lpstr>Vowels — long</vt:lpstr>
      <vt:lpstr>Vowels — short × long</vt:lpstr>
      <vt:lpstr>Difthongs</vt:lpstr>
      <vt:lpstr>Consonants: hard × soft × ambiguous</vt:lpstr>
      <vt:lpstr>Consonants: hard </vt:lpstr>
      <vt:lpstr>Consonants: soft </vt:lpstr>
      <vt:lpstr>Consonants: Ď, Ť, Ň </vt:lpstr>
      <vt:lpstr>Consonants: ambiguous </vt:lpstr>
      <vt:lpstr>Special pronunciation</vt:lpstr>
      <vt:lpstr>Special pronunciation: consonant at the end</vt:lpstr>
      <vt:lpstr>Pronunciation in general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to be (být)</dc:title>
  <dc:creator>Martin Punčochář</dc:creator>
  <cp:lastModifiedBy>Martin Punčochář</cp:lastModifiedBy>
  <cp:revision>3</cp:revision>
  <cp:lastPrinted>1601-01-01T00:00:00Z</cp:lastPrinted>
  <dcterms:created xsi:type="dcterms:W3CDTF">2020-10-02T09:42:45Z</dcterms:created>
  <dcterms:modified xsi:type="dcterms:W3CDTF">2020-10-04T21:41:54Z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0x0101008F55372252ED724CA0AAE532E4D314EB</vt:lpwstr>
  </property>
</Properties>
</file>