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8FA45-7C01-48C7-BDF4-0A6B85FF3A32}" v="15" dt="2020-10-04T19:49:44.647"/>
    <p1510:client id="{81CDF82B-4173-415F-AB7E-6C91593E68E4}" v="23" dt="2020-10-03T20:41:56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63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4868FA45-7C01-48C7-BDF4-0A6B85FF3A32}"/>
    <pc:docChg chg="undo custSel addSld delSld modSld sldOrd">
      <pc:chgData name="Martin Punčochář" userId="2d608829-12d2-48ff-88b1-8e7ae92e5258" providerId="ADAL" clId="{4868FA45-7C01-48C7-BDF4-0A6B85FF3A32}" dt="2020-10-04T19:50:56.865" v="1105" actId="20577"/>
      <pc:docMkLst>
        <pc:docMk/>
      </pc:docMkLst>
      <pc:sldChg chg="modSp mod">
        <pc:chgData name="Martin Punčochář" userId="2d608829-12d2-48ff-88b1-8e7ae92e5258" providerId="ADAL" clId="{4868FA45-7C01-48C7-BDF4-0A6B85FF3A32}" dt="2020-10-04T19:38:09.801" v="524" actId="20577"/>
        <pc:sldMkLst>
          <pc:docMk/>
          <pc:sldMk cId="3232820398" sldId="256"/>
        </pc:sldMkLst>
        <pc:spChg chg="mod">
          <ac:chgData name="Martin Punčochář" userId="2d608829-12d2-48ff-88b1-8e7ae92e5258" providerId="ADAL" clId="{4868FA45-7C01-48C7-BDF4-0A6B85FF3A32}" dt="2020-10-04T19:28:28.643" v="12" actId="20577"/>
          <ac:spMkLst>
            <pc:docMk/>
            <pc:sldMk cId="3232820398" sldId="256"/>
            <ac:spMk id="4" creationId="{F9A82F95-A303-4529-9A34-49E46BBBB2B6}"/>
          </ac:spMkLst>
        </pc:spChg>
        <pc:spChg chg="mod">
          <ac:chgData name="Martin Punčochář" userId="2d608829-12d2-48ff-88b1-8e7ae92e5258" providerId="ADAL" clId="{4868FA45-7C01-48C7-BDF4-0A6B85FF3A32}" dt="2020-10-04T19:38:09.801" v="524" actId="20577"/>
          <ac:spMkLst>
            <pc:docMk/>
            <pc:sldMk cId="3232820398" sldId="256"/>
            <ac:spMk id="5" creationId="{CB3E4254-3BCD-4A2B-914F-10C37EB8EC29}"/>
          </ac:spMkLst>
        </pc:spChg>
      </pc:sldChg>
      <pc:sldChg chg="addSp delSp modSp new mod">
        <pc:chgData name="Martin Punčochář" userId="2d608829-12d2-48ff-88b1-8e7ae92e5258" providerId="ADAL" clId="{4868FA45-7C01-48C7-BDF4-0A6B85FF3A32}" dt="2020-10-04T19:31:59.909" v="176" actId="12"/>
        <pc:sldMkLst>
          <pc:docMk/>
          <pc:sldMk cId="330492478" sldId="257"/>
        </pc:sldMkLst>
        <pc:spChg chg="del">
          <ac:chgData name="Martin Punčochář" userId="2d608829-12d2-48ff-88b1-8e7ae92e5258" providerId="ADAL" clId="{4868FA45-7C01-48C7-BDF4-0A6B85FF3A32}" dt="2020-10-04T19:29:00.712" v="29" actId="21"/>
          <ac:spMkLst>
            <pc:docMk/>
            <pc:sldMk cId="330492478" sldId="257"/>
            <ac:spMk id="2" creationId="{19647658-5E5A-416A-A037-B113E04EE292}"/>
          </ac:spMkLst>
        </pc:spChg>
        <pc:spChg chg="del">
          <ac:chgData name="Martin Punčochář" userId="2d608829-12d2-48ff-88b1-8e7ae92e5258" providerId="ADAL" clId="{4868FA45-7C01-48C7-BDF4-0A6B85FF3A32}" dt="2020-10-04T19:28:58.614" v="28" actId="21"/>
          <ac:spMkLst>
            <pc:docMk/>
            <pc:sldMk cId="330492478" sldId="257"/>
            <ac:spMk id="3" creationId="{C8A934A1-DCB4-463C-9821-AB748CFE1544}"/>
          </ac:spMkLst>
        </pc:spChg>
        <pc:spChg chg="add mod">
          <ac:chgData name="Martin Punčochář" userId="2d608829-12d2-48ff-88b1-8e7ae92e5258" providerId="ADAL" clId="{4868FA45-7C01-48C7-BDF4-0A6B85FF3A32}" dt="2020-10-04T19:31:59.909" v="176" actId="12"/>
          <ac:spMkLst>
            <pc:docMk/>
            <pc:sldMk cId="330492478" sldId="257"/>
            <ac:spMk id="5" creationId="{44257A91-FDB3-4D89-B44E-302043E2C436}"/>
          </ac:spMkLst>
        </pc:spChg>
        <pc:picChg chg="add mod">
          <ac:chgData name="Martin Punčochář" userId="2d608829-12d2-48ff-88b1-8e7ae92e5258" providerId="ADAL" clId="{4868FA45-7C01-48C7-BDF4-0A6B85FF3A32}" dt="2020-10-04T19:30:00.162" v="34" actId="1076"/>
          <ac:picMkLst>
            <pc:docMk/>
            <pc:sldMk cId="330492478" sldId="257"/>
            <ac:picMk id="4" creationId="{E737B9C2-06AF-49DF-8AB7-21B09D771487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1915838022" sldId="258"/>
        </pc:sldMkLst>
      </pc:sldChg>
      <pc:sldChg chg="addSp modSp add mod">
        <pc:chgData name="Martin Punčochář" userId="2d608829-12d2-48ff-88b1-8e7ae92e5258" providerId="ADAL" clId="{4868FA45-7C01-48C7-BDF4-0A6B85FF3A32}" dt="2020-10-04T19:32:18.618" v="206" actId="20577"/>
        <pc:sldMkLst>
          <pc:docMk/>
          <pc:sldMk cId="2813443703" sldId="258"/>
        </pc:sldMkLst>
        <pc:spChg chg="add mod">
          <ac:chgData name="Martin Punčochář" userId="2d608829-12d2-48ff-88b1-8e7ae92e5258" providerId="ADAL" clId="{4868FA45-7C01-48C7-BDF4-0A6B85FF3A32}" dt="2020-10-04T19:32:18.618" v="206" actId="20577"/>
          <ac:spMkLst>
            <pc:docMk/>
            <pc:sldMk cId="2813443703" sldId="258"/>
            <ac:spMk id="4" creationId="{511C9291-D657-48F8-B233-EAB0D9515C22}"/>
          </ac:spMkLst>
        </pc:spChg>
        <pc:picChg chg="add mod">
          <ac:chgData name="Martin Punčochář" userId="2d608829-12d2-48ff-88b1-8e7ae92e5258" providerId="ADAL" clId="{4868FA45-7C01-48C7-BDF4-0A6B85FF3A32}" dt="2020-10-04T19:31:11.833" v="93" actId="1076"/>
          <ac:picMkLst>
            <pc:docMk/>
            <pc:sldMk cId="2813443703" sldId="258"/>
            <ac:picMk id="2" creationId="{F5E077DF-239B-419A-83FD-885163FE1373}"/>
          </ac:picMkLst>
        </pc:picChg>
      </pc:sldChg>
      <pc:sldChg chg="addSp modSp add mod">
        <pc:chgData name="Martin Punčochář" userId="2d608829-12d2-48ff-88b1-8e7ae92e5258" providerId="ADAL" clId="{4868FA45-7C01-48C7-BDF4-0A6B85FF3A32}" dt="2020-10-04T19:34:40.604" v="232" actId="114"/>
        <pc:sldMkLst>
          <pc:docMk/>
          <pc:sldMk cId="2059850930" sldId="259"/>
        </pc:sldMkLst>
        <pc:spChg chg="add mod">
          <ac:chgData name="Martin Punčochář" userId="2d608829-12d2-48ff-88b1-8e7ae92e5258" providerId="ADAL" clId="{4868FA45-7C01-48C7-BDF4-0A6B85FF3A32}" dt="2020-10-04T19:34:40.604" v="232" actId="114"/>
          <ac:spMkLst>
            <pc:docMk/>
            <pc:sldMk cId="2059850930" sldId="259"/>
            <ac:spMk id="4" creationId="{50C59FE2-8094-4690-AF93-6E4D5329061A}"/>
          </ac:spMkLst>
        </pc:spChg>
        <pc:picChg chg="add mod">
          <ac:chgData name="Martin Punčochář" userId="2d608829-12d2-48ff-88b1-8e7ae92e5258" providerId="ADAL" clId="{4868FA45-7C01-48C7-BDF4-0A6B85FF3A32}" dt="2020-10-04T19:33:13.008" v="208" actId="1076"/>
          <ac:picMkLst>
            <pc:docMk/>
            <pc:sldMk cId="2059850930" sldId="259"/>
            <ac:picMk id="2" creationId="{C194882C-9C10-4950-9455-861860DB45E0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2087287419" sldId="259"/>
        </pc:sldMkLst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1964745245" sldId="260"/>
        </pc:sldMkLst>
      </pc:sldChg>
      <pc:sldChg chg="addSp modSp add mod">
        <pc:chgData name="Martin Punčochář" userId="2d608829-12d2-48ff-88b1-8e7ae92e5258" providerId="ADAL" clId="{4868FA45-7C01-48C7-BDF4-0A6B85FF3A32}" dt="2020-10-04T19:35:30.649" v="293" actId="20577"/>
        <pc:sldMkLst>
          <pc:docMk/>
          <pc:sldMk cId="3273996820" sldId="260"/>
        </pc:sldMkLst>
        <pc:spChg chg="add mod">
          <ac:chgData name="Martin Punčochář" userId="2d608829-12d2-48ff-88b1-8e7ae92e5258" providerId="ADAL" clId="{4868FA45-7C01-48C7-BDF4-0A6B85FF3A32}" dt="2020-10-04T19:35:30.649" v="293" actId="20577"/>
          <ac:spMkLst>
            <pc:docMk/>
            <pc:sldMk cId="3273996820" sldId="260"/>
            <ac:spMk id="4" creationId="{A3048F0C-5141-4E80-8007-FED3287E1187}"/>
          </ac:spMkLst>
        </pc:spChg>
        <pc:picChg chg="add mod">
          <ac:chgData name="Martin Punčochář" userId="2d608829-12d2-48ff-88b1-8e7ae92e5258" providerId="ADAL" clId="{4868FA45-7C01-48C7-BDF4-0A6B85FF3A32}" dt="2020-10-04T19:35:09.816" v="234" actId="1076"/>
          <ac:picMkLst>
            <pc:docMk/>
            <pc:sldMk cId="3273996820" sldId="260"/>
            <ac:picMk id="2" creationId="{742F093E-9FCC-475D-8C5C-7562B4629015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3107873040" sldId="261"/>
        </pc:sldMkLst>
      </pc:sldChg>
      <pc:sldChg chg="addSp delSp modSp add mod replId">
        <pc:chgData name="Martin Punčochář" userId="2d608829-12d2-48ff-88b1-8e7ae92e5258" providerId="ADAL" clId="{4868FA45-7C01-48C7-BDF4-0A6B85FF3A32}" dt="2020-10-04T19:36:43.809" v="427" actId="20577"/>
        <pc:sldMkLst>
          <pc:docMk/>
          <pc:sldMk cId="3346505919" sldId="261"/>
        </pc:sldMkLst>
        <pc:spChg chg="add mod">
          <ac:chgData name="Martin Punčochář" userId="2d608829-12d2-48ff-88b1-8e7ae92e5258" providerId="ADAL" clId="{4868FA45-7C01-48C7-BDF4-0A6B85FF3A32}" dt="2020-10-04T19:36:43.809" v="427" actId="20577"/>
          <ac:spMkLst>
            <pc:docMk/>
            <pc:sldMk cId="3346505919" sldId="261"/>
            <ac:spMk id="3" creationId="{5C4BBE42-5ADA-4D08-A016-FF7DE9E5E1DC}"/>
          </ac:spMkLst>
        </pc:spChg>
        <pc:spChg chg="add del">
          <ac:chgData name="Martin Punčochář" userId="2d608829-12d2-48ff-88b1-8e7ae92e5258" providerId="ADAL" clId="{4868FA45-7C01-48C7-BDF4-0A6B85FF3A32}" dt="2020-10-04T19:36:04.567" v="331" actId="22"/>
          <ac:spMkLst>
            <pc:docMk/>
            <pc:sldMk cId="3346505919" sldId="261"/>
            <ac:spMk id="5" creationId="{20EB09F4-D45B-4538-9087-1BD495E8C0F0}"/>
          </ac:spMkLst>
        </pc:spChg>
        <pc:picChg chg="add mod">
          <ac:chgData name="Martin Punčochář" userId="2d608829-12d2-48ff-88b1-8e7ae92e5258" providerId="ADAL" clId="{4868FA45-7C01-48C7-BDF4-0A6B85FF3A32}" dt="2020-10-04T19:36:18.601" v="334" actId="1076"/>
          <ac:picMkLst>
            <pc:docMk/>
            <pc:sldMk cId="3346505919" sldId="261"/>
            <ac:picMk id="6" creationId="{9E48C498-0C44-43E1-9CBD-444C02CDDD07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3573886988" sldId="262"/>
        </pc:sldMkLst>
      </pc:sldChg>
      <pc:sldChg chg="addSp delSp modSp add mod">
        <pc:chgData name="Martin Punčochář" userId="2d608829-12d2-48ff-88b1-8e7ae92e5258" providerId="ADAL" clId="{4868FA45-7C01-48C7-BDF4-0A6B85FF3A32}" dt="2020-10-04T19:37:36.988" v="497" actId="6549"/>
        <pc:sldMkLst>
          <pc:docMk/>
          <pc:sldMk cId="3634746808" sldId="262"/>
        </pc:sldMkLst>
        <pc:spChg chg="mod">
          <ac:chgData name="Martin Punčochář" userId="2d608829-12d2-48ff-88b1-8e7ae92e5258" providerId="ADAL" clId="{4868FA45-7C01-48C7-BDF4-0A6B85FF3A32}" dt="2020-10-04T19:37:36.988" v="497" actId="6549"/>
          <ac:spMkLst>
            <pc:docMk/>
            <pc:sldMk cId="3634746808" sldId="262"/>
            <ac:spMk id="3" creationId="{5C4BBE42-5ADA-4D08-A016-FF7DE9E5E1DC}"/>
          </ac:spMkLst>
        </pc:spChg>
        <pc:picChg chg="add mod">
          <ac:chgData name="Martin Punčochář" userId="2d608829-12d2-48ff-88b1-8e7ae92e5258" providerId="ADAL" clId="{4868FA45-7C01-48C7-BDF4-0A6B85FF3A32}" dt="2020-10-04T19:37:19.304" v="431" actId="1076"/>
          <ac:picMkLst>
            <pc:docMk/>
            <pc:sldMk cId="3634746808" sldId="262"/>
            <ac:picMk id="2" creationId="{B45A203C-3117-4A96-A4E7-ECE5270689A8}"/>
          </ac:picMkLst>
        </pc:picChg>
        <pc:picChg chg="del">
          <ac:chgData name="Martin Punčochář" userId="2d608829-12d2-48ff-88b1-8e7ae92e5258" providerId="ADAL" clId="{4868FA45-7C01-48C7-BDF4-0A6B85FF3A32}" dt="2020-10-04T19:37:16.262" v="429" actId="478"/>
          <ac:picMkLst>
            <pc:docMk/>
            <pc:sldMk cId="3634746808" sldId="262"/>
            <ac:picMk id="6" creationId="{9E48C498-0C44-43E1-9CBD-444C02CDDD07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3463191088" sldId="263"/>
        </pc:sldMkLst>
      </pc:sldChg>
      <pc:sldChg chg="addSp delSp modSp add mod">
        <pc:chgData name="Martin Punčochář" userId="2d608829-12d2-48ff-88b1-8e7ae92e5258" providerId="ADAL" clId="{4868FA45-7C01-48C7-BDF4-0A6B85FF3A32}" dt="2020-10-04T19:39:29.680" v="611" actId="14100"/>
        <pc:sldMkLst>
          <pc:docMk/>
          <pc:sldMk cId="3890620059" sldId="263"/>
        </pc:sldMkLst>
        <pc:spChg chg="mod">
          <ac:chgData name="Martin Punčochář" userId="2d608829-12d2-48ff-88b1-8e7ae92e5258" providerId="ADAL" clId="{4868FA45-7C01-48C7-BDF4-0A6B85FF3A32}" dt="2020-10-04T19:39:29.680" v="611" actId="14100"/>
          <ac:spMkLst>
            <pc:docMk/>
            <pc:sldMk cId="3890620059" sldId="263"/>
            <ac:spMk id="3" creationId="{5C4BBE42-5ADA-4D08-A016-FF7DE9E5E1DC}"/>
          </ac:spMkLst>
        </pc:spChg>
        <pc:picChg chg="del">
          <ac:chgData name="Martin Punčochář" userId="2d608829-12d2-48ff-88b1-8e7ae92e5258" providerId="ADAL" clId="{4868FA45-7C01-48C7-BDF4-0A6B85FF3A32}" dt="2020-10-04T19:37:52.421" v="499" actId="478"/>
          <ac:picMkLst>
            <pc:docMk/>
            <pc:sldMk cId="3890620059" sldId="263"/>
            <ac:picMk id="2" creationId="{B45A203C-3117-4A96-A4E7-ECE5270689A8}"/>
          </ac:picMkLst>
        </pc:picChg>
        <pc:picChg chg="add mod">
          <ac:chgData name="Martin Punčochář" userId="2d608829-12d2-48ff-88b1-8e7ae92e5258" providerId="ADAL" clId="{4868FA45-7C01-48C7-BDF4-0A6B85FF3A32}" dt="2020-10-04T19:38:44.888" v="556" actId="14100"/>
          <ac:picMkLst>
            <pc:docMk/>
            <pc:sldMk cId="3890620059" sldId="263"/>
            <ac:picMk id="4" creationId="{7A52AEF7-21CA-49FA-A457-4AA28BDBAC4F}"/>
          </ac:picMkLst>
        </pc:picChg>
        <pc:picChg chg="add mod">
          <ac:chgData name="Martin Punčochář" userId="2d608829-12d2-48ff-88b1-8e7ae92e5258" providerId="ADAL" clId="{4868FA45-7C01-48C7-BDF4-0A6B85FF3A32}" dt="2020-10-04T19:38:51.823" v="560" actId="1076"/>
          <ac:picMkLst>
            <pc:docMk/>
            <pc:sldMk cId="3890620059" sldId="263"/>
            <ac:picMk id="5" creationId="{13B1BEC8-D477-4427-885F-84E3A843AF41}"/>
          </ac:picMkLst>
        </pc:picChg>
      </pc:sldChg>
      <pc:sldChg chg="addSp delSp modSp add mod ord">
        <pc:chgData name="Martin Punčochář" userId="2d608829-12d2-48ff-88b1-8e7ae92e5258" providerId="ADAL" clId="{4868FA45-7C01-48C7-BDF4-0A6B85FF3A32}" dt="2020-10-04T19:41:20.409" v="766" actId="5793"/>
        <pc:sldMkLst>
          <pc:docMk/>
          <pc:sldMk cId="2714973963" sldId="264"/>
        </pc:sldMkLst>
        <pc:spChg chg="del">
          <ac:chgData name="Martin Punčochář" userId="2d608829-12d2-48ff-88b1-8e7ae92e5258" providerId="ADAL" clId="{4868FA45-7C01-48C7-BDF4-0A6B85FF3A32}" dt="2020-10-04T19:40:13.285" v="618" actId="478"/>
          <ac:spMkLst>
            <pc:docMk/>
            <pc:sldMk cId="2714973963" sldId="264"/>
            <ac:spMk id="3" creationId="{5C4BBE42-5ADA-4D08-A016-FF7DE9E5E1DC}"/>
          </ac:spMkLst>
        </pc:spChg>
        <pc:spChg chg="add mod">
          <ac:chgData name="Martin Punčochář" userId="2d608829-12d2-48ff-88b1-8e7ae92e5258" providerId="ADAL" clId="{4868FA45-7C01-48C7-BDF4-0A6B85FF3A32}" dt="2020-10-04T19:41:20.409" v="766" actId="5793"/>
          <ac:spMkLst>
            <pc:docMk/>
            <pc:sldMk cId="2714973963" sldId="264"/>
            <ac:spMk id="6" creationId="{586B92C9-0329-4D98-A8ED-9623DCFA0B49}"/>
          </ac:spMkLst>
        </pc:spChg>
        <pc:picChg chg="del">
          <ac:chgData name="Martin Punčochář" userId="2d608829-12d2-48ff-88b1-8e7ae92e5258" providerId="ADAL" clId="{4868FA45-7C01-48C7-BDF4-0A6B85FF3A32}" dt="2020-10-04T19:39:55.143" v="615" actId="478"/>
          <ac:picMkLst>
            <pc:docMk/>
            <pc:sldMk cId="2714973963" sldId="264"/>
            <ac:picMk id="2" creationId="{B45A203C-3117-4A96-A4E7-ECE5270689A8}"/>
          </ac:picMkLst>
        </pc:picChg>
        <pc:picChg chg="add mod">
          <ac:chgData name="Martin Punčochář" userId="2d608829-12d2-48ff-88b1-8e7ae92e5258" providerId="ADAL" clId="{4868FA45-7C01-48C7-BDF4-0A6B85FF3A32}" dt="2020-10-04T19:39:59.927" v="617" actId="1076"/>
          <ac:picMkLst>
            <pc:docMk/>
            <pc:sldMk cId="2714973963" sldId="264"/>
            <ac:picMk id="4" creationId="{EE907012-BBDF-413C-8759-6EA3486AE42C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3291461556" sldId="264"/>
        </pc:sldMkLst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344117452" sldId="265"/>
        </pc:sldMkLst>
      </pc:sldChg>
      <pc:sldChg chg="addSp delSp modSp add mod">
        <pc:chgData name="Martin Punčochář" userId="2d608829-12d2-48ff-88b1-8e7ae92e5258" providerId="ADAL" clId="{4868FA45-7C01-48C7-BDF4-0A6B85FF3A32}" dt="2020-10-04T19:49:25.820" v="981" actId="113"/>
        <pc:sldMkLst>
          <pc:docMk/>
          <pc:sldMk cId="2975363102" sldId="265"/>
        </pc:sldMkLst>
        <pc:spChg chg="mod">
          <ac:chgData name="Martin Punčochář" userId="2d608829-12d2-48ff-88b1-8e7ae92e5258" providerId="ADAL" clId="{4868FA45-7C01-48C7-BDF4-0A6B85FF3A32}" dt="2020-10-04T19:49:25.820" v="981" actId="113"/>
          <ac:spMkLst>
            <pc:docMk/>
            <pc:sldMk cId="2975363102" sldId="265"/>
            <ac:spMk id="6" creationId="{586B92C9-0329-4D98-A8ED-9623DCFA0B49}"/>
          </ac:spMkLst>
        </pc:spChg>
        <pc:picChg chg="add mod">
          <ac:chgData name="Martin Punčochář" userId="2d608829-12d2-48ff-88b1-8e7ae92e5258" providerId="ADAL" clId="{4868FA45-7C01-48C7-BDF4-0A6B85FF3A32}" dt="2020-10-04T19:46:46.766" v="770" actId="1076"/>
          <ac:picMkLst>
            <pc:docMk/>
            <pc:sldMk cId="2975363102" sldId="265"/>
            <ac:picMk id="2" creationId="{D435B240-92DD-4928-BEBE-03E0DFFF234B}"/>
          </ac:picMkLst>
        </pc:picChg>
        <pc:picChg chg="del">
          <ac:chgData name="Martin Punčochář" userId="2d608829-12d2-48ff-88b1-8e7ae92e5258" providerId="ADAL" clId="{4868FA45-7C01-48C7-BDF4-0A6B85FF3A32}" dt="2020-10-04T19:46:41.608" v="768" actId="478"/>
          <ac:picMkLst>
            <pc:docMk/>
            <pc:sldMk cId="2975363102" sldId="265"/>
            <ac:picMk id="4" creationId="{EE907012-BBDF-413C-8759-6EA3486AE42C}"/>
          </ac:picMkLst>
        </pc:picChg>
      </pc:sldChg>
      <pc:sldChg chg="addSp delSp modSp add mod">
        <pc:chgData name="Martin Punčochář" userId="2d608829-12d2-48ff-88b1-8e7ae92e5258" providerId="ADAL" clId="{4868FA45-7C01-48C7-BDF4-0A6B85FF3A32}" dt="2020-10-04T19:48:33.921" v="923" actId="5793"/>
        <pc:sldMkLst>
          <pc:docMk/>
          <pc:sldMk cId="390332426" sldId="266"/>
        </pc:sldMkLst>
        <pc:spChg chg="mod">
          <ac:chgData name="Martin Punčochář" userId="2d608829-12d2-48ff-88b1-8e7ae92e5258" providerId="ADAL" clId="{4868FA45-7C01-48C7-BDF4-0A6B85FF3A32}" dt="2020-10-04T19:48:33.921" v="923" actId="5793"/>
          <ac:spMkLst>
            <pc:docMk/>
            <pc:sldMk cId="390332426" sldId="266"/>
            <ac:spMk id="6" creationId="{586B92C9-0329-4D98-A8ED-9623DCFA0B49}"/>
          </ac:spMkLst>
        </pc:spChg>
        <pc:picChg chg="del">
          <ac:chgData name="Martin Punčochář" userId="2d608829-12d2-48ff-88b1-8e7ae92e5258" providerId="ADAL" clId="{4868FA45-7C01-48C7-BDF4-0A6B85FF3A32}" dt="2020-10-04T19:48:11.330" v="879" actId="478"/>
          <ac:picMkLst>
            <pc:docMk/>
            <pc:sldMk cId="390332426" sldId="266"/>
            <ac:picMk id="2" creationId="{D435B240-92DD-4928-BEBE-03E0DFFF234B}"/>
          </ac:picMkLst>
        </pc:picChg>
        <pc:picChg chg="add mod">
          <ac:chgData name="Martin Punčochář" userId="2d608829-12d2-48ff-88b1-8e7ae92e5258" providerId="ADAL" clId="{4868FA45-7C01-48C7-BDF4-0A6B85FF3A32}" dt="2020-10-04T19:48:15.158" v="881" actId="1076"/>
          <ac:picMkLst>
            <pc:docMk/>
            <pc:sldMk cId="390332426" sldId="266"/>
            <ac:picMk id="3" creationId="{568ECB79-10BE-45E0-9D48-3BE93D875998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914045532" sldId="266"/>
        </pc:sldMkLst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1213054179" sldId="267"/>
        </pc:sldMkLst>
      </pc:sldChg>
      <pc:sldChg chg="addSp delSp modSp add mod">
        <pc:chgData name="Martin Punčochář" userId="2d608829-12d2-48ff-88b1-8e7ae92e5258" providerId="ADAL" clId="{4868FA45-7C01-48C7-BDF4-0A6B85FF3A32}" dt="2020-10-04T19:50:56.865" v="1105" actId="20577"/>
        <pc:sldMkLst>
          <pc:docMk/>
          <pc:sldMk cId="2139434444" sldId="267"/>
        </pc:sldMkLst>
        <pc:spChg chg="mod">
          <ac:chgData name="Martin Punčochář" userId="2d608829-12d2-48ff-88b1-8e7ae92e5258" providerId="ADAL" clId="{4868FA45-7C01-48C7-BDF4-0A6B85FF3A32}" dt="2020-10-04T19:50:56.865" v="1105" actId="20577"/>
          <ac:spMkLst>
            <pc:docMk/>
            <pc:sldMk cId="2139434444" sldId="267"/>
            <ac:spMk id="6" creationId="{586B92C9-0329-4D98-A8ED-9623DCFA0B49}"/>
          </ac:spMkLst>
        </pc:spChg>
        <pc:picChg chg="add mod">
          <ac:chgData name="Martin Punčochář" userId="2d608829-12d2-48ff-88b1-8e7ae92e5258" providerId="ADAL" clId="{4868FA45-7C01-48C7-BDF4-0A6B85FF3A32}" dt="2020-10-04T19:49:47.399" v="985" actId="1076"/>
          <ac:picMkLst>
            <pc:docMk/>
            <pc:sldMk cId="2139434444" sldId="267"/>
            <ac:picMk id="2" creationId="{00D5B68C-2A5D-44B5-8830-C666B2627766}"/>
          </ac:picMkLst>
        </pc:picChg>
        <pc:picChg chg="del">
          <ac:chgData name="Martin Punčochář" userId="2d608829-12d2-48ff-88b1-8e7ae92e5258" providerId="ADAL" clId="{4868FA45-7C01-48C7-BDF4-0A6B85FF3A32}" dt="2020-10-04T19:49:44.204" v="983" actId="478"/>
          <ac:picMkLst>
            <pc:docMk/>
            <pc:sldMk cId="2139434444" sldId="267"/>
            <ac:picMk id="3" creationId="{568ECB79-10BE-45E0-9D48-3BE93D875998}"/>
          </ac:picMkLst>
        </pc:picChg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459611910" sldId="268"/>
        </pc:sldMkLst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1379345863" sldId="269"/>
        </pc:sldMkLst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829601146" sldId="270"/>
        </pc:sldMkLst>
      </pc:sldChg>
      <pc:sldChg chg="del">
        <pc:chgData name="Martin Punčochář" userId="2d608829-12d2-48ff-88b1-8e7ae92e5258" providerId="ADAL" clId="{4868FA45-7C01-48C7-BDF4-0A6B85FF3A32}" dt="2020-10-04T19:28:51.475" v="26" actId="47"/>
        <pc:sldMkLst>
          <pc:docMk/>
          <pc:sldMk cId="2491080051" sldId="271"/>
        </pc:sldMkLst>
      </pc:sldChg>
    </pc:docChg>
  </pc:docChgLst>
  <pc:docChgLst>
    <pc:chgData name="Martin Punčochář" userId="2d608829-12d2-48ff-88b1-8e7ae92e5258" providerId="ADAL" clId="{81CDF82B-4173-415F-AB7E-6C91593E68E4}"/>
    <pc:docChg chg="undo redo custSel addSld delSld modSld sldOrd">
      <pc:chgData name="Martin Punčochář" userId="2d608829-12d2-48ff-88b1-8e7ae92e5258" providerId="ADAL" clId="{81CDF82B-4173-415F-AB7E-6C91593E68E4}" dt="2020-10-04T12:59:35.790" v="2673" actId="20577"/>
      <pc:docMkLst>
        <pc:docMk/>
      </pc:docMkLst>
      <pc:sldChg chg="modSp mod">
        <pc:chgData name="Martin Punčochář" userId="2d608829-12d2-48ff-88b1-8e7ae92e5258" providerId="ADAL" clId="{81CDF82B-4173-415F-AB7E-6C91593E68E4}" dt="2020-10-03T19:22:00.237" v="47" actId="20577"/>
        <pc:sldMkLst>
          <pc:docMk/>
          <pc:sldMk cId="3232820398" sldId="256"/>
        </pc:sldMkLst>
        <pc:spChg chg="mod">
          <ac:chgData name="Martin Punčochář" userId="2d608829-12d2-48ff-88b1-8e7ae92e5258" providerId="ADAL" clId="{81CDF82B-4173-415F-AB7E-6C91593E68E4}" dt="2020-10-03T06:56:31.538" v="0"/>
          <ac:spMkLst>
            <pc:docMk/>
            <pc:sldMk cId="3232820398" sldId="256"/>
            <ac:spMk id="4" creationId="{F9A82F95-A303-4529-9A34-49E46BBBB2B6}"/>
          </ac:spMkLst>
        </pc:spChg>
        <pc:spChg chg="mod">
          <ac:chgData name="Martin Punčochář" userId="2d608829-12d2-48ff-88b1-8e7ae92e5258" providerId="ADAL" clId="{81CDF82B-4173-415F-AB7E-6C91593E68E4}" dt="2020-10-03T19:22:00.237" v="47" actId="20577"/>
          <ac:spMkLst>
            <pc:docMk/>
            <pc:sldMk cId="3232820398" sldId="256"/>
            <ac:spMk id="5" creationId="{CB3E4254-3BCD-4A2B-914F-10C37EB8EC29}"/>
          </ac:spMkLst>
        </pc:spChg>
      </pc:sldChg>
      <pc:sldChg chg="delSp modSp new del mod">
        <pc:chgData name="Martin Punčochář" userId="2d608829-12d2-48ff-88b1-8e7ae92e5258" providerId="ADAL" clId="{81CDF82B-4173-415F-AB7E-6C91593E68E4}" dt="2020-10-03T20:32:19.360" v="1431" actId="47"/>
        <pc:sldMkLst>
          <pc:docMk/>
          <pc:sldMk cId="2801280738" sldId="257"/>
        </pc:sldMkLst>
        <pc:spChg chg="del">
          <ac:chgData name="Martin Punčochář" userId="2d608829-12d2-48ff-88b1-8e7ae92e5258" providerId="ADAL" clId="{81CDF82B-4173-415F-AB7E-6C91593E68E4}" dt="2020-10-03T06:57:29.772" v="28" actId="21"/>
          <ac:spMkLst>
            <pc:docMk/>
            <pc:sldMk cId="2801280738" sldId="257"/>
            <ac:spMk id="2" creationId="{D56FD661-96B2-4025-9FE9-6EC409E12E8C}"/>
          </ac:spMkLst>
        </pc:spChg>
        <pc:spChg chg="del">
          <ac:chgData name="Martin Punčochář" userId="2d608829-12d2-48ff-88b1-8e7ae92e5258" providerId="ADAL" clId="{81CDF82B-4173-415F-AB7E-6C91593E68E4}" dt="2020-10-03T06:57:30.983" v="29" actId="21"/>
          <ac:spMkLst>
            <pc:docMk/>
            <pc:sldMk cId="2801280738" sldId="257"/>
            <ac:spMk id="3" creationId="{6F51D4C7-A8DB-43C8-BC72-2BEE9219659A}"/>
          </ac:spMkLst>
        </pc:spChg>
        <pc:spChg chg="mod">
          <ac:chgData name="Martin Punčochář" userId="2d608829-12d2-48ff-88b1-8e7ae92e5258" providerId="ADAL" clId="{81CDF82B-4173-415F-AB7E-6C91593E68E4}" dt="2020-10-03T19:22:52.022" v="50"/>
          <ac:spMkLst>
            <pc:docMk/>
            <pc:sldMk cId="2801280738" sldId="257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20:32:11.616" v="1430" actId="6549"/>
          <ac:spMkLst>
            <pc:docMk/>
            <pc:sldMk cId="2801280738" sldId="257"/>
            <ac:spMk id="5" creationId="{8C9B3E6B-AAEC-4FF7-86A1-326507F6895C}"/>
          </ac:spMkLst>
        </pc:spChg>
      </pc:sldChg>
      <pc:sldChg chg="del">
        <pc:chgData name="Martin Punčochář" userId="2d608829-12d2-48ff-88b1-8e7ae92e5258" providerId="ADAL" clId="{81CDF82B-4173-415F-AB7E-6C91593E68E4}" dt="2020-10-03T06:56:48.559" v="26" actId="47"/>
        <pc:sldMkLst>
          <pc:docMk/>
          <pc:sldMk cId="3976863268" sldId="257"/>
        </pc:sldMkLst>
      </pc:sldChg>
      <pc:sldChg chg="modSp add mod">
        <pc:chgData name="Martin Punčochář" userId="2d608829-12d2-48ff-88b1-8e7ae92e5258" providerId="ADAL" clId="{81CDF82B-4173-415F-AB7E-6C91593E68E4}" dt="2020-10-03T20:36:27.137" v="1671" actId="6549"/>
        <pc:sldMkLst>
          <pc:docMk/>
          <pc:sldMk cId="1915838022" sldId="258"/>
        </pc:sldMkLst>
        <pc:spChg chg="mod">
          <ac:chgData name="Martin Punčochář" userId="2d608829-12d2-48ff-88b1-8e7ae92e5258" providerId="ADAL" clId="{81CDF82B-4173-415F-AB7E-6C91593E68E4}" dt="2020-10-03T20:36:27.137" v="1671" actId="6549"/>
          <ac:spMkLst>
            <pc:docMk/>
            <pc:sldMk cId="1915838022" sldId="258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19:24:38.987" v="213" actId="20577"/>
          <ac:spMkLst>
            <pc:docMk/>
            <pc:sldMk cId="1915838022" sldId="258"/>
            <ac:spMk id="5" creationId="{8C9B3E6B-AAEC-4FF7-86A1-326507F6895C}"/>
          </ac:spMkLst>
        </pc:spChg>
      </pc:sldChg>
      <pc:sldChg chg="del">
        <pc:chgData name="Martin Punčochář" userId="2d608829-12d2-48ff-88b1-8e7ae92e5258" providerId="ADAL" clId="{81CDF82B-4173-415F-AB7E-6C91593E68E4}" dt="2020-10-03T06:56:48.559" v="26" actId="47"/>
        <pc:sldMkLst>
          <pc:docMk/>
          <pc:sldMk cId="2075761003" sldId="258"/>
        </pc:sldMkLst>
      </pc:sldChg>
      <pc:sldChg chg="del">
        <pc:chgData name="Martin Punčochář" userId="2d608829-12d2-48ff-88b1-8e7ae92e5258" providerId="ADAL" clId="{81CDF82B-4173-415F-AB7E-6C91593E68E4}" dt="2020-10-03T06:56:48.559" v="26" actId="47"/>
        <pc:sldMkLst>
          <pc:docMk/>
          <pc:sldMk cId="887722561" sldId="259"/>
        </pc:sldMkLst>
      </pc:sldChg>
      <pc:sldChg chg="modSp add mod">
        <pc:chgData name="Martin Punčochář" userId="2d608829-12d2-48ff-88b1-8e7ae92e5258" providerId="ADAL" clId="{81CDF82B-4173-415F-AB7E-6C91593E68E4}" dt="2020-10-03T20:36:25.031" v="1670" actId="6549"/>
        <pc:sldMkLst>
          <pc:docMk/>
          <pc:sldMk cId="2087287419" sldId="259"/>
        </pc:sldMkLst>
        <pc:spChg chg="mod">
          <ac:chgData name="Martin Punčochář" userId="2d608829-12d2-48ff-88b1-8e7ae92e5258" providerId="ADAL" clId="{81CDF82B-4173-415F-AB7E-6C91593E68E4}" dt="2020-10-03T20:36:25.031" v="1670" actId="6549"/>
          <ac:spMkLst>
            <pc:docMk/>
            <pc:sldMk cId="2087287419" sldId="259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19:25:27.600" v="267" actId="20577"/>
          <ac:spMkLst>
            <pc:docMk/>
            <pc:sldMk cId="2087287419" sldId="259"/>
            <ac:spMk id="5" creationId="{8C9B3E6B-AAEC-4FF7-86A1-326507F6895C}"/>
          </ac:spMkLst>
        </pc:spChg>
      </pc:sldChg>
      <pc:sldChg chg="modSp add mod">
        <pc:chgData name="Martin Punčochář" userId="2d608829-12d2-48ff-88b1-8e7ae92e5258" providerId="ADAL" clId="{81CDF82B-4173-415F-AB7E-6C91593E68E4}" dt="2020-10-03T20:36:23.070" v="1669" actId="6549"/>
        <pc:sldMkLst>
          <pc:docMk/>
          <pc:sldMk cId="1964745245" sldId="260"/>
        </pc:sldMkLst>
        <pc:spChg chg="mod">
          <ac:chgData name="Martin Punčochář" userId="2d608829-12d2-48ff-88b1-8e7ae92e5258" providerId="ADAL" clId="{81CDF82B-4173-415F-AB7E-6C91593E68E4}" dt="2020-10-03T20:36:23.070" v="1669" actId="6549"/>
          <ac:spMkLst>
            <pc:docMk/>
            <pc:sldMk cId="1964745245" sldId="260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19:26:55.708" v="355" actId="20577"/>
          <ac:spMkLst>
            <pc:docMk/>
            <pc:sldMk cId="1964745245" sldId="260"/>
            <ac:spMk id="5" creationId="{8C9B3E6B-AAEC-4FF7-86A1-326507F6895C}"/>
          </ac:spMkLst>
        </pc:spChg>
      </pc:sldChg>
      <pc:sldChg chg="del">
        <pc:chgData name="Martin Punčochář" userId="2d608829-12d2-48ff-88b1-8e7ae92e5258" providerId="ADAL" clId="{81CDF82B-4173-415F-AB7E-6C91593E68E4}" dt="2020-10-03T06:56:48.559" v="26" actId="47"/>
        <pc:sldMkLst>
          <pc:docMk/>
          <pc:sldMk cId="3171501812" sldId="260"/>
        </pc:sldMkLst>
      </pc:sldChg>
      <pc:sldChg chg="del">
        <pc:chgData name="Martin Punčochář" userId="2d608829-12d2-48ff-88b1-8e7ae92e5258" providerId="ADAL" clId="{81CDF82B-4173-415F-AB7E-6C91593E68E4}" dt="2020-10-03T06:56:48.559" v="26" actId="47"/>
        <pc:sldMkLst>
          <pc:docMk/>
          <pc:sldMk cId="719813947" sldId="261"/>
        </pc:sldMkLst>
      </pc:sldChg>
      <pc:sldChg chg="modSp add mod">
        <pc:chgData name="Martin Punčochář" userId="2d608829-12d2-48ff-88b1-8e7ae92e5258" providerId="ADAL" clId="{81CDF82B-4173-415F-AB7E-6C91593E68E4}" dt="2020-10-03T20:46:16.773" v="2183" actId="20577"/>
        <pc:sldMkLst>
          <pc:docMk/>
          <pc:sldMk cId="3107873040" sldId="261"/>
        </pc:sldMkLst>
        <pc:spChg chg="mod">
          <ac:chgData name="Martin Punčochář" userId="2d608829-12d2-48ff-88b1-8e7ae92e5258" providerId="ADAL" clId="{81CDF82B-4173-415F-AB7E-6C91593E68E4}" dt="2020-10-03T20:46:16.773" v="2183" actId="20577"/>
          <ac:spMkLst>
            <pc:docMk/>
            <pc:sldMk cId="3107873040" sldId="261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19:58:32.736" v="1104" actId="20577"/>
          <ac:spMkLst>
            <pc:docMk/>
            <pc:sldMk cId="3107873040" sldId="261"/>
            <ac:spMk id="5" creationId="{8C9B3E6B-AAEC-4FF7-86A1-326507F6895C}"/>
          </ac:spMkLst>
        </pc:spChg>
      </pc:sldChg>
      <pc:sldChg chg="del">
        <pc:chgData name="Martin Punčochář" userId="2d608829-12d2-48ff-88b1-8e7ae92e5258" providerId="ADAL" clId="{81CDF82B-4173-415F-AB7E-6C91593E68E4}" dt="2020-10-03T06:56:48.559" v="26" actId="47"/>
        <pc:sldMkLst>
          <pc:docMk/>
          <pc:sldMk cId="2452256877" sldId="262"/>
        </pc:sldMkLst>
      </pc:sldChg>
      <pc:sldChg chg="modSp add mod">
        <pc:chgData name="Martin Punčochář" userId="2d608829-12d2-48ff-88b1-8e7ae92e5258" providerId="ADAL" clId="{81CDF82B-4173-415F-AB7E-6C91593E68E4}" dt="2020-10-03T20:36:19.689" v="1667" actId="6549"/>
        <pc:sldMkLst>
          <pc:docMk/>
          <pc:sldMk cId="3573886988" sldId="262"/>
        </pc:sldMkLst>
        <pc:spChg chg="mod">
          <ac:chgData name="Martin Punčochář" userId="2d608829-12d2-48ff-88b1-8e7ae92e5258" providerId="ADAL" clId="{81CDF82B-4173-415F-AB7E-6C91593E68E4}" dt="2020-10-03T20:36:19.689" v="1667" actId="6549"/>
          <ac:spMkLst>
            <pc:docMk/>
            <pc:sldMk cId="3573886988" sldId="262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19:55:44.876" v="1081" actId="6549"/>
          <ac:spMkLst>
            <pc:docMk/>
            <pc:sldMk cId="3573886988" sldId="262"/>
            <ac:spMk id="5" creationId="{8C9B3E6B-AAEC-4FF7-86A1-326507F6895C}"/>
          </ac:spMkLst>
        </pc:spChg>
      </pc:sldChg>
      <pc:sldChg chg="addSp delSp modSp add mod">
        <pc:chgData name="Martin Punčochář" userId="2d608829-12d2-48ff-88b1-8e7ae92e5258" providerId="ADAL" clId="{81CDF82B-4173-415F-AB7E-6C91593E68E4}" dt="2020-10-03T20:36:17.424" v="1666" actId="6549"/>
        <pc:sldMkLst>
          <pc:docMk/>
          <pc:sldMk cId="3463191088" sldId="263"/>
        </pc:sldMkLst>
        <pc:spChg chg="mod">
          <ac:chgData name="Martin Punčochář" userId="2d608829-12d2-48ff-88b1-8e7ae92e5258" providerId="ADAL" clId="{81CDF82B-4173-415F-AB7E-6C91593E68E4}" dt="2020-10-03T20:36:17.424" v="1666" actId="6549"/>
          <ac:spMkLst>
            <pc:docMk/>
            <pc:sldMk cId="3463191088" sldId="263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20:03:07.457" v="1170" actId="20577"/>
          <ac:spMkLst>
            <pc:docMk/>
            <pc:sldMk cId="3463191088" sldId="263"/>
            <ac:spMk id="5" creationId="{8C9B3E6B-AAEC-4FF7-86A1-326507F6895C}"/>
          </ac:spMkLst>
        </pc:spChg>
        <pc:picChg chg="add del mod">
          <ac:chgData name="Martin Punčochář" userId="2d608829-12d2-48ff-88b1-8e7ae92e5258" providerId="ADAL" clId="{81CDF82B-4173-415F-AB7E-6C91593E68E4}" dt="2020-10-03T20:01:53.752" v="1114" actId="478"/>
          <ac:picMkLst>
            <pc:docMk/>
            <pc:sldMk cId="3463191088" sldId="263"/>
            <ac:picMk id="2" creationId="{546C422A-F877-4787-BD90-51A06B407F7F}"/>
          </ac:picMkLst>
        </pc:picChg>
        <pc:picChg chg="add mod">
          <ac:chgData name="Martin Punčochář" userId="2d608829-12d2-48ff-88b1-8e7ae92e5258" providerId="ADAL" clId="{81CDF82B-4173-415F-AB7E-6C91593E68E4}" dt="2020-10-03T20:03:11.896" v="1172" actId="1076"/>
          <ac:picMkLst>
            <pc:docMk/>
            <pc:sldMk cId="3463191088" sldId="263"/>
            <ac:picMk id="3" creationId="{064585A7-0B83-4263-8925-4C2597D8B7BD}"/>
          </ac:picMkLst>
        </pc:picChg>
      </pc:sldChg>
      <pc:sldChg chg="addSp delSp modSp add mod">
        <pc:chgData name="Martin Punčochář" userId="2d608829-12d2-48ff-88b1-8e7ae92e5258" providerId="ADAL" clId="{81CDF82B-4173-415F-AB7E-6C91593E68E4}" dt="2020-10-03T20:36:52.053" v="1685"/>
        <pc:sldMkLst>
          <pc:docMk/>
          <pc:sldMk cId="3291461556" sldId="264"/>
        </pc:sldMkLst>
        <pc:spChg chg="add del">
          <ac:chgData name="Martin Punčochář" userId="2d608829-12d2-48ff-88b1-8e7ae92e5258" providerId="ADAL" clId="{81CDF82B-4173-415F-AB7E-6C91593E68E4}" dt="2020-10-03T20:36:52.053" v="1685"/>
          <ac:spMkLst>
            <pc:docMk/>
            <pc:sldMk cId="3291461556" sldId="264"/>
            <ac:spMk id="2" creationId="{8782069D-F424-474D-B886-858A9E0D0407}"/>
          </ac:spMkLst>
        </pc:spChg>
        <pc:spChg chg="mod">
          <ac:chgData name="Martin Punčochář" userId="2d608829-12d2-48ff-88b1-8e7ae92e5258" providerId="ADAL" clId="{81CDF82B-4173-415F-AB7E-6C91593E68E4}" dt="2020-10-03T20:36:41.025" v="1683" actId="20577"/>
          <ac:spMkLst>
            <pc:docMk/>
            <pc:sldMk cId="3291461556" sldId="264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20:33:55.282" v="1611" actId="20577"/>
          <ac:spMkLst>
            <pc:docMk/>
            <pc:sldMk cId="3291461556" sldId="264"/>
            <ac:spMk id="5" creationId="{8C9B3E6B-AAEC-4FF7-86A1-326507F6895C}"/>
          </ac:spMkLst>
        </pc:spChg>
      </pc:sldChg>
      <pc:sldChg chg="addSp delSp modSp add mod">
        <pc:chgData name="Martin Punčochář" userId="2d608829-12d2-48ff-88b1-8e7ae92e5258" providerId="ADAL" clId="{81CDF82B-4173-415F-AB7E-6C91593E68E4}" dt="2020-10-03T20:46:58.059" v="2227" actId="20577"/>
        <pc:sldMkLst>
          <pc:docMk/>
          <pc:sldMk cId="344117452" sldId="265"/>
        </pc:sldMkLst>
        <pc:spChg chg="add del">
          <ac:chgData name="Martin Punčochář" userId="2d608829-12d2-48ff-88b1-8e7ae92e5258" providerId="ADAL" clId="{81CDF82B-4173-415F-AB7E-6C91593E68E4}" dt="2020-10-03T20:29:08.375" v="1380"/>
          <ac:spMkLst>
            <pc:docMk/>
            <pc:sldMk cId="344117452" sldId="265"/>
            <ac:spMk id="2" creationId="{3437BD84-C24B-4D77-9595-1DD7B5B16FC7}"/>
          </ac:spMkLst>
        </pc:spChg>
        <pc:spChg chg="mod">
          <ac:chgData name="Martin Punčochář" userId="2d608829-12d2-48ff-88b1-8e7ae92e5258" providerId="ADAL" clId="{81CDF82B-4173-415F-AB7E-6C91593E68E4}" dt="2020-10-03T20:37:56.541" v="1792" actId="20577"/>
          <ac:spMkLst>
            <pc:docMk/>
            <pc:sldMk cId="344117452" sldId="265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20:46:58.059" v="2227" actId="20577"/>
          <ac:spMkLst>
            <pc:docMk/>
            <pc:sldMk cId="344117452" sldId="265"/>
            <ac:spMk id="5" creationId="{8C9B3E6B-AAEC-4FF7-86A1-326507F6895C}"/>
          </ac:spMkLst>
        </pc:spChg>
      </pc:sldChg>
      <pc:sldChg chg="modSp add mod">
        <pc:chgData name="Martin Punčochář" userId="2d608829-12d2-48ff-88b1-8e7ae92e5258" providerId="ADAL" clId="{81CDF82B-4173-415F-AB7E-6C91593E68E4}" dt="2020-10-03T20:37:32.045" v="1783" actId="20577"/>
        <pc:sldMkLst>
          <pc:docMk/>
          <pc:sldMk cId="914045532" sldId="266"/>
        </pc:sldMkLst>
        <pc:spChg chg="mod">
          <ac:chgData name="Martin Punčochář" userId="2d608829-12d2-48ff-88b1-8e7ae92e5258" providerId="ADAL" clId="{81CDF82B-4173-415F-AB7E-6C91593E68E4}" dt="2020-10-03T20:37:03.607" v="1701" actId="20577"/>
          <ac:spMkLst>
            <pc:docMk/>
            <pc:sldMk cId="914045532" sldId="266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20:37:32.045" v="1783" actId="20577"/>
          <ac:spMkLst>
            <pc:docMk/>
            <pc:sldMk cId="914045532" sldId="266"/>
            <ac:spMk id="5" creationId="{8C9B3E6B-AAEC-4FF7-86A1-326507F6895C}"/>
          </ac:spMkLst>
        </pc:spChg>
      </pc:sldChg>
      <pc:sldChg chg="add">
        <pc:chgData name="Martin Punčochář" userId="2d608829-12d2-48ff-88b1-8e7ae92e5258" providerId="ADAL" clId="{81CDF82B-4173-415F-AB7E-6C91593E68E4}" dt="2020-10-03T20:37:51.161" v="1784"/>
        <pc:sldMkLst>
          <pc:docMk/>
          <pc:sldMk cId="1213054179" sldId="267"/>
        </pc:sldMkLst>
      </pc:sldChg>
      <pc:sldChg chg="modSp add mod ord">
        <pc:chgData name="Martin Punčochář" userId="2d608829-12d2-48ff-88b1-8e7ae92e5258" providerId="ADAL" clId="{81CDF82B-4173-415F-AB7E-6C91593E68E4}" dt="2020-10-03T20:39:16.305" v="2006" actId="20577"/>
        <pc:sldMkLst>
          <pc:docMk/>
          <pc:sldMk cId="459611910" sldId="268"/>
        </pc:sldMkLst>
        <pc:spChg chg="mod">
          <ac:chgData name="Martin Punčochář" userId="2d608829-12d2-48ff-88b1-8e7ae92e5258" providerId="ADAL" clId="{81CDF82B-4173-415F-AB7E-6C91593E68E4}" dt="2020-10-03T20:38:45.076" v="1920" actId="6549"/>
          <ac:spMkLst>
            <pc:docMk/>
            <pc:sldMk cId="459611910" sldId="268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20:39:16.305" v="2006" actId="20577"/>
          <ac:spMkLst>
            <pc:docMk/>
            <pc:sldMk cId="459611910" sldId="268"/>
            <ac:spMk id="5" creationId="{8C9B3E6B-AAEC-4FF7-86A1-326507F6895C}"/>
          </ac:spMkLst>
        </pc:spChg>
      </pc:sldChg>
      <pc:sldChg chg="modSp add mod ord">
        <pc:chgData name="Martin Punčochář" userId="2d608829-12d2-48ff-88b1-8e7ae92e5258" providerId="ADAL" clId="{81CDF82B-4173-415F-AB7E-6C91593E68E4}" dt="2020-10-04T12:59:14.407" v="2663" actId="20577"/>
        <pc:sldMkLst>
          <pc:docMk/>
          <pc:sldMk cId="1379345863" sldId="269"/>
        </pc:sldMkLst>
        <pc:spChg chg="mod">
          <ac:chgData name="Martin Punčochář" userId="2d608829-12d2-48ff-88b1-8e7ae92e5258" providerId="ADAL" clId="{81CDF82B-4173-415F-AB7E-6C91593E68E4}" dt="2020-10-03T20:39:43.801" v="2036" actId="20577"/>
          <ac:spMkLst>
            <pc:docMk/>
            <pc:sldMk cId="1379345863" sldId="269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4T12:59:14.407" v="2663" actId="20577"/>
          <ac:spMkLst>
            <pc:docMk/>
            <pc:sldMk cId="1379345863" sldId="269"/>
            <ac:spMk id="5" creationId="{8C9B3E6B-AAEC-4FF7-86A1-326507F6895C}"/>
          </ac:spMkLst>
        </pc:spChg>
      </pc:sldChg>
      <pc:sldChg chg="modSp add mod">
        <pc:chgData name="Martin Punčochář" userId="2d608829-12d2-48ff-88b1-8e7ae92e5258" providerId="ADAL" clId="{81CDF82B-4173-415F-AB7E-6C91593E68E4}" dt="2020-10-04T12:59:35.790" v="2673" actId="20577"/>
        <pc:sldMkLst>
          <pc:docMk/>
          <pc:sldMk cId="829601146" sldId="270"/>
        </pc:sldMkLst>
        <pc:spChg chg="mod">
          <ac:chgData name="Martin Punčochář" userId="2d608829-12d2-48ff-88b1-8e7ae92e5258" providerId="ADAL" clId="{81CDF82B-4173-415F-AB7E-6C91593E68E4}" dt="2020-10-03T20:41:09.762" v="2123" actId="20577"/>
          <ac:spMkLst>
            <pc:docMk/>
            <pc:sldMk cId="829601146" sldId="270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4T12:59:35.790" v="2673" actId="20577"/>
          <ac:spMkLst>
            <pc:docMk/>
            <pc:sldMk cId="829601146" sldId="270"/>
            <ac:spMk id="5" creationId="{8C9B3E6B-AAEC-4FF7-86A1-326507F6895C}"/>
          </ac:spMkLst>
        </pc:spChg>
      </pc:sldChg>
      <pc:sldChg chg="modSp add mod">
        <pc:chgData name="Martin Punčochář" userId="2d608829-12d2-48ff-88b1-8e7ae92e5258" providerId="ADAL" clId="{81CDF82B-4173-415F-AB7E-6C91593E68E4}" dt="2020-10-03T20:50:09.788" v="2561" actId="6549"/>
        <pc:sldMkLst>
          <pc:docMk/>
          <pc:sldMk cId="2491080051" sldId="271"/>
        </pc:sldMkLst>
        <pc:spChg chg="mod">
          <ac:chgData name="Martin Punčochář" userId="2d608829-12d2-48ff-88b1-8e7ae92e5258" providerId="ADAL" clId="{81CDF82B-4173-415F-AB7E-6C91593E68E4}" dt="2020-10-03T20:47:38.059" v="2265" actId="20577"/>
          <ac:spMkLst>
            <pc:docMk/>
            <pc:sldMk cId="2491080051" sldId="271"/>
            <ac:spMk id="4" creationId="{48971901-6DC0-43A8-B6BC-B8E17853653D}"/>
          </ac:spMkLst>
        </pc:spChg>
        <pc:spChg chg="mod">
          <ac:chgData name="Martin Punčochář" userId="2d608829-12d2-48ff-88b1-8e7ae92e5258" providerId="ADAL" clId="{81CDF82B-4173-415F-AB7E-6C91593E68E4}" dt="2020-10-03T20:50:09.788" v="2561" actId="6549"/>
          <ac:spMkLst>
            <pc:docMk/>
            <pc:sldMk cId="2491080051" sldId="271"/>
            <ac:spMk id="5" creationId="{8C9B3E6B-AAEC-4FF7-86A1-326507F689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4459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66" y="6048047"/>
            <a:ext cx="85602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JV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1" y="2025162"/>
            <a:ext cx="4069499" cy="28409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756692-FC18-449C-8AC3-5928AE0D2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1187F95A-035D-42BA-8B4A-700E4519C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DDB44-3718-4B9F-ADEC-2D24847F3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331965F9-453D-43EE-B452-5F475C4F6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DDD7A64-897A-4B05-85B3-172749A28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aVLCJ0181 Czech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Foreigners</a:t>
            </a:r>
            <a:r>
              <a:rPr lang="cs-CZ" dirty="0"/>
              <a:t> I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A82F95-A303-4529-9A34-49E46BBB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basic </a:t>
            </a:r>
            <a:r>
              <a:rPr lang="cs-CZ" dirty="0" err="1"/>
              <a:t>phrases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E4254-3BCD-4A2B-914F-10C37EB8E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textbook</a:t>
            </a:r>
            <a:r>
              <a:rPr lang="cs-CZ" dirty="0"/>
              <a:t>, p. 9</a:t>
            </a:r>
          </a:p>
        </p:txBody>
      </p:sp>
    </p:spTree>
    <p:extLst>
      <p:ext uri="{BB962C8B-B14F-4D97-AF65-F5344CB8AC3E}">
        <p14:creationId xmlns:p14="http://schemas.microsoft.com/office/powerpoint/2010/main" val="323282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86B92C9-0329-4D98-A8ED-9623DCFA0B49}"/>
              </a:ext>
            </a:extLst>
          </p:cNvPr>
          <p:cNvSpPr txBox="1"/>
          <p:nvPr/>
        </p:nvSpPr>
        <p:spPr>
          <a:xfrm>
            <a:off x="6096001" y="1585609"/>
            <a:ext cx="5429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Important</a:t>
            </a:r>
            <a:endParaRPr lang="cs-CZ" b="1" dirty="0">
              <a:solidFill>
                <a:srgbClr val="0000DC"/>
              </a:solidFill>
              <a:latin typeface="+mn-lt"/>
            </a:endParaRPr>
          </a:p>
          <a:p>
            <a:endParaRPr lang="cs-CZ" b="1" dirty="0">
              <a:solidFill>
                <a:srgbClr val="0000D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>
                <a:latin typeface="+mn-lt"/>
              </a:rPr>
              <a:t>Use </a:t>
            </a:r>
            <a:r>
              <a:rPr lang="cs-CZ" i="1" dirty="0" err="1">
                <a:latin typeface="+mn-lt"/>
              </a:rPr>
              <a:t>this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phrase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when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asking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me</a:t>
            </a:r>
            <a:r>
              <a:rPr lang="cs-CZ" i="1" dirty="0">
                <a:latin typeface="+mn-lt"/>
              </a:rPr>
              <a:t> a </a:t>
            </a:r>
            <a:r>
              <a:rPr lang="cs-CZ" i="1" dirty="0" err="1">
                <a:latin typeface="+mn-lt"/>
              </a:rPr>
              <a:t>question</a:t>
            </a:r>
            <a:r>
              <a:rPr lang="cs-CZ" i="1" dirty="0">
                <a:latin typeface="+mn-lt"/>
              </a:rPr>
              <a:t>. </a:t>
            </a:r>
            <a:r>
              <a:rPr lang="cs-CZ" i="1" dirty="0" err="1">
                <a:latin typeface="+mn-lt"/>
              </a:rPr>
              <a:t>Combine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it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with</a:t>
            </a:r>
            <a:r>
              <a:rPr lang="cs-CZ" i="1" dirty="0">
                <a:latin typeface="+mn-lt"/>
              </a:rPr>
              <a:t> </a:t>
            </a:r>
            <a:r>
              <a:rPr lang="cs-CZ" b="1" i="1" dirty="0">
                <a:latin typeface="+mn-lt"/>
              </a:rPr>
              <a:t>„Jak se řekne …?“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phrase</a:t>
            </a:r>
            <a:r>
              <a:rPr lang="cs-CZ" i="1" dirty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>
                <a:latin typeface="+mn-lt"/>
              </a:rPr>
              <a:t>„I </a:t>
            </a:r>
            <a:r>
              <a:rPr lang="cs-CZ" i="1" dirty="0" err="1">
                <a:latin typeface="+mn-lt"/>
              </a:rPr>
              <a:t>have</a:t>
            </a:r>
            <a:r>
              <a:rPr lang="cs-CZ" i="1" dirty="0">
                <a:latin typeface="+mn-lt"/>
              </a:rPr>
              <a:t> a </a:t>
            </a:r>
            <a:r>
              <a:rPr lang="cs-CZ" i="1" dirty="0" err="1">
                <a:latin typeface="+mn-lt"/>
              </a:rPr>
              <a:t>question</a:t>
            </a:r>
            <a:r>
              <a:rPr lang="cs-CZ" i="1" dirty="0">
                <a:latin typeface="+mn-lt"/>
              </a:rPr>
              <a:t>“ </a:t>
            </a:r>
            <a:r>
              <a:rPr lang="cs-CZ" i="1" dirty="0" err="1">
                <a:latin typeface="+mn-lt"/>
              </a:rPr>
              <a:t>question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will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be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ignored</a:t>
            </a:r>
            <a:r>
              <a:rPr lang="cs-CZ" i="1" dirty="0">
                <a:latin typeface="+mn-lt"/>
              </a:rPr>
              <a:t>. </a:t>
            </a:r>
            <a:r>
              <a:rPr lang="cs-CZ" i="1" dirty="0">
                <a:latin typeface="+mn-lt"/>
                <a:sym typeface="Wingdings" panose="05000000000000000000" pitchFamily="2" charset="2"/>
              </a:rPr>
              <a:t></a:t>
            </a:r>
            <a:endParaRPr lang="cs-CZ" i="1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435B240-92DD-4928-BEBE-03E0DFFF2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17" y="677092"/>
            <a:ext cx="3737113" cy="36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6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86B92C9-0329-4D98-A8ED-9623DCFA0B49}"/>
              </a:ext>
            </a:extLst>
          </p:cNvPr>
          <p:cNvSpPr txBox="1"/>
          <p:nvPr/>
        </p:nvSpPr>
        <p:spPr>
          <a:xfrm>
            <a:off x="6096001" y="1585609"/>
            <a:ext cx="542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Interested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in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other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languages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?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Ask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me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…</a:t>
            </a:r>
            <a:endParaRPr lang="cs-CZ" i="1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68ECB79-10BE-45E0-9D48-3BE93D87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59" y="805433"/>
            <a:ext cx="5168348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86B92C9-0329-4D98-A8ED-9623DCFA0B49}"/>
              </a:ext>
            </a:extLst>
          </p:cNvPr>
          <p:cNvSpPr txBox="1"/>
          <p:nvPr/>
        </p:nvSpPr>
        <p:spPr>
          <a:xfrm>
            <a:off x="6096001" y="1585609"/>
            <a:ext cx="5429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Why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two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forms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? Or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three</a:t>
            </a:r>
            <a:r>
              <a:rPr lang="cs-CZ" b="1">
                <a:solidFill>
                  <a:srgbClr val="0000DC"/>
                </a:solidFill>
                <a:latin typeface="+mn-lt"/>
              </a:rPr>
              <a:t>…?</a:t>
            </a:r>
            <a:endParaRPr lang="cs-CZ" b="1" dirty="0">
              <a:solidFill>
                <a:srgbClr val="0000DC"/>
              </a:solidFill>
              <a:latin typeface="+mn-lt"/>
            </a:endParaRPr>
          </a:p>
          <a:p>
            <a:endParaRPr lang="cs-CZ" b="1" dirty="0">
              <a:solidFill>
                <a:srgbClr val="0000DC"/>
              </a:solidFill>
              <a:latin typeface="+mn-lt"/>
            </a:endParaRPr>
          </a:p>
          <a:p>
            <a:r>
              <a:rPr lang="cs-CZ" b="1" dirty="0">
                <a:latin typeface="+mn-lt"/>
              </a:rPr>
              <a:t>Děkuji</a:t>
            </a:r>
            <a:r>
              <a:rPr lang="cs-CZ" dirty="0">
                <a:latin typeface="+mn-lt"/>
              </a:rPr>
              <a:t> = a bit more </a:t>
            </a:r>
            <a:r>
              <a:rPr lang="cs-CZ" dirty="0" err="1">
                <a:latin typeface="+mn-lt"/>
              </a:rPr>
              <a:t>formal</a:t>
            </a:r>
            <a:r>
              <a:rPr lang="cs-CZ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thank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you</a:t>
            </a:r>
            <a:endParaRPr lang="cs-CZ" i="1" dirty="0">
              <a:latin typeface="+mn-lt"/>
            </a:endParaRPr>
          </a:p>
          <a:p>
            <a:r>
              <a:rPr lang="cs-CZ" b="1" dirty="0">
                <a:latin typeface="+mn-lt"/>
              </a:rPr>
              <a:t>Děkuju</a:t>
            </a:r>
            <a:r>
              <a:rPr lang="cs-CZ" dirty="0">
                <a:latin typeface="+mn-lt"/>
              </a:rPr>
              <a:t> = </a:t>
            </a:r>
            <a:r>
              <a:rPr lang="cs-CZ" dirty="0" err="1">
                <a:latin typeface="+mn-lt"/>
              </a:rPr>
              <a:t>normal</a:t>
            </a:r>
            <a:r>
              <a:rPr lang="cs-CZ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thank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you</a:t>
            </a:r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Díky</a:t>
            </a:r>
            <a:r>
              <a:rPr lang="cs-CZ" dirty="0">
                <a:latin typeface="+mn-lt"/>
              </a:rPr>
              <a:t> = </a:t>
            </a:r>
            <a:r>
              <a:rPr lang="cs-CZ" dirty="0" err="1">
                <a:latin typeface="+mn-lt"/>
              </a:rPr>
              <a:t>thanks</a:t>
            </a:r>
            <a:endParaRPr lang="cs-CZ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D5B68C-2A5D-44B5-8830-C666B262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18" y="813612"/>
            <a:ext cx="4890052" cy="36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3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737B9C2-06AF-49DF-8AB7-21B09D77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1" y="467094"/>
            <a:ext cx="4890052" cy="38265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4257A91-FDB3-4D89-B44E-302043E2C436}"/>
              </a:ext>
            </a:extLst>
          </p:cNvPr>
          <p:cNvSpPr txBox="1"/>
          <p:nvPr/>
        </p:nvSpPr>
        <p:spPr>
          <a:xfrm>
            <a:off x="6096000" y="1157771"/>
            <a:ext cx="3895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Informal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</a:p>
          <a:p>
            <a:endParaRPr lang="cs-CZ" b="1" dirty="0">
              <a:solidFill>
                <a:srgbClr val="0000D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Ahoj. — Ahoj.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Čau. — Čau.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Zdar. — Zdar.</a:t>
            </a:r>
          </a:p>
        </p:txBody>
      </p:sp>
    </p:spTree>
    <p:extLst>
      <p:ext uri="{BB962C8B-B14F-4D97-AF65-F5344CB8AC3E}">
        <p14:creationId xmlns:p14="http://schemas.microsoft.com/office/powerpoint/2010/main" val="33049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5E077DF-239B-419A-83FD-885163FE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6" y="592928"/>
            <a:ext cx="4890052" cy="38265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1C9291-D657-48F8-B233-EAB0D9515C22}"/>
              </a:ext>
            </a:extLst>
          </p:cNvPr>
          <p:cNvSpPr txBox="1"/>
          <p:nvPr/>
        </p:nvSpPr>
        <p:spPr>
          <a:xfrm>
            <a:off x="6096001" y="1585609"/>
            <a:ext cx="4910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Useful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phrases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.</a:t>
            </a:r>
          </a:p>
          <a:p>
            <a:endParaRPr lang="cs-CZ" b="1" dirty="0">
              <a:solidFill>
                <a:srgbClr val="0000D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Já jsem Martin.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Já jsem učitel. (</a:t>
            </a:r>
            <a:r>
              <a:rPr lang="cs-CZ" i="1" dirty="0">
                <a:latin typeface="+mn-lt"/>
              </a:rPr>
              <a:t>I </a:t>
            </a:r>
            <a:r>
              <a:rPr lang="cs-CZ" i="1" dirty="0" err="1">
                <a:latin typeface="+mn-lt"/>
              </a:rPr>
              <a:t>am</a:t>
            </a:r>
            <a:r>
              <a:rPr lang="cs-CZ" i="1" dirty="0">
                <a:latin typeface="+mn-lt"/>
              </a:rPr>
              <a:t> a </a:t>
            </a:r>
            <a:r>
              <a:rPr lang="cs-CZ" i="1" dirty="0" err="1">
                <a:latin typeface="+mn-lt"/>
              </a:rPr>
              <a:t>teacher</a:t>
            </a:r>
            <a:r>
              <a:rPr lang="cs-CZ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Já jsem student. </a:t>
            </a:r>
          </a:p>
        </p:txBody>
      </p:sp>
    </p:spTree>
    <p:extLst>
      <p:ext uri="{BB962C8B-B14F-4D97-AF65-F5344CB8AC3E}">
        <p14:creationId xmlns:p14="http://schemas.microsoft.com/office/powerpoint/2010/main" val="281344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194882C-9C10-4950-9455-861860DB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1158729"/>
            <a:ext cx="5009322" cy="38862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0C59FE2-8094-4690-AF93-6E4D5329061A}"/>
              </a:ext>
            </a:extLst>
          </p:cNvPr>
          <p:cNvSpPr txBox="1"/>
          <p:nvPr/>
        </p:nvSpPr>
        <p:spPr>
          <a:xfrm>
            <a:off x="6096001" y="1585609"/>
            <a:ext cx="4910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Literaly</a:t>
            </a:r>
            <a:endParaRPr lang="cs-CZ" b="1" dirty="0">
              <a:solidFill>
                <a:srgbClr val="0000DC"/>
              </a:solidFill>
              <a:latin typeface="+mn-lt"/>
            </a:endParaRPr>
          </a:p>
          <a:p>
            <a:endParaRPr lang="cs-CZ" b="1" dirty="0">
              <a:solidFill>
                <a:srgbClr val="0000D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>
                <a:latin typeface="+mn-lt"/>
              </a:rPr>
              <a:t>It </a:t>
            </a:r>
            <a:r>
              <a:rPr lang="cs-CZ" i="1" dirty="0" err="1">
                <a:latin typeface="+mn-lt"/>
              </a:rPr>
              <a:t>pleases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me</a:t>
            </a:r>
            <a:r>
              <a:rPr lang="cs-CZ" i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85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42F093E-9FCC-475D-8C5C-7562B462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7" y="1311463"/>
            <a:ext cx="4929809" cy="3110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048F0C-5141-4E80-8007-FED3287E1187}"/>
              </a:ext>
            </a:extLst>
          </p:cNvPr>
          <p:cNvSpPr txBox="1"/>
          <p:nvPr/>
        </p:nvSpPr>
        <p:spPr>
          <a:xfrm>
            <a:off x="6096001" y="1585609"/>
            <a:ext cx="491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Use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phrase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ask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about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meaning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czech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words</a:t>
            </a:r>
            <a:r>
              <a:rPr lang="cs-CZ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9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C4BBE42-5ADA-4D08-A016-FF7DE9E5E1DC}"/>
              </a:ext>
            </a:extLst>
          </p:cNvPr>
          <p:cNvSpPr txBox="1"/>
          <p:nvPr/>
        </p:nvSpPr>
        <p:spPr>
          <a:xfrm>
            <a:off x="6096001" y="1585609"/>
            <a:ext cx="4910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Use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phrase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ask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translation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into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czech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language</a:t>
            </a:r>
            <a:r>
              <a:rPr lang="cs-CZ" dirty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Task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think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about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czech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word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really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need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know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Ask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phrase</a:t>
            </a:r>
            <a:r>
              <a:rPr lang="cs-CZ" dirty="0">
                <a:latin typeface="+mn-lt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48C498-0C44-43E1-9CBD-444C02CD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17" y="946454"/>
            <a:ext cx="3953427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0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C4BBE42-5ADA-4D08-A016-FF7DE9E5E1DC}"/>
              </a:ext>
            </a:extLst>
          </p:cNvPr>
          <p:cNvSpPr txBox="1"/>
          <p:nvPr/>
        </p:nvSpPr>
        <p:spPr>
          <a:xfrm>
            <a:off x="6096001" y="1585609"/>
            <a:ext cx="491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Spelling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not a big </a:t>
            </a:r>
            <a:r>
              <a:rPr lang="cs-CZ" dirty="0" err="1">
                <a:latin typeface="+mn-lt"/>
              </a:rPr>
              <a:t>deal</a:t>
            </a:r>
            <a:r>
              <a:rPr lang="cs-CZ" dirty="0">
                <a:latin typeface="+mn-lt"/>
              </a:rPr>
              <a:t> in Czech </a:t>
            </a:r>
            <a:r>
              <a:rPr lang="cs-CZ" dirty="0" err="1">
                <a:latin typeface="+mn-lt"/>
              </a:rPr>
              <a:t>language</a:t>
            </a:r>
            <a:r>
              <a:rPr lang="cs-CZ" dirty="0">
                <a:latin typeface="+mn-lt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5A203C-3117-4A96-A4E7-ECE52706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8" y="879902"/>
            <a:ext cx="5128591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C4BBE42-5ADA-4D08-A016-FF7DE9E5E1DC}"/>
              </a:ext>
            </a:extLst>
          </p:cNvPr>
          <p:cNvSpPr txBox="1"/>
          <p:nvPr/>
        </p:nvSpPr>
        <p:spPr>
          <a:xfrm>
            <a:off x="6096001" y="1585609"/>
            <a:ext cx="546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Other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important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phrase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Ano, rozumím. (</a:t>
            </a:r>
            <a:r>
              <a:rPr lang="cs-CZ" dirty="0" err="1">
                <a:latin typeface="+mn-lt"/>
              </a:rPr>
              <a:t>Yes</a:t>
            </a:r>
            <a:r>
              <a:rPr lang="cs-CZ" dirty="0">
                <a:latin typeface="+mn-lt"/>
              </a:rPr>
              <a:t>, </a:t>
            </a:r>
            <a:r>
              <a:rPr lang="cs-CZ" i="1" dirty="0">
                <a:latin typeface="+mn-lt"/>
              </a:rPr>
              <a:t>I </a:t>
            </a:r>
            <a:r>
              <a:rPr lang="cs-CZ" i="1" dirty="0" err="1">
                <a:latin typeface="+mn-lt"/>
              </a:rPr>
              <a:t>understand</a:t>
            </a:r>
            <a:r>
              <a:rPr lang="cs-CZ" i="1" dirty="0">
                <a:latin typeface="+mn-lt"/>
              </a:rPr>
              <a:t>.</a:t>
            </a:r>
            <a:r>
              <a:rPr lang="cs-CZ" dirty="0">
                <a:latin typeface="+mn-lt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52AEF7-21CA-49FA-A457-4AA28BDB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82" y="672288"/>
            <a:ext cx="4107723" cy="28382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B1BEC8-D477-4427-885F-84E3A843A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82" y="3429000"/>
            <a:ext cx="4451123" cy="29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E907012-BBDF-413C-8759-6EA3486AE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17" y="557988"/>
            <a:ext cx="4651513" cy="37172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86B92C9-0329-4D98-A8ED-9623DCFA0B49}"/>
              </a:ext>
            </a:extLst>
          </p:cNvPr>
          <p:cNvSpPr txBox="1"/>
          <p:nvPr/>
        </p:nvSpPr>
        <p:spPr>
          <a:xfrm>
            <a:off x="6096001" y="1585609"/>
            <a:ext cx="5429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Literaly</a:t>
            </a:r>
            <a:endParaRPr lang="cs-CZ" b="1" dirty="0">
              <a:solidFill>
                <a:srgbClr val="0000DC"/>
              </a:solidFill>
              <a:latin typeface="+mn-lt"/>
            </a:endParaRPr>
          </a:p>
          <a:p>
            <a:endParaRPr lang="cs-CZ" b="1" dirty="0">
              <a:solidFill>
                <a:srgbClr val="0000D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 err="1">
                <a:latin typeface="+mn-lt"/>
              </a:rPr>
              <a:t>Once</a:t>
            </a:r>
            <a:r>
              <a:rPr lang="cs-CZ" i="1" dirty="0">
                <a:latin typeface="+mn-lt"/>
              </a:rPr>
              <a:t> more / </a:t>
            </a:r>
            <a:r>
              <a:rPr lang="cs-CZ" i="1" dirty="0" err="1">
                <a:latin typeface="+mn-lt"/>
              </a:rPr>
              <a:t>one</a:t>
            </a:r>
            <a:r>
              <a:rPr lang="cs-CZ" i="1" dirty="0">
                <a:latin typeface="+mn-lt"/>
              </a:rPr>
              <a:t> more </a:t>
            </a:r>
            <a:r>
              <a:rPr lang="cs-CZ" i="1" dirty="0" err="1">
                <a:latin typeface="+mn-lt"/>
              </a:rPr>
              <a:t>time</a:t>
            </a:r>
            <a:r>
              <a:rPr lang="cs-CZ" i="1" dirty="0">
                <a:latin typeface="+mn-lt"/>
              </a:rPr>
              <a:t>, </a:t>
            </a:r>
            <a:r>
              <a:rPr lang="cs-CZ" i="1" dirty="0" err="1">
                <a:latin typeface="+mn-lt"/>
              </a:rPr>
              <a:t>please</a:t>
            </a:r>
            <a:r>
              <a:rPr lang="cs-CZ" i="1" dirty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i="1" dirty="0">
              <a:latin typeface="+mn-lt"/>
            </a:endParaRPr>
          </a:p>
          <a:p>
            <a:r>
              <a:rPr lang="cs-CZ" b="1" dirty="0" err="1">
                <a:solidFill>
                  <a:srgbClr val="0000DC"/>
                </a:solidFill>
                <a:latin typeface="+mn-lt"/>
              </a:rPr>
              <a:t>Compare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with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ultra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frequent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+mn-lt"/>
              </a:rPr>
              <a:t>phrase</a:t>
            </a:r>
            <a:endParaRPr lang="cs-CZ" b="1" dirty="0">
              <a:solidFill>
                <a:srgbClr val="0000DC"/>
              </a:solidFill>
              <a:latin typeface="+mn-lt"/>
            </a:endParaRPr>
          </a:p>
          <a:p>
            <a:endParaRPr lang="cs-CZ" b="1" dirty="0">
              <a:solidFill>
                <a:srgbClr val="0000D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>
                <a:latin typeface="+mn-lt"/>
              </a:rPr>
              <a:t>Ještě jedno, prosím! (</a:t>
            </a:r>
            <a:r>
              <a:rPr lang="cs-CZ" i="1" dirty="0" err="1">
                <a:latin typeface="+mn-lt"/>
              </a:rPr>
              <a:t>one</a:t>
            </a:r>
            <a:r>
              <a:rPr lang="cs-CZ" i="1" dirty="0">
                <a:latin typeface="+mn-lt"/>
              </a:rPr>
              <a:t> more, </a:t>
            </a:r>
            <a:r>
              <a:rPr lang="cs-CZ" i="1" dirty="0" err="1">
                <a:latin typeface="+mn-lt"/>
              </a:rPr>
              <a:t>please</a:t>
            </a:r>
            <a:r>
              <a:rPr lang="cs-CZ" i="1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 err="1">
                <a:latin typeface="+mn-lt"/>
              </a:rPr>
              <a:t>guess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the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context</a:t>
            </a:r>
            <a:r>
              <a:rPr lang="cs-CZ" i="1" dirty="0">
                <a:latin typeface="+mn-lt"/>
              </a:rPr>
              <a:t> </a:t>
            </a:r>
            <a:r>
              <a:rPr lang="cs-CZ" i="1" dirty="0">
                <a:latin typeface="+mn-lt"/>
                <a:sym typeface="Wingdings" panose="05000000000000000000" pitchFamily="2" charset="2"/>
              </a:rPr>
              <a:t></a:t>
            </a:r>
            <a:endParaRPr lang="cs-CZ" i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97396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JV-CZ.potx" id="{A34A3545-372E-43A9-9697-094D8C5911B3}" vid="{ECC825DB-73DD-4625-BF73-CC47DC08F4F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</Template>
  <TotalTime>175</TotalTime>
  <Words>218</Words>
  <Application>Microsoft Office PowerPoint</Application>
  <PresentationFormat>Širokoúhlá obrazovka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basic phrases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 to be (být)</dc:title>
  <dc:creator>Martin Punčochář</dc:creator>
  <cp:lastModifiedBy>Martin Punčochář</cp:lastModifiedBy>
  <cp:revision>2</cp:revision>
  <cp:lastPrinted>1601-01-01T00:00:00Z</cp:lastPrinted>
  <dcterms:created xsi:type="dcterms:W3CDTF">2020-10-02T09:42:45Z</dcterms:created>
  <dcterms:modified xsi:type="dcterms:W3CDTF">2020-10-04T19:50:57Z</dcterms:modified>
</cp:coreProperties>
</file>