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5FDAEA-5D46-4112-9C54-87707A716F21}" v="22" dt="2020-10-02T19:49:44.3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Punčochář" userId="2d608829-12d2-48ff-88b1-8e7ae92e5258" providerId="ADAL" clId="{215FDAEA-5D46-4112-9C54-87707A716F21}"/>
    <pc:docChg chg="undo custSel addSld modSld sldOrd">
      <pc:chgData name="Martin Punčochář" userId="2d608829-12d2-48ff-88b1-8e7ae92e5258" providerId="ADAL" clId="{215FDAEA-5D46-4112-9C54-87707A716F21}" dt="2020-10-05T07:45:04.657" v="1297" actId="6549"/>
      <pc:docMkLst>
        <pc:docMk/>
      </pc:docMkLst>
      <pc:sldChg chg="addSp delSp modSp mod modClrScheme chgLayout">
        <pc:chgData name="Martin Punčochář" userId="2d608829-12d2-48ff-88b1-8e7ae92e5258" providerId="ADAL" clId="{215FDAEA-5D46-4112-9C54-87707A716F21}" dt="2020-10-02T19:00:00.941" v="382"/>
        <pc:sldMkLst>
          <pc:docMk/>
          <pc:sldMk cId="3232820398" sldId="256"/>
        </pc:sldMkLst>
        <pc:spChg chg="mod">
          <ac:chgData name="Martin Punčochář" userId="2d608829-12d2-48ff-88b1-8e7ae92e5258" providerId="ADAL" clId="{215FDAEA-5D46-4112-9C54-87707A716F21}" dt="2020-10-02T18:59:25.742" v="378" actId="26606"/>
          <ac:spMkLst>
            <pc:docMk/>
            <pc:sldMk cId="3232820398" sldId="256"/>
            <ac:spMk id="4" creationId="{F9A82F95-A303-4529-9A34-49E46BBBB2B6}"/>
          </ac:spMkLst>
        </pc:spChg>
        <pc:spChg chg="mod">
          <ac:chgData name="Martin Punčochář" userId="2d608829-12d2-48ff-88b1-8e7ae92e5258" providerId="ADAL" clId="{215FDAEA-5D46-4112-9C54-87707A716F21}" dt="2020-10-02T18:59:25.742" v="378" actId="26606"/>
          <ac:spMkLst>
            <pc:docMk/>
            <pc:sldMk cId="3232820398" sldId="256"/>
            <ac:spMk id="5" creationId="{CB3E4254-3BCD-4A2B-914F-10C37EB8EC29}"/>
          </ac:spMkLst>
        </pc:spChg>
        <pc:spChg chg="add mod">
          <ac:chgData name="Martin Punčochář" userId="2d608829-12d2-48ff-88b1-8e7ae92e5258" providerId="ADAL" clId="{215FDAEA-5D46-4112-9C54-87707A716F21}" dt="2020-10-02T19:00:00.941" v="382"/>
          <ac:spMkLst>
            <pc:docMk/>
            <pc:sldMk cId="3232820398" sldId="256"/>
            <ac:spMk id="7" creationId="{0DDD7A64-897A-4B05-85B3-172749A28865}"/>
          </ac:spMkLst>
        </pc:spChg>
        <pc:spChg chg="add del mod">
          <ac:chgData name="Martin Punčochář" userId="2d608829-12d2-48ff-88b1-8e7ae92e5258" providerId="ADAL" clId="{215FDAEA-5D46-4112-9C54-87707A716F21}" dt="2020-10-02T18:59:36.958" v="379" actId="21"/>
          <ac:spMkLst>
            <pc:docMk/>
            <pc:sldMk cId="3232820398" sldId="256"/>
            <ac:spMk id="8" creationId="{59583C2B-96CD-409D-9624-9210916B2626}"/>
          </ac:spMkLst>
        </pc:spChg>
        <pc:spChg chg="add del mod">
          <ac:chgData name="Martin Punčochář" userId="2d608829-12d2-48ff-88b1-8e7ae92e5258" providerId="ADAL" clId="{215FDAEA-5D46-4112-9C54-87707A716F21}" dt="2020-10-02T18:59:19.512" v="376" actId="26606"/>
          <ac:spMkLst>
            <pc:docMk/>
            <pc:sldMk cId="3232820398" sldId="256"/>
            <ac:spMk id="10" creationId="{E4F42BF3-2BAE-4BCD-9A21-2385E926F9BE}"/>
          </ac:spMkLst>
        </pc:spChg>
        <pc:spChg chg="add del mod">
          <ac:chgData name="Martin Punčochář" userId="2d608829-12d2-48ff-88b1-8e7ae92e5258" providerId="ADAL" clId="{215FDAEA-5D46-4112-9C54-87707A716F21}" dt="2020-10-02T18:59:19.512" v="376" actId="26606"/>
          <ac:spMkLst>
            <pc:docMk/>
            <pc:sldMk cId="3232820398" sldId="256"/>
            <ac:spMk id="12" creationId="{F230346D-15AC-4987-B0E0-10B98C89DCEC}"/>
          </ac:spMkLst>
        </pc:spChg>
      </pc:sldChg>
      <pc:sldChg chg="addSp delSp modSp new mod">
        <pc:chgData name="Martin Punčochář" userId="2d608829-12d2-48ff-88b1-8e7ae92e5258" providerId="ADAL" clId="{215FDAEA-5D46-4112-9C54-87707A716F21}" dt="2020-10-02T09:49:07.949" v="77" actId="1076"/>
        <pc:sldMkLst>
          <pc:docMk/>
          <pc:sldMk cId="3976863268" sldId="257"/>
        </pc:sldMkLst>
        <pc:spChg chg="mod">
          <ac:chgData name="Martin Punčochář" userId="2d608829-12d2-48ff-88b1-8e7ae92e5258" providerId="ADAL" clId="{215FDAEA-5D46-4112-9C54-87707A716F21}" dt="2020-10-02T09:46:19.270" v="65"/>
          <ac:spMkLst>
            <pc:docMk/>
            <pc:sldMk cId="3976863268" sldId="257"/>
            <ac:spMk id="2" creationId="{47551D0B-C8F6-4DFA-8A18-DF2C0BB02D48}"/>
          </ac:spMkLst>
        </pc:spChg>
        <pc:spChg chg="del">
          <ac:chgData name="Martin Punčochář" userId="2d608829-12d2-48ff-88b1-8e7ae92e5258" providerId="ADAL" clId="{215FDAEA-5D46-4112-9C54-87707A716F21}" dt="2020-10-02T09:46:24.502" v="67" actId="21"/>
          <ac:spMkLst>
            <pc:docMk/>
            <pc:sldMk cId="3976863268" sldId="257"/>
            <ac:spMk id="3" creationId="{33374FE9-789D-4A36-BB63-AAD66613C971}"/>
          </ac:spMkLst>
        </pc:spChg>
        <pc:spChg chg="del">
          <ac:chgData name="Martin Punčochář" userId="2d608829-12d2-48ff-88b1-8e7ae92e5258" providerId="ADAL" clId="{215FDAEA-5D46-4112-9C54-87707A716F21}" dt="2020-10-02T09:46:22.458" v="66" actId="21"/>
          <ac:spMkLst>
            <pc:docMk/>
            <pc:sldMk cId="3976863268" sldId="257"/>
            <ac:spMk id="4" creationId="{6A9F2DBD-7DA0-41E0-89D4-53A88B69232D}"/>
          </ac:spMkLst>
        </pc:spChg>
        <pc:spChg chg="mod">
          <ac:chgData name="Martin Punčochář" userId="2d608829-12d2-48ff-88b1-8e7ae92e5258" providerId="ADAL" clId="{215FDAEA-5D46-4112-9C54-87707A716F21}" dt="2020-10-02T09:47:17.047" v="68" actId="790"/>
          <ac:spMkLst>
            <pc:docMk/>
            <pc:sldMk cId="3976863268" sldId="257"/>
            <ac:spMk id="5" creationId="{04B702DA-024D-4F9C-948C-7C724FF3C2EA}"/>
          </ac:spMkLst>
        </pc:spChg>
        <pc:spChg chg="mod">
          <ac:chgData name="Martin Punčochář" userId="2d608829-12d2-48ff-88b1-8e7ae92e5258" providerId="ADAL" clId="{215FDAEA-5D46-4112-9C54-87707A716F21}" dt="2020-10-02T09:45:16.188" v="18" actId="20577"/>
          <ac:spMkLst>
            <pc:docMk/>
            <pc:sldMk cId="3976863268" sldId="257"/>
            <ac:spMk id="6" creationId="{3F9AF6A5-40B7-4239-98EF-1EE5BABC4F8A}"/>
          </ac:spMkLst>
        </pc:spChg>
        <pc:spChg chg="add del mod">
          <ac:chgData name="Martin Punčochář" userId="2d608829-12d2-48ff-88b1-8e7ae92e5258" providerId="ADAL" clId="{215FDAEA-5D46-4112-9C54-87707A716F21}" dt="2020-10-02T09:47:42.388" v="70"/>
          <ac:spMkLst>
            <pc:docMk/>
            <pc:sldMk cId="3976863268" sldId="257"/>
            <ac:spMk id="7" creationId="{9A2AEB54-1C35-4157-9416-BD58A2D61BB0}"/>
          </ac:spMkLst>
        </pc:spChg>
        <pc:picChg chg="add del mod">
          <ac:chgData name="Martin Punčochář" userId="2d608829-12d2-48ff-88b1-8e7ae92e5258" providerId="ADAL" clId="{215FDAEA-5D46-4112-9C54-87707A716F21}" dt="2020-10-02T09:48:01.036" v="73" actId="478"/>
          <ac:picMkLst>
            <pc:docMk/>
            <pc:sldMk cId="3976863268" sldId="257"/>
            <ac:picMk id="8" creationId="{5403E771-E3B7-4AFE-8300-F793831A9F3B}"/>
          </ac:picMkLst>
        </pc:picChg>
        <pc:picChg chg="add mod">
          <ac:chgData name="Martin Punčochář" userId="2d608829-12d2-48ff-88b1-8e7ae92e5258" providerId="ADAL" clId="{215FDAEA-5D46-4112-9C54-87707A716F21}" dt="2020-10-02T09:48:04.621" v="75" actId="1076"/>
          <ac:picMkLst>
            <pc:docMk/>
            <pc:sldMk cId="3976863268" sldId="257"/>
            <ac:picMk id="9" creationId="{88EC77AE-51E2-4EE8-87B2-266A895E1B60}"/>
          </ac:picMkLst>
        </pc:picChg>
        <pc:picChg chg="add mod">
          <ac:chgData name="Martin Punčochář" userId="2d608829-12d2-48ff-88b1-8e7ae92e5258" providerId="ADAL" clId="{215FDAEA-5D46-4112-9C54-87707A716F21}" dt="2020-10-02T09:49:07.949" v="77" actId="1076"/>
          <ac:picMkLst>
            <pc:docMk/>
            <pc:sldMk cId="3976863268" sldId="257"/>
            <ac:picMk id="10" creationId="{5514B6A5-DB1B-41D6-A2E7-46788512E7CE}"/>
          </ac:picMkLst>
        </pc:picChg>
      </pc:sldChg>
      <pc:sldChg chg="addSp delSp modSp add mod">
        <pc:chgData name="Martin Punčochář" userId="2d608829-12d2-48ff-88b1-8e7ae92e5258" providerId="ADAL" clId="{215FDAEA-5D46-4112-9C54-87707A716F21}" dt="2020-10-02T19:25:47.198" v="877" actId="1076"/>
        <pc:sldMkLst>
          <pc:docMk/>
          <pc:sldMk cId="2075761003" sldId="258"/>
        </pc:sldMkLst>
        <pc:spChg chg="mod">
          <ac:chgData name="Martin Punčochář" userId="2d608829-12d2-48ff-88b1-8e7ae92e5258" providerId="ADAL" clId="{215FDAEA-5D46-4112-9C54-87707A716F21}" dt="2020-10-02T09:52:58.391" v="183" actId="21"/>
          <ac:spMkLst>
            <pc:docMk/>
            <pc:sldMk cId="2075761003" sldId="258"/>
            <ac:spMk id="2" creationId="{47551D0B-C8F6-4DFA-8A18-DF2C0BB02D48}"/>
          </ac:spMkLst>
        </pc:spChg>
        <pc:spChg chg="add del">
          <ac:chgData name="Martin Punčochář" userId="2d608829-12d2-48ff-88b1-8e7ae92e5258" providerId="ADAL" clId="{215FDAEA-5D46-4112-9C54-87707A716F21}" dt="2020-10-02T19:11:38.073" v="629" actId="22"/>
          <ac:spMkLst>
            <pc:docMk/>
            <pc:sldMk cId="2075761003" sldId="258"/>
            <ac:spMk id="3" creationId="{0937D058-ADBC-486F-91C1-B951A7DA8BC3}"/>
          </ac:spMkLst>
        </pc:spChg>
        <pc:spChg chg="add mod">
          <ac:chgData name="Martin Punčochář" userId="2d608829-12d2-48ff-88b1-8e7ae92e5258" providerId="ADAL" clId="{215FDAEA-5D46-4112-9C54-87707A716F21}" dt="2020-10-02T19:25:47.198" v="877" actId="1076"/>
          <ac:spMkLst>
            <pc:docMk/>
            <pc:sldMk cId="2075761003" sldId="258"/>
            <ac:spMk id="4" creationId="{F194BEBB-F57F-4EF5-B5B9-872CEC1FEAD4}"/>
          </ac:spMkLst>
        </pc:spChg>
        <pc:spChg chg="mod">
          <ac:chgData name="Martin Punčochář" userId="2d608829-12d2-48ff-88b1-8e7ae92e5258" providerId="ADAL" clId="{215FDAEA-5D46-4112-9C54-87707A716F21}" dt="2020-10-02T19:00:49.932" v="425" actId="20577"/>
          <ac:spMkLst>
            <pc:docMk/>
            <pc:sldMk cId="2075761003" sldId="258"/>
            <ac:spMk id="5" creationId="{04B702DA-024D-4F9C-948C-7C724FF3C2EA}"/>
          </ac:spMkLst>
        </pc:spChg>
        <pc:spChg chg="mod">
          <ac:chgData name="Martin Punčochář" userId="2d608829-12d2-48ff-88b1-8e7ae92e5258" providerId="ADAL" clId="{215FDAEA-5D46-4112-9C54-87707A716F21}" dt="2020-10-02T09:50:27.523" v="91" actId="20577"/>
          <ac:spMkLst>
            <pc:docMk/>
            <pc:sldMk cId="2075761003" sldId="258"/>
            <ac:spMk id="6" creationId="{3F9AF6A5-40B7-4239-98EF-1EE5BABC4F8A}"/>
          </ac:spMkLst>
        </pc:spChg>
        <pc:spChg chg="add mod">
          <ac:chgData name="Martin Punčochář" userId="2d608829-12d2-48ff-88b1-8e7ae92e5258" providerId="ADAL" clId="{215FDAEA-5D46-4112-9C54-87707A716F21}" dt="2020-10-02T19:25:43.750" v="876" actId="1076"/>
          <ac:spMkLst>
            <pc:docMk/>
            <pc:sldMk cId="2075761003" sldId="258"/>
            <ac:spMk id="8" creationId="{137B9487-2FA4-4E5C-A948-9CFD206E4456}"/>
          </ac:spMkLst>
        </pc:spChg>
        <pc:spChg chg="add del">
          <ac:chgData name="Martin Punčochář" userId="2d608829-12d2-48ff-88b1-8e7ae92e5258" providerId="ADAL" clId="{215FDAEA-5D46-4112-9C54-87707A716F21}" dt="2020-10-02T09:52:39.529" v="179" actId="22"/>
          <ac:spMkLst>
            <pc:docMk/>
            <pc:sldMk cId="2075761003" sldId="258"/>
            <ac:spMk id="8" creationId="{3AEE7748-1C1D-48D2-B9CA-5A5360ABE46D}"/>
          </ac:spMkLst>
        </pc:spChg>
        <pc:spChg chg="add del mod">
          <ac:chgData name="Martin Punčochář" userId="2d608829-12d2-48ff-88b1-8e7ae92e5258" providerId="ADAL" clId="{215FDAEA-5D46-4112-9C54-87707A716F21}" dt="2020-10-02T19:25:30.867" v="871" actId="478"/>
          <ac:spMkLst>
            <pc:docMk/>
            <pc:sldMk cId="2075761003" sldId="258"/>
            <ac:spMk id="11" creationId="{E29CB60F-7C12-4FB9-9D41-5E320462A2D8}"/>
          </ac:spMkLst>
        </pc:spChg>
        <pc:spChg chg="add del mod">
          <ac:chgData name="Martin Punčochář" userId="2d608829-12d2-48ff-88b1-8e7ae92e5258" providerId="ADAL" clId="{215FDAEA-5D46-4112-9C54-87707A716F21}" dt="2020-10-02T19:25:36.800" v="874" actId="21"/>
          <ac:spMkLst>
            <pc:docMk/>
            <pc:sldMk cId="2075761003" sldId="258"/>
            <ac:spMk id="12" creationId="{0F288091-2BDD-455E-8004-B7DDD7B2EE6C}"/>
          </ac:spMkLst>
        </pc:spChg>
        <pc:picChg chg="del">
          <ac:chgData name="Martin Punčochář" userId="2d608829-12d2-48ff-88b1-8e7ae92e5258" providerId="ADAL" clId="{215FDAEA-5D46-4112-9C54-87707A716F21}" dt="2020-10-02T09:51:12.512" v="131" actId="21"/>
          <ac:picMkLst>
            <pc:docMk/>
            <pc:sldMk cId="2075761003" sldId="258"/>
            <ac:picMk id="9" creationId="{88EC77AE-51E2-4EE8-87B2-266A895E1B60}"/>
          </ac:picMkLst>
        </pc:picChg>
        <pc:picChg chg="del">
          <ac:chgData name="Martin Punčochář" userId="2d608829-12d2-48ff-88b1-8e7ae92e5258" providerId="ADAL" clId="{215FDAEA-5D46-4112-9C54-87707A716F21}" dt="2020-10-02T09:51:13.507" v="132" actId="21"/>
          <ac:picMkLst>
            <pc:docMk/>
            <pc:sldMk cId="2075761003" sldId="258"/>
            <ac:picMk id="10" creationId="{5514B6A5-DB1B-41D6-A2E7-46788512E7CE}"/>
          </ac:picMkLst>
        </pc:picChg>
      </pc:sldChg>
      <pc:sldChg chg="modSp add mod">
        <pc:chgData name="Martin Punčochář" userId="2d608829-12d2-48ff-88b1-8e7ae92e5258" providerId="ADAL" clId="{215FDAEA-5D46-4112-9C54-87707A716F21}" dt="2020-10-02T19:44:49.498" v="1031" actId="20577"/>
        <pc:sldMkLst>
          <pc:docMk/>
          <pc:sldMk cId="887722561" sldId="259"/>
        </pc:sldMkLst>
        <pc:spChg chg="mod">
          <ac:chgData name="Martin Punčochář" userId="2d608829-12d2-48ff-88b1-8e7ae92e5258" providerId="ADAL" clId="{215FDAEA-5D46-4112-9C54-87707A716F21}" dt="2020-10-02T19:26:19.108" v="882" actId="6549"/>
          <ac:spMkLst>
            <pc:docMk/>
            <pc:sldMk cId="887722561" sldId="259"/>
            <ac:spMk id="2" creationId="{47551D0B-C8F6-4DFA-8A18-DF2C0BB02D48}"/>
          </ac:spMkLst>
        </pc:spChg>
        <pc:spChg chg="mod">
          <ac:chgData name="Martin Punčochář" userId="2d608829-12d2-48ff-88b1-8e7ae92e5258" providerId="ADAL" clId="{215FDAEA-5D46-4112-9C54-87707A716F21}" dt="2020-10-02T09:54:30.438" v="320" actId="20577"/>
          <ac:spMkLst>
            <pc:docMk/>
            <pc:sldMk cId="887722561" sldId="259"/>
            <ac:spMk id="5" creationId="{04B702DA-024D-4F9C-948C-7C724FF3C2EA}"/>
          </ac:spMkLst>
        </pc:spChg>
        <pc:spChg chg="mod">
          <ac:chgData name="Martin Punčochář" userId="2d608829-12d2-48ff-88b1-8e7ae92e5258" providerId="ADAL" clId="{215FDAEA-5D46-4112-9C54-87707A716F21}" dt="2020-10-02T19:44:49.498" v="1031" actId="20577"/>
          <ac:spMkLst>
            <pc:docMk/>
            <pc:sldMk cId="887722561" sldId="259"/>
            <ac:spMk id="6" creationId="{3F9AF6A5-40B7-4239-98EF-1EE5BABC4F8A}"/>
          </ac:spMkLst>
        </pc:spChg>
        <pc:spChg chg="mod">
          <ac:chgData name="Martin Punčochář" userId="2d608829-12d2-48ff-88b1-8e7ae92e5258" providerId="ADAL" clId="{215FDAEA-5D46-4112-9C54-87707A716F21}" dt="2020-10-02T19:26:23.939" v="883" actId="1076"/>
          <ac:spMkLst>
            <pc:docMk/>
            <pc:sldMk cId="887722561" sldId="259"/>
            <ac:spMk id="11" creationId="{E29CB60F-7C12-4FB9-9D41-5E320462A2D8}"/>
          </ac:spMkLst>
        </pc:spChg>
        <pc:spChg chg="mod">
          <ac:chgData name="Martin Punčochář" userId="2d608829-12d2-48ff-88b1-8e7ae92e5258" providerId="ADAL" clId="{215FDAEA-5D46-4112-9C54-87707A716F21}" dt="2020-10-02T19:26:26.687" v="884" actId="1076"/>
          <ac:spMkLst>
            <pc:docMk/>
            <pc:sldMk cId="887722561" sldId="259"/>
            <ac:spMk id="12" creationId="{0F288091-2BDD-455E-8004-B7DDD7B2EE6C}"/>
          </ac:spMkLst>
        </pc:spChg>
      </pc:sldChg>
      <pc:sldChg chg="addSp delSp modSp add mod">
        <pc:chgData name="Martin Punčochář" userId="2d608829-12d2-48ff-88b1-8e7ae92e5258" providerId="ADAL" clId="{215FDAEA-5D46-4112-9C54-87707A716F21}" dt="2020-10-02T19:28:08.380" v="934" actId="20577"/>
        <pc:sldMkLst>
          <pc:docMk/>
          <pc:sldMk cId="3171501812" sldId="260"/>
        </pc:sldMkLst>
        <pc:spChg chg="mod">
          <ac:chgData name="Martin Punčochář" userId="2d608829-12d2-48ff-88b1-8e7ae92e5258" providerId="ADAL" clId="{215FDAEA-5D46-4112-9C54-87707A716F21}" dt="2020-10-02T19:27:31.861" v="907" actId="20577"/>
          <ac:spMkLst>
            <pc:docMk/>
            <pc:sldMk cId="3171501812" sldId="260"/>
            <ac:spMk id="2" creationId="{47551D0B-C8F6-4DFA-8A18-DF2C0BB02D48}"/>
          </ac:spMkLst>
        </pc:spChg>
        <pc:spChg chg="add mod">
          <ac:chgData name="Martin Punčochář" userId="2d608829-12d2-48ff-88b1-8e7ae92e5258" providerId="ADAL" clId="{215FDAEA-5D46-4112-9C54-87707A716F21}" dt="2020-10-02T19:14:46.591" v="690" actId="1076"/>
          <ac:spMkLst>
            <pc:docMk/>
            <pc:sldMk cId="3171501812" sldId="260"/>
            <ac:spMk id="3" creationId="{0B5D5E8E-011D-4E54-8DC6-DA96B4371012}"/>
          </ac:spMkLst>
        </pc:spChg>
        <pc:spChg chg="add mod">
          <ac:chgData name="Martin Punčochář" userId="2d608829-12d2-48ff-88b1-8e7ae92e5258" providerId="ADAL" clId="{215FDAEA-5D46-4112-9C54-87707A716F21}" dt="2020-10-02T19:15:11.066" v="696" actId="14100"/>
          <ac:spMkLst>
            <pc:docMk/>
            <pc:sldMk cId="3171501812" sldId="260"/>
            <ac:spMk id="4" creationId="{ED2BD14C-47C0-4C10-870E-767853D9B579}"/>
          </ac:spMkLst>
        </pc:spChg>
        <pc:spChg chg="mod">
          <ac:chgData name="Martin Punčochář" userId="2d608829-12d2-48ff-88b1-8e7ae92e5258" providerId="ADAL" clId="{215FDAEA-5D46-4112-9C54-87707A716F21}" dt="2020-10-02T19:10:08.336" v="483" actId="20577"/>
          <ac:spMkLst>
            <pc:docMk/>
            <pc:sldMk cId="3171501812" sldId="260"/>
            <ac:spMk id="5" creationId="{04B702DA-024D-4F9C-948C-7C724FF3C2EA}"/>
          </ac:spMkLst>
        </pc:spChg>
        <pc:spChg chg="mod">
          <ac:chgData name="Martin Punčochář" userId="2d608829-12d2-48ff-88b1-8e7ae92e5258" providerId="ADAL" clId="{215FDAEA-5D46-4112-9C54-87707A716F21}" dt="2020-10-02T19:04:19.844" v="444" actId="20577"/>
          <ac:spMkLst>
            <pc:docMk/>
            <pc:sldMk cId="3171501812" sldId="260"/>
            <ac:spMk id="6" creationId="{3F9AF6A5-40B7-4239-98EF-1EE5BABC4F8A}"/>
          </ac:spMkLst>
        </pc:spChg>
        <pc:spChg chg="add mod">
          <ac:chgData name="Martin Punčochář" userId="2d608829-12d2-48ff-88b1-8e7ae92e5258" providerId="ADAL" clId="{215FDAEA-5D46-4112-9C54-87707A716F21}" dt="2020-10-02T19:28:08.380" v="934" actId="20577"/>
          <ac:spMkLst>
            <pc:docMk/>
            <pc:sldMk cId="3171501812" sldId="260"/>
            <ac:spMk id="8" creationId="{E673DB27-4F22-406D-9321-F82F3AAB3F3B}"/>
          </ac:spMkLst>
        </pc:spChg>
        <pc:spChg chg="del">
          <ac:chgData name="Martin Punčochář" userId="2d608829-12d2-48ff-88b1-8e7ae92e5258" providerId="ADAL" clId="{215FDAEA-5D46-4112-9C54-87707A716F21}" dt="2020-10-02T19:11:27.254" v="624" actId="21"/>
          <ac:spMkLst>
            <pc:docMk/>
            <pc:sldMk cId="3171501812" sldId="260"/>
            <ac:spMk id="11" creationId="{E29CB60F-7C12-4FB9-9D41-5E320462A2D8}"/>
          </ac:spMkLst>
        </pc:spChg>
        <pc:spChg chg="del">
          <ac:chgData name="Martin Punčochář" userId="2d608829-12d2-48ff-88b1-8e7ae92e5258" providerId="ADAL" clId="{215FDAEA-5D46-4112-9C54-87707A716F21}" dt="2020-10-02T19:11:25.143" v="623" actId="21"/>
          <ac:spMkLst>
            <pc:docMk/>
            <pc:sldMk cId="3171501812" sldId="260"/>
            <ac:spMk id="12" creationId="{0F288091-2BDD-455E-8004-B7DDD7B2EE6C}"/>
          </ac:spMkLst>
        </pc:spChg>
      </pc:sldChg>
      <pc:sldChg chg="addSp delSp modSp add mod ord">
        <pc:chgData name="Martin Punčochář" userId="2d608829-12d2-48ff-88b1-8e7ae92e5258" providerId="ADAL" clId="{215FDAEA-5D46-4112-9C54-87707A716F21}" dt="2020-10-05T07:45:04.657" v="1297" actId="6549"/>
        <pc:sldMkLst>
          <pc:docMk/>
          <pc:sldMk cId="719813947" sldId="261"/>
        </pc:sldMkLst>
        <pc:spChg chg="del mod">
          <ac:chgData name="Martin Punčochář" userId="2d608829-12d2-48ff-88b1-8e7ae92e5258" providerId="ADAL" clId="{215FDAEA-5D46-4112-9C54-87707A716F21}" dt="2020-10-02T19:22:57.270" v="797" actId="21"/>
          <ac:spMkLst>
            <pc:docMk/>
            <pc:sldMk cId="719813947" sldId="261"/>
            <ac:spMk id="2" creationId="{47551D0B-C8F6-4DFA-8A18-DF2C0BB02D48}"/>
          </ac:spMkLst>
        </pc:spChg>
        <pc:spChg chg="add del mod">
          <ac:chgData name="Martin Punčochář" userId="2d608829-12d2-48ff-88b1-8e7ae92e5258" providerId="ADAL" clId="{215FDAEA-5D46-4112-9C54-87707A716F21}" dt="2020-10-02T19:23:07.524" v="798" actId="21"/>
          <ac:spMkLst>
            <pc:docMk/>
            <pc:sldMk cId="719813947" sldId="261"/>
            <ac:spMk id="4" creationId="{EF015070-0291-47A4-906E-8992B3F73231}"/>
          </ac:spMkLst>
        </pc:spChg>
        <pc:spChg chg="mod">
          <ac:chgData name="Martin Punčochář" userId="2d608829-12d2-48ff-88b1-8e7ae92e5258" providerId="ADAL" clId="{215FDAEA-5D46-4112-9C54-87707A716F21}" dt="2020-10-02T19:28:41.888" v="935" actId="20577"/>
          <ac:spMkLst>
            <pc:docMk/>
            <pc:sldMk cId="719813947" sldId="261"/>
            <ac:spMk id="5" creationId="{04B702DA-024D-4F9C-948C-7C724FF3C2EA}"/>
          </ac:spMkLst>
        </pc:spChg>
        <pc:spChg chg="mod">
          <ac:chgData name="Martin Punčochář" userId="2d608829-12d2-48ff-88b1-8e7ae92e5258" providerId="ADAL" clId="{215FDAEA-5D46-4112-9C54-87707A716F21}" dt="2020-10-02T19:23:58.067" v="814" actId="9"/>
          <ac:spMkLst>
            <pc:docMk/>
            <pc:sldMk cId="719813947" sldId="261"/>
            <ac:spMk id="6" creationId="{3F9AF6A5-40B7-4239-98EF-1EE5BABC4F8A}"/>
          </ac:spMkLst>
        </pc:spChg>
        <pc:spChg chg="add del">
          <ac:chgData name="Martin Punčochář" userId="2d608829-12d2-48ff-88b1-8e7ae92e5258" providerId="ADAL" clId="{215FDAEA-5D46-4112-9C54-87707A716F21}" dt="2020-10-02T19:24:08.798" v="826" actId="22"/>
          <ac:spMkLst>
            <pc:docMk/>
            <pc:sldMk cId="719813947" sldId="261"/>
            <ac:spMk id="7" creationId="{49D5EEA4-3C70-43A9-A6D5-807576DD36BA}"/>
          </ac:spMkLst>
        </pc:spChg>
        <pc:spChg chg="add mod">
          <ac:chgData name="Martin Punčochář" userId="2d608829-12d2-48ff-88b1-8e7ae92e5258" providerId="ADAL" clId="{215FDAEA-5D46-4112-9C54-87707A716F21}" dt="2020-10-02T19:29:52.497" v="1023" actId="207"/>
          <ac:spMkLst>
            <pc:docMk/>
            <pc:sldMk cId="719813947" sldId="261"/>
            <ac:spMk id="8" creationId="{FE006FC0-8125-443A-8EF3-D94A1E5EBC27}"/>
          </ac:spMkLst>
        </pc:spChg>
        <pc:spChg chg="mod">
          <ac:chgData name="Martin Punčochář" userId="2d608829-12d2-48ff-88b1-8e7ae92e5258" providerId="ADAL" clId="{215FDAEA-5D46-4112-9C54-87707A716F21}" dt="2020-10-02T19:28:47.980" v="937" actId="20577"/>
          <ac:spMkLst>
            <pc:docMk/>
            <pc:sldMk cId="719813947" sldId="261"/>
            <ac:spMk id="11" creationId="{E29CB60F-7C12-4FB9-9D41-5E320462A2D8}"/>
          </ac:spMkLst>
        </pc:spChg>
        <pc:spChg chg="add del mod">
          <ac:chgData name="Martin Punčochář" userId="2d608829-12d2-48ff-88b1-8e7ae92e5258" providerId="ADAL" clId="{215FDAEA-5D46-4112-9C54-87707A716F21}" dt="2020-10-05T07:45:04.657" v="1297" actId="6549"/>
          <ac:spMkLst>
            <pc:docMk/>
            <pc:sldMk cId="719813947" sldId="261"/>
            <ac:spMk id="12" creationId="{0F288091-2BDD-455E-8004-B7DDD7B2EE6C}"/>
          </ac:spMkLst>
        </pc:spChg>
      </pc:sldChg>
      <pc:sldChg chg="delSp modSp add mod">
        <pc:chgData name="Martin Punčochář" userId="2d608829-12d2-48ff-88b1-8e7ae92e5258" providerId="ADAL" clId="{215FDAEA-5D46-4112-9C54-87707A716F21}" dt="2020-10-02T19:49:44.076" v="1294" actId="115"/>
        <pc:sldMkLst>
          <pc:docMk/>
          <pc:sldMk cId="2452256877" sldId="262"/>
        </pc:sldMkLst>
        <pc:spChg chg="mod">
          <ac:chgData name="Martin Punčochář" userId="2d608829-12d2-48ff-88b1-8e7ae92e5258" providerId="ADAL" clId="{215FDAEA-5D46-4112-9C54-87707A716F21}" dt="2020-10-02T19:49:44.076" v="1294" actId="115"/>
          <ac:spMkLst>
            <pc:docMk/>
            <pc:sldMk cId="2452256877" sldId="262"/>
            <ac:spMk id="2" creationId="{47551D0B-C8F6-4DFA-8A18-DF2C0BB02D48}"/>
          </ac:spMkLst>
        </pc:spChg>
        <pc:spChg chg="del">
          <ac:chgData name="Martin Punčochář" userId="2d608829-12d2-48ff-88b1-8e7ae92e5258" providerId="ADAL" clId="{215FDAEA-5D46-4112-9C54-87707A716F21}" dt="2020-10-02T19:47:22.471" v="1033" actId="21"/>
          <ac:spMkLst>
            <pc:docMk/>
            <pc:sldMk cId="2452256877" sldId="262"/>
            <ac:spMk id="3" creationId="{0B5D5E8E-011D-4E54-8DC6-DA96B4371012}"/>
          </ac:spMkLst>
        </pc:spChg>
        <pc:spChg chg="del">
          <ac:chgData name="Martin Punčochář" userId="2d608829-12d2-48ff-88b1-8e7ae92e5258" providerId="ADAL" clId="{215FDAEA-5D46-4112-9C54-87707A716F21}" dt="2020-10-02T19:47:24.392" v="1034" actId="21"/>
          <ac:spMkLst>
            <pc:docMk/>
            <pc:sldMk cId="2452256877" sldId="262"/>
            <ac:spMk id="4" creationId="{ED2BD14C-47C0-4C10-870E-767853D9B579}"/>
          </ac:spMkLst>
        </pc:spChg>
        <pc:spChg chg="mod">
          <ac:chgData name="Martin Punčochář" userId="2d608829-12d2-48ff-88b1-8e7ae92e5258" providerId="ADAL" clId="{215FDAEA-5D46-4112-9C54-87707A716F21}" dt="2020-10-02T19:47:45.834" v="1091" actId="20577"/>
          <ac:spMkLst>
            <pc:docMk/>
            <pc:sldMk cId="2452256877" sldId="262"/>
            <ac:spMk id="5" creationId="{04B702DA-024D-4F9C-948C-7C724FF3C2EA}"/>
          </ac:spMkLst>
        </pc:spChg>
        <pc:spChg chg="mod">
          <ac:chgData name="Martin Punčochář" userId="2d608829-12d2-48ff-88b1-8e7ae92e5258" providerId="ADAL" clId="{215FDAEA-5D46-4112-9C54-87707A716F21}" dt="2020-10-02T19:47:37.413" v="1061" actId="20577"/>
          <ac:spMkLst>
            <pc:docMk/>
            <pc:sldMk cId="2452256877" sldId="262"/>
            <ac:spMk id="6" creationId="{3F9AF6A5-40B7-4239-98EF-1EE5BABC4F8A}"/>
          </ac:spMkLst>
        </pc:spChg>
        <pc:spChg chg="del">
          <ac:chgData name="Martin Punčochář" userId="2d608829-12d2-48ff-88b1-8e7ae92e5258" providerId="ADAL" clId="{215FDAEA-5D46-4112-9C54-87707A716F21}" dt="2020-10-02T19:47:26.652" v="1035" actId="21"/>
          <ac:spMkLst>
            <pc:docMk/>
            <pc:sldMk cId="2452256877" sldId="262"/>
            <ac:spMk id="8" creationId="{E673DB27-4F22-406D-9321-F82F3AAB3F3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4459" cy="105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566" y="6048047"/>
            <a:ext cx="856022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CJV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731" y="2025162"/>
            <a:ext cx="4069499" cy="2840972"/>
          </a:xfrm>
          <a:prstGeom prst="rect">
            <a:avLst/>
          </a:prstGeom>
        </p:spPr>
      </p:pic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E756692-FC18-449C-8AC3-5928AE0D22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1187F95A-035D-42BA-8B4A-700E4519C2C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36DDB44-3718-4B9F-ADEC-2D24847F3D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331965F9-453D-43EE-B452-5F475C4F67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16626" cy="105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41" y="6051060"/>
            <a:ext cx="840326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0DDD7A64-897A-4B05-85B3-172749A288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aVLCJ0181 Czech </a:t>
            </a:r>
            <a:r>
              <a:rPr lang="cs-CZ" dirty="0" err="1"/>
              <a:t>Language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Foreigners</a:t>
            </a:r>
            <a:r>
              <a:rPr lang="cs-CZ" dirty="0"/>
              <a:t> I 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9A82F95-A303-4529-9A34-49E46BBBB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>
            <a:normAutofit/>
          </a:bodyPr>
          <a:lstStyle/>
          <a:p>
            <a:r>
              <a:rPr lang="cs-CZ" dirty="0"/>
              <a:t>verb </a:t>
            </a:r>
            <a:r>
              <a:rPr lang="cs-CZ" i="1" dirty="0"/>
              <a:t>to </a:t>
            </a:r>
            <a:r>
              <a:rPr lang="cs-CZ" i="1" dirty="0" err="1"/>
              <a:t>be</a:t>
            </a:r>
            <a:r>
              <a:rPr lang="cs-CZ" i="1" dirty="0"/>
              <a:t> </a:t>
            </a:r>
            <a:r>
              <a:rPr lang="cs-CZ" dirty="0"/>
              <a:t>(být)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CB3E4254-3BCD-4A2B-914F-10C37EB8EC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work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verb</a:t>
            </a:r>
          </a:p>
        </p:txBody>
      </p:sp>
    </p:spTree>
    <p:extLst>
      <p:ext uri="{BB962C8B-B14F-4D97-AF65-F5344CB8AC3E}">
        <p14:creationId xmlns:p14="http://schemas.microsoft.com/office/powerpoint/2010/main" val="3232820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47551D0B-C8F6-4DFA-8A18-DF2C0BB02D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basic dictionary form of a verb when used non-finitely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4B702DA-024D-4F9C-948C-7C724FF3C2E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what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find</a:t>
            </a:r>
            <a:r>
              <a:rPr lang="cs-CZ" dirty="0"/>
              <a:t> in </a:t>
            </a:r>
            <a:r>
              <a:rPr lang="cs-CZ" dirty="0" err="1"/>
              <a:t>dictionaries</a:t>
            </a:r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3F9AF6A5-40B7-4239-98EF-1EE5BABC4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 | </a:t>
            </a:r>
            <a:r>
              <a:rPr lang="cs-CZ" dirty="0" err="1"/>
              <a:t>the</a:t>
            </a:r>
            <a:r>
              <a:rPr lang="cs-CZ" dirty="0"/>
              <a:t> infinitive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8EC77AE-51E2-4EE8-87B2-266A895E1B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800" y="4399949"/>
            <a:ext cx="3514725" cy="1162050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5514B6A5-DB1B-41D6-A2E7-46788512E7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9185" y="2975259"/>
            <a:ext cx="4791744" cy="3162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863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47551D0B-C8F6-4DFA-8A18-DF2C0BB02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436209"/>
          </a:xfrm>
        </p:spPr>
        <p:txBody>
          <a:bodyPr/>
          <a:lstStyle/>
          <a:p>
            <a:r>
              <a:rPr lang="cs-CZ" dirty="0" err="1"/>
              <a:t>finite</a:t>
            </a:r>
            <a:r>
              <a:rPr lang="cs-CZ" dirty="0"/>
              <a:t> verb = </a:t>
            </a:r>
            <a:r>
              <a:rPr lang="en-US" dirty="0"/>
              <a:t>a form of a verb that has a subject (expressed or implied)</a:t>
            </a:r>
            <a:endParaRPr lang="cs-CZ" dirty="0"/>
          </a:p>
          <a:p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4B702DA-024D-4F9C-948C-7C724FF3C2E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err="1"/>
              <a:t>different</a:t>
            </a:r>
            <a:r>
              <a:rPr lang="cs-CZ" dirty="0"/>
              <a:t> (= </a:t>
            </a:r>
            <a:r>
              <a:rPr lang="cs-CZ" dirty="0" err="1"/>
              <a:t>conjugated</a:t>
            </a:r>
            <a:r>
              <a:rPr lang="cs-CZ" dirty="0"/>
              <a:t>) </a:t>
            </a:r>
            <a:r>
              <a:rPr lang="cs-CZ" dirty="0" err="1"/>
              <a:t>forms</a:t>
            </a:r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3F9AF6A5-40B7-4239-98EF-1EE5BABC4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 | </a:t>
            </a:r>
            <a:r>
              <a:rPr lang="cs-CZ" dirty="0" err="1"/>
              <a:t>finite</a:t>
            </a:r>
            <a:r>
              <a:rPr lang="cs-CZ" dirty="0"/>
              <a:t> </a:t>
            </a:r>
            <a:r>
              <a:rPr lang="cs-CZ" dirty="0" err="1"/>
              <a:t>verbs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194BEBB-F57F-4EF5-B5B9-872CEC1FEAD4}"/>
              </a:ext>
            </a:extLst>
          </p:cNvPr>
          <p:cNvSpPr txBox="1"/>
          <p:nvPr/>
        </p:nvSpPr>
        <p:spPr>
          <a:xfrm>
            <a:off x="2116255" y="3530505"/>
            <a:ext cx="2817796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js</a:t>
            </a:r>
            <a:r>
              <a:rPr lang="en-US" b="1" dirty="0" err="1">
                <a:solidFill>
                  <a:srgbClr val="0000DC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em</a:t>
            </a:r>
            <a:r>
              <a:rPr lang="en-US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= </a:t>
            </a:r>
            <a:r>
              <a:rPr lang="en-US" dirty="0">
                <a:solidFill>
                  <a:srgbClr val="0000DC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am</a:t>
            </a:r>
          </a:p>
          <a:p>
            <a:r>
              <a:rPr lang="en-US" b="1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js</a:t>
            </a:r>
            <a:r>
              <a:rPr lang="en-US" b="1" dirty="0" err="1">
                <a:solidFill>
                  <a:srgbClr val="0000DC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= </a:t>
            </a:r>
            <a:r>
              <a:rPr lang="en-US" dirty="0">
                <a:solidFill>
                  <a:srgbClr val="0000DC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you</a:t>
            </a:r>
            <a:r>
              <a:rPr lang="en-US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are</a:t>
            </a:r>
          </a:p>
          <a:p>
            <a:r>
              <a:rPr lang="en-US" b="1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j</a:t>
            </a:r>
            <a:r>
              <a:rPr lang="en-US" b="1" dirty="0">
                <a:solidFill>
                  <a:srgbClr val="0000DC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en-US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= </a:t>
            </a:r>
            <a:r>
              <a:rPr lang="en-US" dirty="0">
                <a:solidFill>
                  <a:srgbClr val="0000DC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he/she/it </a:t>
            </a:r>
            <a:r>
              <a:rPr lang="en-US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is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37B9487-2FA4-4E5C-A948-9CFD206E4456}"/>
              </a:ext>
            </a:extLst>
          </p:cNvPr>
          <p:cNvSpPr txBox="1"/>
          <p:nvPr/>
        </p:nvSpPr>
        <p:spPr>
          <a:xfrm>
            <a:off x="5808891" y="3513991"/>
            <a:ext cx="2817797" cy="12168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72000" indent="0">
              <a:buNone/>
            </a:pPr>
            <a:r>
              <a:rPr lang="cs-CZ" b="1" dirty="0">
                <a:latin typeface="+mn-lt"/>
              </a:rPr>
              <a:t>js</a:t>
            </a:r>
            <a:r>
              <a:rPr lang="cs-CZ" b="1" dirty="0">
                <a:solidFill>
                  <a:srgbClr val="0000DC"/>
                </a:solidFill>
                <a:latin typeface="+mn-lt"/>
              </a:rPr>
              <a:t>me</a:t>
            </a:r>
            <a:r>
              <a:rPr lang="cs-CZ" dirty="0">
                <a:latin typeface="+mn-lt"/>
              </a:rPr>
              <a:t> = </a:t>
            </a:r>
            <a:r>
              <a:rPr lang="cs-CZ" dirty="0" err="1">
                <a:solidFill>
                  <a:srgbClr val="0000DC"/>
                </a:solidFill>
                <a:latin typeface="+mn-lt"/>
              </a:rPr>
              <a:t>we</a:t>
            </a:r>
            <a:r>
              <a:rPr lang="cs-CZ" dirty="0">
                <a:latin typeface="+mn-lt"/>
              </a:rPr>
              <a:t> are</a:t>
            </a:r>
          </a:p>
          <a:p>
            <a:pPr marL="72000" indent="0">
              <a:buNone/>
            </a:pPr>
            <a:r>
              <a:rPr lang="cs-CZ" b="1" dirty="0">
                <a:latin typeface="+mn-lt"/>
              </a:rPr>
              <a:t>js</a:t>
            </a:r>
            <a:r>
              <a:rPr lang="cs-CZ" b="1" dirty="0">
                <a:solidFill>
                  <a:srgbClr val="0000DC"/>
                </a:solidFill>
                <a:latin typeface="+mn-lt"/>
              </a:rPr>
              <a:t>te</a:t>
            </a:r>
            <a:r>
              <a:rPr lang="cs-CZ" dirty="0">
                <a:latin typeface="+mn-lt"/>
              </a:rPr>
              <a:t> = </a:t>
            </a:r>
            <a:r>
              <a:rPr lang="cs-CZ" dirty="0" err="1">
                <a:solidFill>
                  <a:srgbClr val="0000DC"/>
                </a:solidFill>
                <a:latin typeface="+mn-lt"/>
              </a:rPr>
              <a:t>you</a:t>
            </a:r>
            <a:r>
              <a:rPr lang="cs-CZ" dirty="0">
                <a:latin typeface="+mn-lt"/>
              </a:rPr>
              <a:t> are</a:t>
            </a:r>
          </a:p>
          <a:p>
            <a:pPr marL="72000" indent="0">
              <a:buNone/>
            </a:pPr>
            <a:r>
              <a:rPr lang="cs-CZ" b="1" dirty="0">
                <a:latin typeface="+mn-lt"/>
              </a:rPr>
              <a:t>js</a:t>
            </a:r>
            <a:r>
              <a:rPr lang="cs-CZ" b="1" dirty="0">
                <a:solidFill>
                  <a:srgbClr val="0000DC"/>
                </a:solidFill>
                <a:latin typeface="+mn-lt"/>
              </a:rPr>
              <a:t>ou</a:t>
            </a:r>
            <a:r>
              <a:rPr lang="cs-CZ" dirty="0">
                <a:latin typeface="+mn-lt"/>
              </a:rPr>
              <a:t> = </a:t>
            </a:r>
            <a:r>
              <a:rPr lang="cs-CZ" dirty="0" err="1">
                <a:solidFill>
                  <a:srgbClr val="0000DC"/>
                </a:solidFill>
                <a:latin typeface="+mn-lt"/>
              </a:rPr>
              <a:t>they</a:t>
            </a:r>
            <a:r>
              <a:rPr lang="cs-CZ" dirty="0">
                <a:latin typeface="+mn-lt"/>
              </a:rPr>
              <a:t> are</a:t>
            </a:r>
          </a:p>
        </p:txBody>
      </p:sp>
    </p:spTree>
    <p:extLst>
      <p:ext uri="{BB962C8B-B14F-4D97-AF65-F5344CB8AC3E}">
        <p14:creationId xmlns:p14="http://schemas.microsoft.com/office/powerpoint/2010/main" val="2075761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4B702DA-024D-4F9C-948C-7C724FF3C2E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err="1"/>
              <a:t>simply</a:t>
            </a:r>
            <a:r>
              <a:rPr lang="cs-CZ" dirty="0"/>
              <a:t> </a:t>
            </a:r>
            <a:r>
              <a:rPr lang="cs-CZ" dirty="0" err="1"/>
              <a:t>put</a:t>
            </a:r>
            <a:r>
              <a:rPr lang="cs-CZ" dirty="0"/>
              <a:t> NE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beginning</a:t>
            </a:r>
            <a:r>
              <a:rPr lang="cs-CZ" dirty="0"/>
              <a:t>, </a:t>
            </a:r>
            <a:r>
              <a:rPr lang="cs-CZ" dirty="0" err="1"/>
              <a:t>with</a:t>
            </a:r>
            <a:r>
              <a:rPr lang="cs-CZ" dirty="0"/>
              <a:t> ONE (!) </a:t>
            </a:r>
            <a:r>
              <a:rPr lang="cs-CZ" dirty="0" err="1"/>
              <a:t>exception</a:t>
            </a:r>
            <a:r>
              <a:rPr lang="cs-CZ" dirty="0"/>
              <a:t>*</a:t>
            </a: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3F9AF6A5-40B7-4239-98EF-1EE5BABC4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 | negative </a:t>
            </a:r>
            <a:r>
              <a:rPr lang="cs-CZ" dirty="0" err="1"/>
              <a:t>forms</a:t>
            </a:r>
            <a:endParaRPr lang="cs-CZ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E29CB60F-7C12-4FB9-9D41-5E320462A2D8}"/>
              </a:ext>
            </a:extLst>
          </p:cNvPr>
          <p:cNvSpPr txBox="1"/>
          <p:nvPr/>
        </p:nvSpPr>
        <p:spPr>
          <a:xfrm>
            <a:off x="780176" y="2030136"/>
            <a:ext cx="34310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chemeClr val="accent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ne</a:t>
            </a:r>
            <a:r>
              <a:rPr lang="en-US" b="1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jsem</a:t>
            </a:r>
            <a:r>
              <a:rPr lang="en-US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= I am</a:t>
            </a:r>
            <a:r>
              <a:rPr lang="cs-CZ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b="1" dirty="0">
                <a:solidFill>
                  <a:schemeClr val="accent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not</a:t>
            </a:r>
            <a:endParaRPr lang="en-US" b="1" dirty="0">
              <a:solidFill>
                <a:schemeClr val="accent2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b="1" dirty="0">
                <a:solidFill>
                  <a:schemeClr val="accent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ne</a:t>
            </a:r>
            <a:r>
              <a:rPr lang="en-US" b="1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jsi</a:t>
            </a:r>
            <a:r>
              <a:rPr lang="en-US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= you are</a:t>
            </a:r>
            <a:r>
              <a:rPr lang="cs-CZ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b="1" dirty="0">
                <a:solidFill>
                  <a:schemeClr val="accent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not</a:t>
            </a:r>
            <a:endParaRPr lang="en-US" dirty="0"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b="1" dirty="0">
                <a:solidFill>
                  <a:schemeClr val="accent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není *</a:t>
            </a:r>
            <a:r>
              <a:rPr lang="en-US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= he/she/it is</a:t>
            </a:r>
            <a:r>
              <a:rPr lang="cs-CZ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b="1" dirty="0">
                <a:solidFill>
                  <a:schemeClr val="accent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not</a:t>
            </a:r>
            <a:endParaRPr lang="en-US" dirty="0"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0F288091-2BDD-455E-8004-B7DDD7B2EE6C}"/>
              </a:ext>
            </a:extLst>
          </p:cNvPr>
          <p:cNvSpPr txBox="1"/>
          <p:nvPr/>
        </p:nvSpPr>
        <p:spPr>
          <a:xfrm>
            <a:off x="4584098" y="2030136"/>
            <a:ext cx="3619099" cy="12168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2000" indent="0">
              <a:buNone/>
            </a:pPr>
            <a:r>
              <a:rPr lang="cs-CZ" b="1" dirty="0">
                <a:solidFill>
                  <a:schemeClr val="accent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ne</a:t>
            </a:r>
            <a:r>
              <a:rPr lang="cs-CZ" b="1" dirty="0">
                <a:latin typeface="+mn-lt"/>
              </a:rPr>
              <a:t>jsme</a:t>
            </a:r>
            <a:r>
              <a:rPr lang="cs-CZ" dirty="0">
                <a:latin typeface="+mn-lt"/>
              </a:rPr>
              <a:t> = </a:t>
            </a:r>
            <a:r>
              <a:rPr lang="cs-CZ" dirty="0" err="1">
                <a:latin typeface="+mn-lt"/>
              </a:rPr>
              <a:t>we</a:t>
            </a:r>
            <a:r>
              <a:rPr lang="cs-CZ" dirty="0">
                <a:latin typeface="+mn-lt"/>
              </a:rPr>
              <a:t> are </a:t>
            </a:r>
            <a:r>
              <a:rPr lang="cs-CZ" b="1" dirty="0">
                <a:solidFill>
                  <a:schemeClr val="accent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not</a:t>
            </a:r>
            <a:endParaRPr lang="cs-CZ" dirty="0">
              <a:latin typeface="+mn-lt"/>
            </a:endParaRPr>
          </a:p>
          <a:p>
            <a:pPr marL="72000" indent="0">
              <a:buNone/>
            </a:pPr>
            <a:r>
              <a:rPr lang="cs-CZ" b="1" dirty="0">
                <a:solidFill>
                  <a:schemeClr val="accent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ne</a:t>
            </a:r>
            <a:r>
              <a:rPr lang="cs-CZ" b="1" dirty="0">
                <a:latin typeface="+mn-lt"/>
              </a:rPr>
              <a:t>jste</a:t>
            </a:r>
            <a:r>
              <a:rPr lang="cs-CZ" dirty="0">
                <a:latin typeface="+mn-lt"/>
              </a:rPr>
              <a:t> = </a:t>
            </a:r>
            <a:r>
              <a:rPr lang="cs-CZ" dirty="0" err="1">
                <a:latin typeface="+mn-lt"/>
              </a:rPr>
              <a:t>you</a:t>
            </a:r>
            <a:r>
              <a:rPr lang="cs-CZ" dirty="0">
                <a:latin typeface="+mn-lt"/>
              </a:rPr>
              <a:t> are </a:t>
            </a:r>
            <a:r>
              <a:rPr lang="cs-CZ" b="1" dirty="0">
                <a:solidFill>
                  <a:schemeClr val="accent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not</a:t>
            </a:r>
            <a:endParaRPr lang="cs-CZ" dirty="0">
              <a:latin typeface="+mn-lt"/>
            </a:endParaRPr>
          </a:p>
          <a:p>
            <a:pPr marL="72000" indent="0">
              <a:buNone/>
            </a:pPr>
            <a:r>
              <a:rPr lang="cs-CZ" b="1">
                <a:solidFill>
                  <a:schemeClr val="accent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ne</a:t>
            </a:r>
            <a:r>
              <a:rPr lang="cs-CZ" b="1">
                <a:latin typeface="+mn-lt"/>
              </a:rPr>
              <a:t>jsou</a:t>
            </a:r>
            <a:r>
              <a:rPr lang="cs-CZ">
                <a:latin typeface="+mn-lt"/>
              </a:rPr>
              <a:t> </a:t>
            </a:r>
            <a:r>
              <a:rPr lang="cs-CZ" dirty="0">
                <a:latin typeface="+mn-lt"/>
              </a:rPr>
              <a:t>= </a:t>
            </a:r>
            <a:r>
              <a:rPr lang="cs-CZ" dirty="0" err="1">
                <a:latin typeface="+mn-lt"/>
              </a:rPr>
              <a:t>they</a:t>
            </a:r>
            <a:r>
              <a:rPr lang="cs-CZ" dirty="0">
                <a:latin typeface="+mn-lt"/>
              </a:rPr>
              <a:t> are </a:t>
            </a:r>
            <a:r>
              <a:rPr lang="cs-CZ" b="1" dirty="0">
                <a:solidFill>
                  <a:schemeClr val="accent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not</a:t>
            </a:r>
            <a:endParaRPr lang="cs-CZ" dirty="0">
              <a:latin typeface="+mn-lt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E006FC0-8125-443A-8EF3-D94A1E5EBC27}"/>
              </a:ext>
            </a:extLst>
          </p:cNvPr>
          <p:cNvSpPr txBox="1"/>
          <p:nvPr/>
        </p:nvSpPr>
        <p:spPr>
          <a:xfrm>
            <a:off x="1551962" y="5862128"/>
            <a:ext cx="7868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+mn-lt"/>
              </a:rPr>
              <a:t>* </a:t>
            </a:r>
            <a:r>
              <a:rPr lang="cs-CZ" sz="1600" dirty="0" err="1">
                <a:latin typeface="+mn-lt"/>
              </a:rPr>
              <a:t>really</a:t>
            </a:r>
            <a:r>
              <a:rPr lang="cs-CZ" sz="1600" dirty="0">
                <a:latin typeface="+mn-lt"/>
              </a:rPr>
              <a:t>, </a:t>
            </a:r>
            <a:r>
              <a:rPr lang="cs-CZ" sz="1600" b="1" dirty="0" err="1">
                <a:solidFill>
                  <a:schemeClr val="accent2"/>
                </a:solidFill>
                <a:latin typeface="+mn-lt"/>
              </a:rPr>
              <a:t>the</a:t>
            </a:r>
            <a:r>
              <a:rPr lang="cs-CZ" sz="1600" b="1" dirty="0">
                <a:solidFill>
                  <a:schemeClr val="accent2"/>
                </a:solidFill>
                <a:latin typeface="+mn-lt"/>
              </a:rPr>
              <a:t> </a:t>
            </a:r>
            <a:r>
              <a:rPr lang="cs-CZ" sz="1600" b="1" dirty="0" err="1">
                <a:solidFill>
                  <a:schemeClr val="accent2"/>
                </a:solidFill>
                <a:latin typeface="+mn-lt"/>
              </a:rPr>
              <a:t>only</a:t>
            </a:r>
            <a:r>
              <a:rPr lang="cs-CZ" sz="1600" b="1" dirty="0">
                <a:solidFill>
                  <a:schemeClr val="accent2"/>
                </a:solidFill>
                <a:latin typeface="+mn-lt"/>
              </a:rPr>
              <a:t> </a:t>
            </a:r>
            <a:r>
              <a:rPr lang="cs-CZ" sz="1600" dirty="0" err="1">
                <a:latin typeface="+mn-lt"/>
              </a:rPr>
              <a:t>exception</a:t>
            </a:r>
            <a:r>
              <a:rPr lang="cs-CZ" sz="1600" dirty="0">
                <a:latin typeface="+mn-lt"/>
              </a:rPr>
              <a:t> </a:t>
            </a:r>
            <a:r>
              <a:rPr lang="cs-CZ" sz="1600" dirty="0" err="1">
                <a:latin typeface="+mn-lt"/>
              </a:rPr>
              <a:t>for</a:t>
            </a:r>
            <a:r>
              <a:rPr lang="cs-CZ" sz="1600" dirty="0">
                <a:latin typeface="+mn-lt"/>
              </a:rPr>
              <a:t> negative </a:t>
            </a:r>
            <a:r>
              <a:rPr lang="cs-CZ" sz="1600" dirty="0" err="1">
                <a:latin typeface="+mn-lt"/>
              </a:rPr>
              <a:t>form</a:t>
            </a:r>
            <a:r>
              <a:rPr lang="cs-CZ" sz="1600" dirty="0">
                <a:latin typeface="+mn-lt"/>
              </a:rPr>
              <a:t> in </a:t>
            </a:r>
            <a:r>
              <a:rPr lang="cs-CZ" sz="1600" dirty="0" err="1">
                <a:latin typeface="+mn-lt"/>
              </a:rPr>
              <a:t>the</a:t>
            </a:r>
            <a:r>
              <a:rPr lang="cs-CZ" sz="1600" dirty="0">
                <a:latin typeface="+mn-lt"/>
              </a:rPr>
              <a:t> </a:t>
            </a:r>
            <a:r>
              <a:rPr lang="cs-CZ" sz="1600" dirty="0" err="1">
                <a:latin typeface="+mn-lt"/>
              </a:rPr>
              <a:t>whole</a:t>
            </a:r>
            <a:r>
              <a:rPr lang="cs-CZ" sz="1600" dirty="0">
                <a:latin typeface="+mn-lt"/>
              </a:rPr>
              <a:t> </a:t>
            </a:r>
            <a:r>
              <a:rPr lang="cs-CZ" sz="1600" dirty="0" err="1">
                <a:latin typeface="+mn-lt"/>
              </a:rPr>
              <a:t>czech</a:t>
            </a:r>
            <a:r>
              <a:rPr lang="cs-CZ" sz="1600" dirty="0">
                <a:latin typeface="+mn-lt"/>
              </a:rPr>
              <a:t> </a:t>
            </a:r>
            <a:r>
              <a:rPr lang="cs-CZ" sz="1600" dirty="0" err="1">
                <a:latin typeface="+mn-lt"/>
              </a:rPr>
              <a:t>language</a:t>
            </a:r>
            <a:endParaRPr lang="cs-CZ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19813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47551D0B-C8F6-4DFA-8A18-DF2C0BB02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999420" cy="1436209"/>
          </a:xfrm>
        </p:spPr>
        <p:txBody>
          <a:bodyPr/>
          <a:lstStyle/>
          <a:p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4B702DA-024D-4F9C-948C-7C724FF3C2E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err="1"/>
              <a:t>needed</a:t>
            </a:r>
            <a:r>
              <a:rPr lang="cs-CZ" dirty="0"/>
              <a:t> in </a:t>
            </a:r>
            <a:r>
              <a:rPr lang="cs-CZ" dirty="0" err="1"/>
              <a:t>English</a:t>
            </a:r>
            <a:r>
              <a:rPr lang="cs-CZ" dirty="0"/>
              <a:t>, not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important</a:t>
            </a:r>
            <a:r>
              <a:rPr lang="cs-CZ" dirty="0"/>
              <a:t> in </a:t>
            </a:r>
            <a:r>
              <a:rPr lang="cs-CZ" dirty="0" err="1"/>
              <a:t>czech</a:t>
            </a:r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3F9AF6A5-40B7-4239-98EF-1EE5BABC4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 | </a:t>
            </a:r>
            <a:r>
              <a:rPr lang="cs-CZ" dirty="0" err="1"/>
              <a:t>pronouns</a:t>
            </a:r>
            <a:r>
              <a:rPr lang="cs-CZ" dirty="0"/>
              <a:t> &amp; </a:t>
            </a:r>
            <a:r>
              <a:rPr lang="cs-CZ" dirty="0" err="1"/>
              <a:t>verbs</a:t>
            </a:r>
            <a:endParaRPr lang="cs-CZ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E29CB60F-7C12-4FB9-9D41-5E320462A2D8}"/>
              </a:ext>
            </a:extLst>
          </p:cNvPr>
          <p:cNvSpPr txBox="1"/>
          <p:nvPr/>
        </p:nvSpPr>
        <p:spPr>
          <a:xfrm>
            <a:off x="897621" y="2249820"/>
            <a:ext cx="4002873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b="1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já</a:t>
            </a:r>
            <a:r>
              <a:rPr lang="en-US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= I</a:t>
            </a:r>
          </a:p>
          <a:p>
            <a:r>
              <a:rPr lang="cs-CZ" b="1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ty</a:t>
            </a:r>
            <a:r>
              <a:rPr lang="en-US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= you</a:t>
            </a:r>
            <a:r>
              <a:rPr lang="cs-CZ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cs-CZ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singular</a:t>
            </a:r>
            <a:r>
              <a:rPr lang="cs-CZ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cs-CZ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informal</a:t>
            </a:r>
            <a:r>
              <a:rPr lang="cs-CZ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dirty="0"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b="1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on / ona / to</a:t>
            </a:r>
            <a:r>
              <a:rPr lang="en-US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= he/she/it is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0F288091-2BDD-455E-8004-B7DDD7B2EE6C}"/>
              </a:ext>
            </a:extLst>
          </p:cNvPr>
          <p:cNvSpPr txBox="1"/>
          <p:nvPr/>
        </p:nvSpPr>
        <p:spPr>
          <a:xfrm>
            <a:off x="5540443" y="2249820"/>
            <a:ext cx="4188884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72000" indent="0">
              <a:buNone/>
            </a:pPr>
            <a:r>
              <a:rPr lang="cs-CZ" b="1" dirty="0">
                <a:latin typeface="+mn-lt"/>
              </a:rPr>
              <a:t>my</a:t>
            </a:r>
            <a:r>
              <a:rPr lang="cs-CZ" dirty="0">
                <a:latin typeface="+mn-lt"/>
              </a:rPr>
              <a:t> = </a:t>
            </a:r>
            <a:r>
              <a:rPr lang="cs-CZ" dirty="0" err="1">
                <a:latin typeface="+mn-lt"/>
              </a:rPr>
              <a:t>we</a:t>
            </a:r>
            <a:endParaRPr lang="cs-CZ" dirty="0">
              <a:latin typeface="+mn-lt"/>
            </a:endParaRPr>
          </a:p>
          <a:p>
            <a:pPr marL="72000" indent="0">
              <a:buNone/>
            </a:pPr>
            <a:r>
              <a:rPr lang="cs-CZ" b="1" dirty="0">
                <a:latin typeface="+mn-lt"/>
              </a:rPr>
              <a:t>vy</a:t>
            </a:r>
            <a:r>
              <a:rPr lang="cs-CZ" dirty="0">
                <a:latin typeface="+mn-lt"/>
              </a:rPr>
              <a:t> = </a:t>
            </a:r>
            <a:r>
              <a:rPr lang="cs-CZ" dirty="0" err="1">
                <a:latin typeface="+mn-lt"/>
              </a:rPr>
              <a:t>you</a:t>
            </a:r>
            <a:r>
              <a:rPr lang="cs-CZ" dirty="0">
                <a:latin typeface="+mn-lt"/>
              </a:rPr>
              <a:t> (</a:t>
            </a:r>
            <a:r>
              <a:rPr lang="cs-CZ" dirty="0" err="1">
                <a:latin typeface="+mn-lt"/>
              </a:rPr>
              <a:t>plural</a:t>
            </a:r>
            <a:r>
              <a:rPr lang="cs-CZ" dirty="0">
                <a:latin typeface="+mn-lt"/>
              </a:rPr>
              <a:t>, </a:t>
            </a:r>
            <a:r>
              <a:rPr lang="cs-CZ" dirty="0" err="1">
                <a:latin typeface="+mn-lt"/>
              </a:rPr>
              <a:t>or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formal</a:t>
            </a:r>
            <a:r>
              <a:rPr lang="cs-CZ" dirty="0">
                <a:latin typeface="+mn-lt"/>
              </a:rPr>
              <a:t>)</a:t>
            </a:r>
          </a:p>
          <a:p>
            <a:pPr marL="72000" indent="0">
              <a:buNone/>
            </a:pPr>
            <a:r>
              <a:rPr lang="cs-CZ" b="1" dirty="0">
                <a:latin typeface="+mn-lt"/>
              </a:rPr>
              <a:t>oni</a:t>
            </a:r>
            <a:r>
              <a:rPr lang="cs-CZ" dirty="0">
                <a:latin typeface="+mn-lt"/>
              </a:rPr>
              <a:t> = </a:t>
            </a:r>
            <a:r>
              <a:rPr lang="cs-CZ" dirty="0" err="1">
                <a:latin typeface="+mn-lt"/>
              </a:rPr>
              <a:t>they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87722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47551D0B-C8F6-4DFA-8A18-DF2C0BB02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999420" cy="1436209"/>
          </a:xfrm>
        </p:spPr>
        <p:txBody>
          <a:bodyPr/>
          <a:lstStyle/>
          <a:p>
            <a:r>
              <a:rPr lang="en-GB" dirty="0"/>
              <a:t>using a pronouns = </a:t>
            </a:r>
            <a:r>
              <a:rPr lang="cs-CZ" dirty="0" err="1"/>
              <a:t>strong</a:t>
            </a:r>
            <a:r>
              <a:rPr lang="cs-CZ" dirty="0"/>
              <a:t>(</a:t>
            </a:r>
            <a:r>
              <a:rPr lang="cs-CZ" dirty="0" err="1"/>
              <a:t>er</a:t>
            </a:r>
            <a:r>
              <a:rPr lang="cs-CZ" dirty="0"/>
              <a:t>) </a:t>
            </a:r>
            <a:r>
              <a:rPr lang="cs-CZ" dirty="0" err="1"/>
              <a:t>emphasis</a:t>
            </a:r>
            <a:r>
              <a:rPr lang="cs-CZ" dirty="0"/>
              <a:t> on</a:t>
            </a:r>
            <a:r>
              <a:rPr lang="en-GB" dirty="0"/>
              <a:t> the</a:t>
            </a:r>
            <a:r>
              <a:rPr lang="cs-CZ" dirty="0"/>
              <a:t> </a:t>
            </a:r>
            <a:r>
              <a:rPr lang="cs-CZ" dirty="0" err="1"/>
              <a:t>subject</a:t>
            </a:r>
            <a:endParaRPr lang="cs-CZ" dirty="0"/>
          </a:p>
          <a:p>
            <a:r>
              <a:rPr lang="cs-CZ" dirty="0" err="1"/>
              <a:t>each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different</a:t>
            </a:r>
            <a:r>
              <a:rPr lang="cs-CZ" dirty="0"/>
              <a:t> in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ending</a:t>
            </a:r>
            <a:r>
              <a:rPr lang="cs-CZ" dirty="0"/>
              <a:t>, no </a:t>
            </a:r>
            <a:r>
              <a:rPr lang="cs-CZ" dirty="0" err="1"/>
              <a:t>need</a:t>
            </a:r>
            <a:r>
              <a:rPr lang="cs-CZ" dirty="0"/>
              <a:t> to use </a:t>
            </a:r>
            <a:r>
              <a:rPr lang="cs-CZ" dirty="0" err="1"/>
              <a:t>pronouns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pronouns</a:t>
            </a:r>
            <a:endParaRPr lang="en-GB" dirty="0"/>
          </a:p>
          <a:p>
            <a:endParaRPr lang="en-GB" dirty="0"/>
          </a:p>
          <a:p>
            <a:pPr marL="72000" indent="0">
              <a:buNone/>
            </a:pPr>
            <a:endParaRPr lang="en-GB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4B702DA-024D-4F9C-948C-7C724FF3C2E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err="1"/>
              <a:t>simply</a:t>
            </a:r>
            <a:r>
              <a:rPr lang="cs-CZ" dirty="0"/>
              <a:t>: do not use </a:t>
            </a:r>
            <a:r>
              <a:rPr lang="cs-CZ" dirty="0" err="1"/>
              <a:t>them</a:t>
            </a:r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3F9AF6A5-40B7-4239-98EF-1EE5BABC4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when</a:t>
            </a:r>
            <a:r>
              <a:rPr lang="cs-CZ" dirty="0"/>
              <a:t> (not) to use </a:t>
            </a:r>
            <a:r>
              <a:rPr lang="cs-CZ" dirty="0" err="1"/>
              <a:t>pronouns</a:t>
            </a:r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B5D5E8E-011D-4E54-8DC6-DA96B4371012}"/>
              </a:ext>
            </a:extLst>
          </p:cNvPr>
          <p:cNvSpPr txBox="1"/>
          <p:nvPr/>
        </p:nvSpPr>
        <p:spPr>
          <a:xfrm>
            <a:off x="2107866" y="3043830"/>
            <a:ext cx="2817796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js</a:t>
            </a:r>
            <a:r>
              <a:rPr lang="en-US" b="1" dirty="0" err="1">
                <a:solidFill>
                  <a:srgbClr val="0000DC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em</a:t>
            </a:r>
            <a:r>
              <a:rPr lang="en-US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= </a:t>
            </a:r>
            <a:r>
              <a:rPr lang="en-US" dirty="0">
                <a:solidFill>
                  <a:srgbClr val="0000DC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am</a:t>
            </a:r>
          </a:p>
          <a:p>
            <a:r>
              <a:rPr lang="en-US" b="1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js</a:t>
            </a:r>
            <a:r>
              <a:rPr lang="en-US" b="1" dirty="0" err="1">
                <a:solidFill>
                  <a:srgbClr val="0000DC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= </a:t>
            </a:r>
            <a:r>
              <a:rPr lang="en-US" dirty="0">
                <a:solidFill>
                  <a:srgbClr val="0000DC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you</a:t>
            </a:r>
            <a:r>
              <a:rPr lang="en-US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are</a:t>
            </a:r>
          </a:p>
          <a:p>
            <a:r>
              <a:rPr lang="en-US" b="1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j</a:t>
            </a:r>
            <a:r>
              <a:rPr lang="en-US" b="1" dirty="0">
                <a:solidFill>
                  <a:srgbClr val="0000DC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en-US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= </a:t>
            </a:r>
            <a:r>
              <a:rPr lang="en-US" dirty="0">
                <a:solidFill>
                  <a:srgbClr val="0000DC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he/she/it </a:t>
            </a:r>
            <a:r>
              <a:rPr lang="en-US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is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D2BD14C-47C0-4C10-870E-767853D9B579}"/>
              </a:ext>
            </a:extLst>
          </p:cNvPr>
          <p:cNvSpPr txBox="1"/>
          <p:nvPr/>
        </p:nvSpPr>
        <p:spPr>
          <a:xfrm>
            <a:off x="5582388" y="3077764"/>
            <a:ext cx="2817797" cy="12168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72000" indent="0">
              <a:buNone/>
            </a:pPr>
            <a:r>
              <a:rPr lang="cs-CZ" b="1" dirty="0">
                <a:latin typeface="+mn-lt"/>
              </a:rPr>
              <a:t>js</a:t>
            </a:r>
            <a:r>
              <a:rPr lang="cs-CZ" b="1" dirty="0">
                <a:solidFill>
                  <a:srgbClr val="0000DC"/>
                </a:solidFill>
                <a:latin typeface="+mn-lt"/>
              </a:rPr>
              <a:t>me</a:t>
            </a:r>
            <a:r>
              <a:rPr lang="cs-CZ" dirty="0">
                <a:latin typeface="+mn-lt"/>
              </a:rPr>
              <a:t> = </a:t>
            </a:r>
            <a:r>
              <a:rPr lang="cs-CZ" dirty="0" err="1">
                <a:solidFill>
                  <a:srgbClr val="0000DC"/>
                </a:solidFill>
                <a:latin typeface="+mn-lt"/>
              </a:rPr>
              <a:t>we</a:t>
            </a:r>
            <a:r>
              <a:rPr lang="cs-CZ" dirty="0">
                <a:latin typeface="+mn-lt"/>
              </a:rPr>
              <a:t> are</a:t>
            </a:r>
          </a:p>
          <a:p>
            <a:pPr marL="72000" indent="0">
              <a:buNone/>
            </a:pPr>
            <a:r>
              <a:rPr lang="cs-CZ" b="1" dirty="0">
                <a:latin typeface="+mn-lt"/>
              </a:rPr>
              <a:t>js</a:t>
            </a:r>
            <a:r>
              <a:rPr lang="cs-CZ" b="1" dirty="0">
                <a:solidFill>
                  <a:srgbClr val="0000DC"/>
                </a:solidFill>
                <a:latin typeface="+mn-lt"/>
              </a:rPr>
              <a:t>te</a:t>
            </a:r>
            <a:r>
              <a:rPr lang="cs-CZ" dirty="0">
                <a:latin typeface="+mn-lt"/>
              </a:rPr>
              <a:t> = </a:t>
            </a:r>
            <a:r>
              <a:rPr lang="cs-CZ" dirty="0" err="1">
                <a:solidFill>
                  <a:srgbClr val="0000DC"/>
                </a:solidFill>
                <a:latin typeface="+mn-lt"/>
              </a:rPr>
              <a:t>you</a:t>
            </a:r>
            <a:r>
              <a:rPr lang="cs-CZ" dirty="0">
                <a:latin typeface="+mn-lt"/>
              </a:rPr>
              <a:t> are</a:t>
            </a:r>
          </a:p>
          <a:p>
            <a:pPr marL="72000" indent="0">
              <a:buNone/>
            </a:pPr>
            <a:r>
              <a:rPr lang="cs-CZ" b="1" dirty="0">
                <a:latin typeface="+mn-lt"/>
              </a:rPr>
              <a:t>js</a:t>
            </a:r>
            <a:r>
              <a:rPr lang="cs-CZ" b="1" dirty="0">
                <a:solidFill>
                  <a:srgbClr val="0000DC"/>
                </a:solidFill>
                <a:latin typeface="+mn-lt"/>
              </a:rPr>
              <a:t>ou</a:t>
            </a:r>
            <a:r>
              <a:rPr lang="cs-CZ" dirty="0">
                <a:latin typeface="+mn-lt"/>
              </a:rPr>
              <a:t> = </a:t>
            </a:r>
            <a:r>
              <a:rPr lang="cs-CZ" dirty="0" err="1">
                <a:solidFill>
                  <a:srgbClr val="0000DC"/>
                </a:solidFill>
                <a:latin typeface="+mn-lt"/>
              </a:rPr>
              <a:t>they</a:t>
            </a:r>
            <a:r>
              <a:rPr lang="cs-CZ" dirty="0">
                <a:latin typeface="+mn-lt"/>
              </a:rPr>
              <a:t> are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673DB27-4F22-406D-9321-F82F3AAB3F3B}"/>
              </a:ext>
            </a:extLst>
          </p:cNvPr>
          <p:cNvSpPr txBox="1"/>
          <p:nvPr/>
        </p:nvSpPr>
        <p:spPr>
          <a:xfrm>
            <a:off x="2103105" y="4935165"/>
            <a:ext cx="6856337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dirty="0">
                <a:solidFill>
                  <a:schemeClr val="accent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já</a:t>
            </a:r>
            <a:r>
              <a:rPr lang="cs-CZ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js</a:t>
            </a:r>
            <a:r>
              <a:rPr lang="en-US" b="1" dirty="0" err="1">
                <a:solidFill>
                  <a:srgbClr val="0000DC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em</a:t>
            </a:r>
            <a:r>
              <a:rPr lang="en-US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= </a:t>
            </a:r>
            <a:r>
              <a:rPr lang="cs-CZ" b="1" dirty="0" err="1">
                <a:solidFill>
                  <a:schemeClr val="accent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me</a:t>
            </a:r>
            <a:r>
              <a:rPr lang="cs-CZ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dirty="0">
                <a:solidFill>
                  <a:srgbClr val="0000DC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am</a:t>
            </a:r>
            <a:r>
              <a:rPr lang="cs-CZ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(and not David, e. g.)</a:t>
            </a:r>
            <a:endParaRPr lang="en-US" dirty="0"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501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47551D0B-C8F6-4DFA-8A18-DF2C0BB02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999420" cy="4163514"/>
          </a:xfrm>
        </p:spPr>
        <p:txBody>
          <a:bodyPr/>
          <a:lstStyle/>
          <a:p>
            <a:r>
              <a:rPr lang="cs-CZ" dirty="0"/>
              <a:t>Jsem [</a:t>
            </a:r>
            <a:r>
              <a:rPr lang="cs-CZ" dirty="0" err="1"/>
              <a:t>name</a:t>
            </a:r>
            <a:r>
              <a:rPr lang="cs-CZ" dirty="0"/>
              <a:t>]. </a:t>
            </a:r>
            <a:r>
              <a:rPr lang="cs-CZ" i="1" dirty="0"/>
              <a:t>I </a:t>
            </a:r>
            <a:r>
              <a:rPr lang="cs-CZ" i="1" dirty="0" err="1"/>
              <a:t>am</a:t>
            </a:r>
            <a:r>
              <a:rPr lang="cs-CZ" i="1" dirty="0"/>
              <a:t> [</a:t>
            </a:r>
            <a:r>
              <a:rPr lang="cs-CZ" i="1" dirty="0" err="1"/>
              <a:t>name</a:t>
            </a:r>
            <a:r>
              <a:rPr lang="cs-CZ" i="1" dirty="0"/>
              <a:t>].</a:t>
            </a:r>
            <a:endParaRPr lang="en-GB" i="1" dirty="0"/>
          </a:p>
          <a:p>
            <a:r>
              <a:rPr lang="cs-CZ" dirty="0"/>
              <a:t>Jsem student. </a:t>
            </a:r>
            <a:r>
              <a:rPr lang="cs-CZ" i="1" dirty="0"/>
              <a:t>I </a:t>
            </a:r>
            <a:r>
              <a:rPr lang="cs-CZ" i="1" dirty="0" err="1"/>
              <a:t>am</a:t>
            </a:r>
            <a:r>
              <a:rPr lang="cs-CZ" i="1" dirty="0"/>
              <a:t> a student.</a:t>
            </a:r>
          </a:p>
          <a:p>
            <a:r>
              <a:rPr lang="cs-CZ" dirty="0"/>
              <a:t>Odkud jste? </a:t>
            </a:r>
            <a:r>
              <a:rPr lang="cs-CZ" i="1" dirty="0" err="1"/>
              <a:t>Where</a:t>
            </a:r>
            <a:r>
              <a:rPr lang="cs-CZ" i="1" dirty="0"/>
              <a:t> are </a:t>
            </a:r>
            <a:r>
              <a:rPr lang="cs-CZ" i="1" dirty="0" err="1"/>
              <a:t>you</a:t>
            </a:r>
            <a:r>
              <a:rPr lang="cs-CZ" i="1" dirty="0"/>
              <a:t> </a:t>
            </a:r>
            <a:r>
              <a:rPr lang="cs-CZ" i="1" dirty="0" err="1"/>
              <a:t>from</a:t>
            </a:r>
            <a:r>
              <a:rPr lang="cs-CZ" i="1" dirty="0"/>
              <a:t>?</a:t>
            </a:r>
          </a:p>
          <a:p>
            <a:r>
              <a:rPr lang="cs-CZ" dirty="0"/>
              <a:t>Jsem z … </a:t>
            </a:r>
            <a:r>
              <a:rPr lang="cs-CZ" i="1" dirty="0"/>
              <a:t>I </a:t>
            </a:r>
            <a:r>
              <a:rPr lang="cs-CZ" i="1" dirty="0" err="1"/>
              <a:t>am</a:t>
            </a:r>
            <a:r>
              <a:rPr lang="cs-CZ" i="1" dirty="0"/>
              <a:t> </a:t>
            </a:r>
            <a:r>
              <a:rPr lang="cs-CZ" i="1" dirty="0" err="1"/>
              <a:t>from</a:t>
            </a:r>
            <a:r>
              <a:rPr lang="cs-CZ" i="1" dirty="0"/>
              <a:t>.</a:t>
            </a:r>
          </a:p>
          <a:p>
            <a:r>
              <a:rPr lang="cs-CZ" dirty="0"/>
              <a:t>Co je to? </a:t>
            </a:r>
            <a:r>
              <a:rPr lang="cs-CZ" i="1" dirty="0" err="1"/>
              <a:t>What</a:t>
            </a:r>
            <a:r>
              <a:rPr lang="cs-CZ" i="1" dirty="0"/>
              <a:t> </a:t>
            </a:r>
            <a:r>
              <a:rPr lang="cs-CZ" i="1" dirty="0" err="1"/>
              <a:t>is</a:t>
            </a:r>
            <a:r>
              <a:rPr lang="cs-CZ" i="1" dirty="0"/>
              <a:t> </a:t>
            </a:r>
            <a:r>
              <a:rPr lang="cs-CZ" i="1" dirty="0" err="1"/>
              <a:t>it</a:t>
            </a:r>
            <a:r>
              <a:rPr lang="cs-CZ" i="1" dirty="0"/>
              <a:t>?</a:t>
            </a:r>
          </a:p>
          <a:p>
            <a:r>
              <a:rPr lang="cs-CZ" dirty="0"/>
              <a:t>To je dobře. </a:t>
            </a:r>
            <a:r>
              <a:rPr lang="cs-CZ" i="1" dirty="0"/>
              <a:t>It/</a:t>
            </a:r>
            <a:r>
              <a:rPr lang="cs-CZ" i="1" dirty="0" err="1"/>
              <a:t>that</a:t>
            </a:r>
            <a:r>
              <a:rPr lang="cs-CZ" i="1" dirty="0"/>
              <a:t> </a:t>
            </a:r>
            <a:r>
              <a:rPr lang="cs-CZ" i="1" dirty="0" err="1"/>
              <a:t>is</a:t>
            </a:r>
            <a:r>
              <a:rPr lang="cs-CZ" i="1" dirty="0"/>
              <a:t> </a:t>
            </a:r>
            <a:r>
              <a:rPr lang="cs-CZ" i="1" dirty="0" err="1"/>
              <a:t>good</a:t>
            </a:r>
            <a:r>
              <a:rPr lang="cs-CZ" i="1" dirty="0"/>
              <a:t>.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4B702DA-024D-4F9C-948C-7C724FF3C2E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err="1"/>
              <a:t>something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already</a:t>
            </a:r>
            <a:r>
              <a:rPr lang="cs-CZ" dirty="0"/>
              <a:t> </a:t>
            </a:r>
            <a:r>
              <a:rPr lang="cs-CZ" dirty="0" err="1"/>
              <a:t>know</a:t>
            </a:r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3F9AF6A5-40B7-4239-98EF-1EE5BABC4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Basic </a:t>
            </a:r>
            <a:r>
              <a:rPr lang="cs-CZ" dirty="0" err="1"/>
              <a:t>phrases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i="1" dirty="0"/>
              <a:t>být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225687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CJV-CZ.potx" id="{A34A3545-372E-43A9-9697-094D8C5911B3}" vid="{ECC825DB-73DD-4625-BF73-CC47DC08F4F3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prezentace-cjv-cz</Template>
  <TotalTime>67</TotalTime>
  <Words>354</Words>
  <Application>Microsoft Office PowerPoint</Application>
  <PresentationFormat>Širokoúhlá obrazovka</PresentationFormat>
  <Paragraphs>54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Prezentace_MU_CZ</vt:lpstr>
      <vt:lpstr>verb to be (být)</vt:lpstr>
      <vt:lpstr>1 | the infinitive</vt:lpstr>
      <vt:lpstr>2 | finite verbs</vt:lpstr>
      <vt:lpstr>3 | negative forms</vt:lpstr>
      <vt:lpstr>3 | pronouns &amp; verbs</vt:lpstr>
      <vt:lpstr>when (not) to use pronouns</vt:lpstr>
      <vt:lpstr>Basic phrases with být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 to be (být)</dc:title>
  <dc:creator>Martin Punčochář</dc:creator>
  <cp:lastModifiedBy>Martin Punčochář</cp:lastModifiedBy>
  <cp:revision>1</cp:revision>
  <cp:lastPrinted>1601-01-01T00:00:00Z</cp:lastPrinted>
  <dcterms:created xsi:type="dcterms:W3CDTF">2020-10-02T09:42:45Z</dcterms:created>
  <dcterms:modified xsi:type="dcterms:W3CDTF">2020-10-05T07:45:05Z</dcterms:modified>
</cp:coreProperties>
</file>