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8" r:id="rId6"/>
    <p:sldId id="263" r:id="rId7"/>
    <p:sldId id="264" r:id="rId8"/>
    <p:sldId id="265" r:id="rId9"/>
    <p:sldId id="270" r:id="rId10"/>
    <p:sldId id="266" r:id="rId11"/>
    <p:sldId id="267" r:id="rId12"/>
    <p:sldId id="276" r:id="rId13"/>
    <p:sldId id="277" r:id="rId14"/>
    <p:sldId id="278" r:id="rId15"/>
    <p:sldId id="268" r:id="rId16"/>
    <p:sldId id="269" r:id="rId17"/>
    <p:sldId id="272" r:id="rId18"/>
    <p:sldId id="273" r:id="rId19"/>
    <p:sldId id="274" r:id="rId20"/>
    <p:sldId id="275" r:id="rId21"/>
    <p:sldId id="271" r:id="rId22"/>
    <p:sldId id="259" r:id="rId23"/>
    <p:sldId id="260" r:id="rId24"/>
    <p:sldId id="279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6C35-1AB3-4CC0-8F4C-B1294DD4A7E7}" v="1" dt="2020-10-04T23:11:43.044"/>
    <p1510:client id="{3C950635-4559-4F88-907D-25AC6A633E48}" v="21" dt="2020-10-04T20:03:29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nčochář" userId="2d608829-12d2-48ff-88b1-8e7ae92e5258" providerId="ADAL" clId="{24156C35-1AB3-4CC0-8F4C-B1294DD4A7E7}"/>
    <pc:docChg chg="modSld">
      <pc:chgData name="Martin Punčochář" userId="2d608829-12d2-48ff-88b1-8e7ae92e5258" providerId="ADAL" clId="{24156C35-1AB3-4CC0-8F4C-B1294DD4A7E7}" dt="2020-10-04T23:11:43.044" v="0"/>
      <pc:docMkLst>
        <pc:docMk/>
      </pc:docMkLst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3232820398" sldId="256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3232820398" sldId="256"/>
            <ac:picMk id="8" creationId="{37A48BE6-A6CA-4B9B-A06A-7D334C8F4ACC}"/>
          </ac:picMkLst>
        </pc:pic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2075761003" sldId="258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2075761003" sldId="258"/>
            <ac:picMk id="4" creationId="{D5050EA4-BE29-4A0E-837E-E2B4841BCD8B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2075761003" sldId="258"/>
            <ac:inkMk id="3" creationId="{17E6C803-E22A-4B9D-B48C-92DC8D968AC6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887722561" sldId="259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887722561" sldId="259"/>
            <ac:picMk id="8" creationId="{82E8A171-AFA0-436A-9104-1B8868803576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887722561" sldId="259"/>
            <ac:inkMk id="7" creationId="{5096FC21-1EEF-4381-B9E8-1DAFEF47C833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3171501812" sldId="260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3171501812" sldId="260"/>
            <ac:picMk id="22" creationId="{1E863B30-F4EF-4956-896E-C6A6A47BDCA8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3171501812" sldId="260"/>
            <ac:inkMk id="21" creationId="{A914C3E8-B504-4261-8260-784399B6AE07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2596726999" sldId="263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2596726999" sldId="263"/>
            <ac:picMk id="4" creationId="{92E0B9A2-2EB0-4603-9680-4D64BA566C0F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2596726999" sldId="263"/>
            <ac:inkMk id="3" creationId="{9A40D2A1-133E-4EF2-8D0C-78DB03EB936F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523245505" sldId="264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523245505" sldId="264"/>
            <ac:picMk id="4" creationId="{6E46F21A-F0C6-43E6-B33A-6002DD81ACC3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523245505" sldId="264"/>
            <ac:inkMk id="3" creationId="{F5681A72-5528-4452-BE64-DAB21E41DD47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3920444617" sldId="265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3920444617" sldId="265"/>
            <ac:picMk id="8" creationId="{46761728-7B68-411B-A5E6-3B4C4A014104}"/>
          </ac:picMkLst>
        </pc:pic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126171944" sldId="266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126171944" sldId="266"/>
            <ac:picMk id="17" creationId="{94A6F034-A549-421C-9F63-E33E3774E70B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126171944" sldId="266"/>
            <ac:inkMk id="16" creationId="{51EC2B4C-1425-499C-B8C6-41402A4792D2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3125951568" sldId="267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3125951568" sldId="267"/>
            <ac:picMk id="10" creationId="{43284B80-6DE8-42EA-B010-581C93B4D295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3125951568" sldId="267"/>
            <ac:inkMk id="9" creationId="{2FB52C10-3E4E-4B03-8EC5-BE0A94B4804D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1799947817" sldId="268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1799947817" sldId="268"/>
            <ac:picMk id="7" creationId="{E87E902E-BA85-4DC6-92DC-C585899782F0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1799947817" sldId="268"/>
            <ac:inkMk id="4" creationId="{F666F668-6639-4599-99AA-033066EFAFB0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3191575043" sldId="269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3191575043" sldId="269"/>
            <ac:picMk id="3" creationId="{58739CD6-E2C9-4ACB-912F-A5988AAE9355}"/>
          </ac:picMkLst>
        </pc:pic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2136949559" sldId="270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2136949559" sldId="270"/>
            <ac:picMk id="11" creationId="{6CC66EFB-20E5-4DAB-9684-C4C05C3B6998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2136949559" sldId="270"/>
            <ac:inkMk id="10" creationId="{F097B041-6923-4D90-A878-C710FDF770BD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2106394360" sldId="271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2106394360" sldId="271"/>
            <ac:picMk id="3" creationId="{13D5EC84-36B9-4D25-A936-98ED96D36407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2106394360" sldId="271"/>
            <ac:inkMk id="2" creationId="{84988C19-6142-4D97-820B-479C2D077BE0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344578118" sldId="272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344578118" sldId="272"/>
            <ac:picMk id="3" creationId="{1454FAFE-BA62-4285-ACD9-3DF8E61E243E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344578118" sldId="272"/>
            <ac:inkMk id="2" creationId="{64609FF1-E654-4F17-BB58-DFD3C5467445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3613285648" sldId="273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3613285648" sldId="273"/>
            <ac:picMk id="3" creationId="{6F960E17-6C65-4863-8BD0-FD71C62A880D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3613285648" sldId="273"/>
            <ac:inkMk id="2" creationId="{CF254D36-13B9-4884-9E91-94940F356DFD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3698579593" sldId="274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3698579593" sldId="274"/>
            <ac:picMk id="2" creationId="{2F4E985D-F231-4690-B081-D8DD8C952DBA}"/>
          </ac:picMkLst>
        </pc:pic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1948835546" sldId="275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1948835546" sldId="275"/>
            <ac:picMk id="3" creationId="{4EC73C07-2E45-4256-8BA6-EFFE6F04A962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1948835546" sldId="275"/>
            <ac:inkMk id="2" creationId="{D90A8E18-14A7-43DB-BA4F-5F086CF4C059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2702655034" sldId="276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2702655034" sldId="276"/>
            <ac:picMk id="8" creationId="{40C60710-6C21-4684-A800-CB72DB145AEE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2702655034" sldId="276"/>
            <ac:inkMk id="7" creationId="{5E20AA3C-7807-44FA-BE16-F0760B1EA25C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1480580309" sldId="277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1480580309" sldId="277"/>
            <ac:picMk id="12" creationId="{D82993AA-3C08-43F0-B03D-81902E83453A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1480580309" sldId="277"/>
            <ac:inkMk id="11" creationId="{B8D109FE-5F53-423E-8706-8C667F5A352A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1253637762" sldId="278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1253637762" sldId="278"/>
            <ac:picMk id="8" creationId="{D94C7F89-221A-440D-B518-27334C08E8E3}"/>
          </ac:picMkLst>
        </pc:picChg>
        <pc:inkChg chg="del">
          <ac:chgData name="Martin Punčochář" userId="2d608829-12d2-48ff-88b1-8e7ae92e5258" providerId="ADAL" clId="{24156C35-1AB3-4CC0-8F4C-B1294DD4A7E7}" dt="2020-10-04T23:11:43.044" v="0"/>
          <ac:inkMkLst>
            <pc:docMk/>
            <pc:sldMk cId="1253637762" sldId="278"/>
            <ac:inkMk id="7" creationId="{E4B08FFD-A970-47BB-BCEE-B59FE7396A47}"/>
          </ac:inkMkLst>
        </pc:inkChg>
      </pc:sldChg>
      <pc:sldChg chg="delSp modAnim">
        <pc:chgData name="Martin Punčochář" userId="2d608829-12d2-48ff-88b1-8e7ae92e5258" providerId="ADAL" clId="{24156C35-1AB3-4CC0-8F4C-B1294DD4A7E7}" dt="2020-10-04T23:11:43.044" v="0"/>
        <pc:sldMkLst>
          <pc:docMk/>
          <pc:sldMk cId="1615794534" sldId="279"/>
        </pc:sldMkLst>
        <pc:picChg chg="del">
          <ac:chgData name="Martin Punčochář" userId="2d608829-12d2-48ff-88b1-8e7ae92e5258" providerId="ADAL" clId="{24156C35-1AB3-4CC0-8F4C-B1294DD4A7E7}" dt="2020-10-04T23:11:43.044" v="0"/>
          <ac:picMkLst>
            <pc:docMk/>
            <pc:sldMk cId="1615794534" sldId="279"/>
            <ac:picMk id="3" creationId="{1A422DB6-DF9F-423A-BB25-DF48BF75728C}"/>
          </ac:picMkLst>
        </pc:picChg>
      </pc:sldChg>
    </pc:docChg>
  </pc:docChgLst>
  <pc:docChgLst>
    <pc:chgData name="Martin Punčochář" userId="2d608829-12d2-48ff-88b1-8e7ae92e5258" providerId="ADAL" clId="{3C950635-4559-4F88-907D-25AC6A633E48}"/>
    <pc:docChg chg="undo redo custSel mod addSld delSld modSld sldOrd">
      <pc:chgData name="Martin Punčochář" userId="2d608829-12d2-48ff-88b1-8e7ae92e5258" providerId="ADAL" clId="{3C950635-4559-4F88-907D-25AC6A633E48}" dt="2020-10-04T20:03:47.410" v="2063" actId="5793"/>
      <pc:docMkLst>
        <pc:docMk/>
      </pc:docMkLst>
      <pc:sldChg chg="modSp mod">
        <pc:chgData name="Martin Punčochář" userId="2d608829-12d2-48ff-88b1-8e7ae92e5258" providerId="ADAL" clId="{3C950635-4559-4F88-907D-25AC6A633E48}" dt="2020-10-03T21:23:45.658" v="54" actId="20577"/>
        <pc:sldMkLst>
          <pc:docMk/>
          <pc:sldMk cId="3232820398" sldId="256"/>
        </pc:sldMkLst>
        <pc:spChg chg="mod">
          <ac:chgData name="Martin Punčochář" userId="2d608829-12d2-48ff-88b1-8e7ae92e5258" providerId="ADAL" clId="{3C950635-4559-4F88-907D-25AC6A633E48}" dt="2020-10-03T21:23:30.831" v="18" actId="20577"/>
          <ac:spMkLst>
            <pc:docMk/>
            <pc:sldMk cId="3232820398" sldId="256"/>
            <ac:spMk id="4" creationId="{F9A82F95-A303-4529-9A34-49E46BBBB2B6}"/>
          </ac:spMkLst>
        </pc:spChg>
        <pc:spChg chg="mod">
          <ac:chgData name="Martin Punčochář" userId="2d608829-12d2-48ff-88b1-8e7ae92e5258" providerId="ADAL" clId="{3C950635-4559-4F88-907D-25AC6A633E48}" dt="2020-10-03T21:23:45.658" v="54" actId="20577"/>
          <ac:spMkLst>
            <pc:docMk/>
            <pc:sldMk cId="3232820398" sldId="256"/>
            <ac:spMk id="5" creationId="{CB3E4254-3BCD-4A2B-914F-10C37EB8EC29}"/>
          </ac:spMkLst>
        </pc:spChg>
      </pc:sldChg>
      <pc:sldChg chg="delSp modSp mod">
        <pc:chgData name="Martin Punčochář" userId="2d608829-12d2-48ff-88b1-8e7ae92e5258" providerId="ADAL" clId="{3C950635-4559-4F88-907D-25AC6A633E48}" dt="2020-10-03T21:35:18.734" v="567" actId="21"/>
        <pc:sldMkLst>
          <pc:docMk/>
          <pc:sldMk cId="2075761003" sldId="258"/>
        </pc:sldMkLst>
        <pc:spChg chg="mod">
          <ac:chgData name="Martin Punčochář" userId="2d608829-12d2-48ff-88b1-8e7ae92e5258" providerId="ADAL" clId="{3C950635-4559-4F88-907D-25AC6A633E48}" dt="2020-10-03T21:35:18.734" v="567" actId="21"/>
          <ac:spMkLst>
            <pc:docMk/>
            <pc:sldMk cId="2075761003" sldId="258"/>
            <ac:spMk id="2" creationId="{47551D0B-C8F6-4DFA-8A18-DF2C0BB02D48}"/>
          </ac:spMkLst>
        </pc:spChg>
        <pc:spChg chg="del">
          <ac:chgData name="Martin Punčochář" userId="2d608829-12d2-48ff-88b1-8e7ae92e5258" providerId="ADAL" clId="{3C950635-4559-4F88-907D-25AC6A633E48}" dt="2020-10-03T21:24:36.913" v="142" actId="21"/>
          <ac:spMkLst>
            <pc:docMk/>
            <pc:sldMk cId="2075761003" sldId="258"/>
            <ac:spMk id="3" creationId="{CC7EFC3C-93AC-4D7C-910B-F94E3D23E2EC}"/>
          </ac:spMkLst>
        </pc:spChg>
        <pc:spChg chg="del">
          <ac:chgData name="Martin Punčochář" userId="2d608829-12d2-48ff-88b1-8e7ae92e5258" providerId="ADAL" clId="{3C950635-4559-4F88-907D-25AC6A633E48}" dt="2020-10-03T21:24:38.131" v="143" actId="21"/>
          <ac:spMkLst>
            <pc:docMk/>
            <pc:sldMk cId="2075761003" sldId="258"/>
            <ac:spMk id="4" creationId="{F194BEBB-F57F-4EF5-B5B9-872CEC1FEAD4}"/>
          </ac:spMkLst>
        </pc:spChg>
        <pc:spChg chg="mod">
          <ac:chgData name="Martin Punčochář" userId="2d608829-12d2-48ff-88b1-8e7ae92e5258" providerId="ADAL" clId="{3C950635-4559-4F88-907D-25AC6A633E48}" dt="2020-10-03T21:26:44.664" v="250" actId="20577"/>
          <ac:spMkLst>
            <pc:docMk/>
            <pc:sldMk cId="2075761003" sldId="258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3T21:28:37.319" v="309" actId="20577"/>
          <ac:spMkLst>
            <pc:docMk/>
            <pc:sldMk cId="2075761003" sldId="258"/>
            <ac:spMk id="6" creationId="{3F9AF6A5-40B7-4239-98EF-1EE5BABC4F8A}"/>
          </ac:spMkLst>
        </pc:spChg>
        <pc:spChg chg="del">
          <ac:chgData name="Martin Punčochář" userId="2d608829-12d2-48ff-88b1-8e7ae92e5258" providerId="ADAL" clId="{3C950635-4559-4F88-907D-25AC6A633E48}" dt="2020-10-03T21:24:39.190" v="144" actId="21"/>
          <ac:spMkLst>
            <pc:docMk/>
            <pc:sldMk cId="2075761003" sldId="258"/>
            <ac:spMk id="8" creationId="{137B9487-2FA4-4E5C-A948-9CFD206E4456}"/>
          </ac:spMkLst>
        </pc:spChg>
      </pc:sldChg>
      <pc:sldChg chg="modSp add mod">
        <pc:chgData name="Martin Punčochář" userId="2d608829-12d2-48ff-88b1-8e7ae92e5258" providerId="ADAL" clId="{3C950635-4559-4F88-907D-25AC6A633E48}" dt="2020-10-04T20:03:32.391" v="2046" actId="6549"/>
        <pc:sldMkLst>
          <pc:docMk/>
          <pc:sldMk cId="887722561" sldId="259"/>
        </pc:sldMkLst>
        <pc:spChg chg="mod">
          <ac:chgData name="Martin Punčochář" userId="2d608829-12d2-48ff-88b1-8e7ae92e5258" providerId="ADAL" clId="{3C950635-4559-4F88-907D-25AC6A633E48}" dt="2020-10-04T20:03:32.391" v="2046" actId="6549"/>
          <ac:spMkLst>
            <pc:docMk/>
            <pc:sldMk cId="887722561" sldId="259"/>
            <ac:spMk id="6" creationId="{3F9AF6A5-40B7-4239-98EF-1EE5BABC4F8A}"/>
          </ac:spMkLst>
        </pc:spChg>
      </pc:sldChg>
      <pc:sldChg chg="modSp add del mod">
        <pc:chgData name="Martin Punčochář" userId="2d608829-12d2-48ff-88b1-8e7ae92e5258" providerId="ADAL" clId="{3C950635-4559-4F88-907D-25AC6A633E48}" dt="2020-10-04T20:03:47.410" v="2063" actId="5793"/>
        <pc:sldMkLst>
          <pc:docMk/>
          <pc:sldMk cId="3171501812" sldId="260"/>
        </pc:sldMkLst>
        <pc:spChg chg="mod">
          <ac:chgData name="Martin Punčochář" userId="2d608829-12d2-48ff-88b1-8e7ae92e5258" providerId="ADAL" clId="{3C950635-4559-4F88-907D-25AC6A633E48}" dt="2020-10-04T20:03:47.410" v="2063" actId="5793"/>
          <ac:spMkLst>
            <pc:docMk/>
            <pc:sldMk cId="3171501812" sldId="260"/>
            <ac:spMk id="5" creationId="{04B702DA-024D-4F9C-948C-7C724FF3C2EA}"/>
          </ac:spMkLst>
        </pc:spChg>
      </pc:sldChg>
      <pc:sldChg chg="del">
        <pc:chgData name="Martin Punčochář" userId="2d608829-12d2-48ff-88b1-8e7ae92e5258" providerId="ADAL" clId="{3C950635-4559-4F88-907D-25AC6A633E48}" dt="2020-10-03T21:37:14.107" v="702" actId="47"/>
        <pc:sldMkLst>
          <pc:docMk/>
          <pc:sldMk cId="719813947" sldId="261"/>
        </pc:sldMkLst>
      </pc:sldChg>
      <pc:sldChg chg="del">
        <pc:chgData name="Martin Punčochář" userId="2d608829-12d2-48ff-88b1-8e7ae92e5258" providerId="ADAL" clId="{3C950635-4559-4F88-907D-25AC6A633E48}" dt="2020-10-03T21:37:14.107" v="702" actId="47"/>
        <pc:sldMkLst>
          <pc:docMk/>
          <pc:sldMk cId="2452256877" sldId="262"/>
        </pc:sldMkLst>
      </pc:sldChg>
      <pc:sldChg chg="modSp add mod">
        <pc:chgData name="Martin Punčochář" userId="2d608829-12d2-48ff-88b1-8e7ae92e5258" providerId="ADAL" clId="{3C950635-4559-4F88-907D-25AC6A633E48}" dt="2020-10-04T10:25:07.713" v="1155" actId="20577"/>
        <pc:sldMkLst>
          <pc:docMk/>
          <pc:sldMk cId="2596726999" sldId="263"/>
        </pc:sldMkLst>
        <pc:spChg chg="mod">
          <ac:chgData name="Martin Punčochář" userId="2d608829-12d2-48ff-88b1-8e7ae92e5258" providerId="ADAL" clId="{3C950635-4559-4F88-907D-25AC6A633E48}" dt="2020-10-04T10:25:07.713" v="1155" actId="20577"/>
          <ac:spMkLst>
            <pc:docMk/>
            <pc:sldMk cId="2596726999" sldId="263"/>
            <ac:spMk id="2" creationId="{47551D0B-C8F6-4DFA-8A18-DF2C0BB02D48}"/>
          </ac:spMkLst>
        </pc:spChg>
        <pc:spChg chg="mod">
          <ac:chgData name="Martin Punčochář" userId="2d608829-12d2-48ff-88b1-8e7ae92e5258" providerId="ADAL" clId="{3C950635-4559-4F88-907D-25AC6A633E48}" dt="2020-10-03T21:35:35.805" v="598" actId="20577"/>
          <ac:spMkLst>
            <pc:docMk/>
            <pc:sldMk cId="2596726999" sldId="263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3T21:36:13.219" v="647" actId="20577"/>
          <ac:spMkLst>
            <pc:docMk/>
            <pc:sldMk cId="2596726999" sldId="263"/>
            <ac:spMk id="6" creationId="{3F9AF6A5-40B7-4239-98EF-1EE5BABC4F8A}"/>
          </ac:spMkLst>
        </pc:spChg>
      </pc:sldChg>
      <pc:sldChg chg="modSp add mod">
        <pc:chgData name="Martin Punčochář" userId="2d608829-12d2-48ff-88b1-8e7ae92e5258" providerId="ADAL" clId="{3C950635-4559-4F88-907D-25AC6A633E48}" dt="2020-10-04T10:24:55.060" v="1144"/>
        <pc:sldMkLst>
          <pc:docMk/>
          <pc:sldMk cId="523245505" sldId="264"/>
        </pc:sldMkLst>
        <pc:spChg chg="mod">
          <ac:chgData name="Martin Punčochář" userId="2d608829-12d2-48ff-88b1-8e7ae92e5258" providerId="ADAL" clId="{3C950635-4559-4F88-907D-25AC6A633E48}" dt="2020-10-04T10:24:55.060" v="1144"/>
          <ac:spMkLst>
            <pc:docMk/>
            <pc:sldMk cId="523245505" sldId="264"/>
            <ac:spMk id="2" creationId="{47551D0B-C8F6-4DFA-8A18-DF2C0BB02D48}"/>
          </ac:spMkLst>
        </pc:spChg>
        <pc:spChg chg="mod">
          <ac:chgData name="Martin Punčochář" userId="2d608829-12d2-48ff-88b1-8e7ae92e5258" providerId="ADAL" clId="{3C950635-4559-4F88-907D-25AC6A633E48}" dt="2020-10-03T21:36:31.690" v="690" actId="20577"/>
          <ac:spMkLst>
            <pc:docMk/>
            <pc:sldMk cId="523245505" sldId="264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3T21:36:19.153" v="649" actId="20577"/>
          <ac:spMkLst>
            <pc:docMk/>
            <pc:sldMk cId="523245505" sldId="264"/>
            <ac:spMk id="6" creationId="{3F9AF6A5-40B7-4239-98EF-1EE5BABC4F8A}"/>
          </ac:spMkLst>
        </pc:spChg>
      </pc:sldChg>
      <pc:sldChg chg="modSp add mod">
        <pc:chgData name="Martin Punčochář" userId="2d608829-12d2-48ff-88b1-8e7ae92e5258" providerId="ADAL" clId="{3C950635-4559-4F88-907D-25AC6A633E48}" dt="2020-10-04T10:25:15.820" v="1163" actId="6549"/>
        <pc:sldMkLst>
          <pc:docMk/>
          <pc:sldMk cId="3920444617" sldId="265"/>
        </pc:sldMkLst>
        <pc:spChg chg="mod">
          <ac:chgData name="Martin Punčochář" userId="2d608829-12d2-48ff-88b1-8e7ae92e5258" providerId="ADAL" clId="{3C950635-4559-4F88-907D-25AC6A633E48}" dt="2020-10-04T10:25:15.820" v="1163" actId="6549"/>
          <ac:spMkLst>
            <pc:docMk/>
            <pc:sldMk cId="3920444617" sldId="265"/>
            <ac:spMk id="2" creationId="{47551D0B-C8F6-4DFA-8A18-DF2C0BB02D48}"/>
          </ac:spMkLst>
        </pc:spChg>
        <pc:spChg chg="mod">
          <ac:chgData name="Martin Punčochář" userId="2d608829-12d2-48ff-88b1-8e7ae92e5258" providerId="ADAL" clId="{3C950635-4559-4F88-907D-25AC6A633E48}" dt="2020-10-03T21:38:22.902" v="736" actId="20577"/>
          <ac:spMkLst>
            <pc:docMk/>
            <pc:sldMk cId="3920444617" sldId="265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3T21:37:53.071" v="704" actId="20577"/>
          <ac:spMkLst>
            <pc:docMk/>
            <pc:sldMk cId="3920444617" sldId="265"/>
            <ac:spMk id="6" creationId="{3F9AF6A5-40B7-4239-98EF-1EE5BABC4F8A}"/>
          </ac:spMkLst>
        </pc:spChg>
      </pc:sldChg>
      <pc:sldChg chg="modSp add mod">
        <pc:chgData name="Martin Punčochář" userId="2d608829-12d2-48ff-88b1-8e7ae92e5258" providerId="ADAL" clId="{3C950635-4559-4F88-907D-25AC6A633E48}" dt="2020-10-03T21:42:50.493" v="916" actId="20577"/>
        <pc:sldMkLst>
          <pc:docMk/>
          <pc:sldMk cId="126171944" sldId="266"/>
        </pc:sldMkLst>
        <pc:spChg chg="mod">
          <ac:chgData name="Martin Punčochář" userId="2d608829-12d2-48ff-88b1-8e7ae92e5258" providerId="ADAL" clId="{3C950635-4559-4F88-907D-25AC6A633E48}" dt="2020-10-03T21:42:50.493" v="916" actId="20577"/>
          <ac:spMkLst>
            <pc:docMk/>
            <pc:sldMk cId="126171944" sldId="266"/>
            <ac:spMk id="2" creationId="{47551D0B-C8F6-4DFA-8A18-DF2C0BB02D48}"/>
          </ac:spMkLst>
        </pc:spChg>
        <pc:spChg chg="mod">
          <ac:chgData name="Martin Punčochář" userId="2d608829-12d2-48ff-88b1-8e7ae92e5258" providerId="ADAL" clId="{3C950635-4559-4F88-907D-25AC6A633E48}" dt="2020-10-03T21:42:26.585" v="910" actId="20577"/>
          <ac:spMkLst>
            <pc:docMk/>
            <pc:sldMk cId="126171944" sldId="266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3T21:42:20.011" v="893" actId="20577"/>
          <ac:spMkLst>
            <pc:docMk/>
            <pc:sldMk cId="126171944" sldId="266"/>
            <ac:spMk id="6" creationId="{3F9AF6A5-40B7-4239-98EF-1EE5BABC4F8A}"/>
          </ac:spMkLst>
        </pc:spChg>
      </pc:sldChg>
      <pc:sldChg chg="addSp delSp modSp add mod">
        <pc:chgData name="Martin Punčochář" userId="2d608829-12d2-48ff-88b1-8e7ae92e5258" providerId="ADAL" clId="{3C950635-4559-4F88-907D-25AC6A633E48}" dt="2020-10-03T21:44:46.391" v="977" actId="255"/>
        <pc:sldMkLst>
          <pc:docMk/>
          <pc:sldMk cId="3125951568" sldId="267"/>
        </pc:sldMkLst>
        <pc:spChg chg="del mod">
          <ac:chgData name="Martin Punčochář" userId="2d608829-12d2-48ff-88b1-8e7ae92e5258" providerId="ADAL" clId="{3C950635-4559-4F88-907D-25AC6A633E48}" dt="2020-10-03T21:44:06.773" v="961" actId="21"/>
          <ac:spMkLst>
            <pc:docMk/>
            <pc:sldMk cId="3125951568" sldId="267"/>
            <ac:spMk id="2" creationId="{47551D0B-C8F6-4DFA-8A18-DF2C0BB02D48}"/>
          </ac:spMkLst>
        </pc:spChg>
        <pc:spChg chg="mod">
          <ac:chgData name="Martin Punčochář" userId="2d608829-12d2-48ff-88b1-8e7ae92e5258" providerId="ADAL" clId="{3C950635-4559-4F88-907D-25AC6A633E48}" dt="2020-10-03T21:44:46.391" v="977" actId="255"/>
          <ac:spMkLst>
            <pc:docMk/>
            <pc:sldMk cId="3125951568" sldId="267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3T21:44:38.318" v="967" actId="255"/>
          <ac:spMkLst>
            <pc:docMk/>
            <pc:sldMk cId="3125951568" sldId="267"/>
            <ac:spMk id="6" creationId="{3F9AF6A5-40B7-4239-98EF-1EE5BABC4F8A}"/>
          </ac:spMkLst>
        </pc:spChg>
        <pc:spChg chg="add del mod">
          <ac:chgData name="Martin Punčochář" userId="2d608829-12d2-48ff-88b1-8e7ae92e5258" providerId="ADAL" clId="{3C950635-4559-4F88-907D-25AC6A633E48}" dt="2020-10-03T21:44:17.123" v="963" actId="26606"/>
          <ac:spMkLst>
            <pc:docMk/>
            <pc:sldMk cId="3125951568" sldId="267"/>
            <ac:spMk id="7" creationId="{4514F811-0BF5-45EA-99F0-E22FDA6FE830}"/>
          </ac:spMkLst>
        </pc:spChg>
        <pc:spChg chg="add del">
          <ac:chgData name="Martin Punčochář" userId="2d608829-12d2-48ff-88b1-8e7ae92e5258" providerId="ADAL" clId="{3C950635-4559-4F88-907D-25AC6A633E48}" dt="2020-10-03T21:44:24.677" v="964" actId="21"/>
          <ac:spMkLst>
            <pc:docMk/>
            <pc:sldMk cId="3125951568" sldId="267"/>
            <ac:spMk id="12" creationId="{92AC7D56-B14D-447A-905A-C64982CBC153}"/>
          </ac:spMkLst>
        </pc:spChg>
        <pc:spChg chg="add del">
          <ac:chgData name="Martin Punčochář" userId="2d608829-12d2-48ff-88b1-8e7ae92e5258" providerId="ADAL" clId="{3C950635-4559-4F88-907D-25AC6A633E48}" dt="2020-10-03T21:44:26.197" v="966" actId="21"/>
          <ac:spMkLst>
            <pc:docMk/>
            <pc:sldMk cId="3125951568" sldId="267"/>
            <ac:spMk id="14" creationId="{3030444D-9618-4ED9-81E3-EE490C78C9C9}"/>
          </ac:spMkLst>
        </pc:spChg>
        <pc:picChg chg="add mod ord">
          <ac:chgData name="Martin Punčochář" userId="2d608829-12d2-48ff-88b1-8e7ae92e5258" providerId="ADAL" clId="{3C950635-4559-4F88-907D-25AC6A633E48}" dt="2020-10-03T21:44:25.164" v="965" actId="27614"/>
          <ac:picMkLst>
            <pc:docMk/>
            <pc:sldMk cId="3125951568" sldId="267"/>
            <ac:picMk id="3" creationId="{94155B6A-616C-4FE2-B911-52DD98F26075}"/>
          </ac:picMkLst>
        </pc:picChg>
      </pc:sldChg>
      <pc:sldChg chg="modSp add mod">
        <pc:chgData name="Martin Punčochář" userId="2d608829-12d2-48ff-88b1-8e7ae92e5258" providerId="ADAL" clId="{3C950635-4559-4F88-907D-25AC6A633E48}" dt="2020-10-03T21:46:07.130" v="1101" actId="20577"/>
        <pc:sldMkLst>
          <pc:docMk/>
          <pc:sldMk cId="1799947817" sldId="268"/>
        </pc:sldMkLst>
        <pc:spChg chg="mod">
          <ac:chgData name="Martin Punčochář" userId="2d608829-12d2-48ff-88b1-8e7ae92e5258" providerId="ADAL" clId="{3C950635-4559-4F88-907D-25AC6A633E48}" dt="2020-10-03T21:46:07.130" v="1101" actId="20577"/>
          <ac:spMkLst>
            <pc:docMk/>
            <pc:sldMk cId="1799947817" sldId="268"/>
            <ac:spMk id="2" creationId="{47551D0B-C8F6-4DFA-8A18-DF2C0BB02D48}"/>
          </ac:spMkLst>
        </pc:spChg>
        <pc:spChg chg="mod">
          <ac:chgData name="Martin Punčochář" userId="2d608829-12d2-48ff-88b1-8e7ae92e5258" providerId="ADAL" clId="{3C950635-4559-4F88-907D-25AC6A633E48}" dt="2020-10-03T21:45:26.125" v="987" actId="20577"/>
          <ac:spMkLst>
            <pc:docMk/>
            <pc:sldMk cId="1799947817" sldId="268"/>
            <ac:spMk id="6" creationId="{3F9AF6A5-40B7-4239-98EF-1EE5BABC4F8A}"/>
          </ac:spMkLst>
        </pc:spChg>
      </pc:sldChg>
      <pc:sldChg chg="add del">
        <pc:chgData name="Martin Punčochář" userId="2d608829-12d2-48ff-88b1-8e7ae92e5258" providerId="ADAL" clId="{3C950635-4559-4F88-907D-25AC6A633E48}" dt="2020-10-03T21:45:19.773" v="979" actId="47"/>
        <pc:sldMkLst>
          <pc:docMk/>
          <pc:sldMk cId="3363397626" sldId="268"/>
        </pc:sldMkLst>
      </pc:sldChg>
      <pc:sldChg chg="modSp add mod">
        <pc:chgData name="Martin Punčochář" userId="2d608829-12d2-48ff-88b1-8e7ae92e5258" providerId="ADAL" clId="{3C950635-4559-4F88-907D-25AC6A633E48}" dt="2020-10-04T18:58:16.364" v="1910" actId="20577"/>
        <pc:sldMkLst>
          <pc:docMk/>
          <pc:sldMk cId="3191575043" sldId="269"/>
        </pc:sldMkLst>
        <pc:spChg chg="mod">
          <ac:chgData name="Martin Punčochář" userId="2d608829-12d2-48ff-88b1-8e7ae92e5258" providerId="ADAL" clId="{3C950635-4559-4F88-907D-25AC6A633E48}" dt="2020-10-04T18:58:16.364" v="1910" actId="20577"/>
          <ac:spMkLst>
            <pc:docMk/>
            <pc:sldMk cId="3191575043" sldId="269"/>
            <ac:spMk id="2" creationId="{47551D0B-C8F6-4DFA-8A18-DF2C0BB02D48}"/>
          </ac:spMkLst>
        </pc:spChg>
        <pc:spChg chg="mod">
          <ac:chgData name="Martin Punčochář" userId="2d608829-12d2-48ff-88b1-8e7ae92e5258" providerId="ADAL" clId="{3C950635-4559-4F88-907D-25AC6A633E48}" dt="2020-10-03T21:46:30.805" v="1127" actId="20577"/>
          <ac:spMkLst>
            <pc:docMk/>
            <pc:sldMk cId="3191575043" sldId="269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4T18:57:26.836" v="1708" actId="20577"/>
          <ac:spMkLst>
            <pc:docMk/>
            <pc:sldMk cId="3191575043" sldId="269"/>
            <ac:spMk id="6" creationId="{3F9AF6A5-40B7-4239-98EF-1EE5BABC4F8A}"/>
          </ac:spMkLst>
        </pc:spChg>
      </pc:sldChg>
      <pc:sldChg chg="addSp delSp modSp add mod">
        <pc:chgData name="Martin Punčochář" userId="2d608829-12d2-48ff-88b1-8e7ae92e5258" providerId="ADAL" clId="{3C950635-4559-4F88-907D-25AC6A633E48}" dt="2020-10-04T11:12:25.402" v="1637" actId="20577"/>
        <pc:sldMkLst>
          <pc:docMk/>
          <pc:sldMk cId="2136949559" sldId="270"/>
        </pc:sldMkLst>
        <pc:spChg chg="mod">
          <ac:chgData name="Martin Punčochář" userId="2d608829-12d2-48ff-88b1-8e7ae92e5258" providerId="ADAL" clId="{3C950635-4559-4F88-907D-25AC6A633E48}" dt="2020-10-04T11:12:25.402" v="1637" actId="20577"/>
          <ac:spMkLst>
            <pc:docMk/>
            <pc:sldMk cId="2136949559" sldId="270"/>
            <ac:spMk id="2" creationId="{47551D0B-C8F6-4DFA-8A18-DF2C0BB02D48}"/>
          </ac:spMkLst>
        </pc:spChg>
        <pc:spChg chg="mod">
          <ac:chgData name="Martin Punčochář" userId="2d608829-12d2-48ff-88b1-8e7ae92e5258" providerId="ADAL" clId="{3C950635-4559-4F88-907D-25AC6A633E48}" dt="2020-10-04T11:05:59.040" v="1198" actId="20577"/>
          <ac:spMkLst>
            <pc:docMk/>
            <pc:sldMk cId="2136949559" sldId="270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4T11:07:39.799" v="1254" actId="20577"/>
          <ac:spMkLst>
            <pc:docMk/>
            <pc:sldMk cId="2136949559" sldId="270"/>
            <ac:spMk id="6" creationId="{3F9AF6A5-40B7-4239-98EF-1EE5BABC4F8A}"/>
          </ac:spMkLst>
        </pc:spChg>
        <pc:cxnChg chg="add del mod">
          <ac:chgData name="Martin Punčochář" userId="2d608829-12d2-48ff-88b1-8e7ae92e5258" providerId="ADAL" clId="{3C950635-4559-4F88-907D-25AC6A633E48}" dt="2020-10-04T11:09:54.075" v="1330" actId="21"/>
          <ac:cxnSpMkLst>
            <pc:docMk/>
            <pc:sldMk cId="2136949559" sldId="270"/>
            <ac:cxnSpMk id="4" creationId="{5FD20C8C-2DB4-4845-BDEC-E20FC2FF1868}"/>
          </ac:cxnSpMkLst>
        </pc:cxnChg>
      </pc:sldChg>
      <pc:sldChg chg="addSp delSp modSp add mod">
        <pc:chgData name="Martin Punčochář" userId="2d608829-12d2-48ff-88b1-8e7ae92e5258" providerId="ADAL" clId="{3C950635-4559-4F88-907D-25AC6A633E48}" dt="2020-10-04T19:11:51.346" v="2026" actId="14100"/>
        <pc:sldMkLst>
          <pc:docMk/>
          <pc:sldMk cId="2106394360" sldId="271"/>
        </pc:sldMkLst>
        <pc:spChg chg="del mod">
          <ac:chgData name="Martin Punčochář" userId="2d608829-12d2-48ff-88b1-8e7ae92e5258" providerId="ADAL" clId="{3C950635-4559-4F88-907D-25AC6A633E48}" dt="2020-10-04T18:58:49.850" v="1920" actId="931"/>
          <ac:spMkLst>
            <pc:docMk/>
            <pc:sldMk cId="2106394360" sldId="271"/>
            <ac:spMk id="2" creationId="{47551D0B-C8F6-4DFA-8A18-DF2C0BB02D48}"/>
          </ac:spMkLst>
        </pc:spChg>
        <pc:spChg chg="add del mod">
          <ac:chgData name="Martin Punčochář" userId="2d608829-12d2-48ff-88b1-8e7ae92e5258" providerId="ADAL" clId="{3C950635-4559-4F88-907D-25AC6A633E48}" dt="2020-10-04T18:58:30.009" v="1917" actId="21"/>
          <ac:spMkLst>
            <pc:docMk/>
            <pc:sldMk cId="2106394360" sldId="271"/>
            <ac:spMk id="4" creationId="{5013049C-21EB-4BE5-9348-20F18655D450}"/>
          </ac:spMkLst>
        </pc:spChg>
        <pc:spChg chg="del">
          <ac:chgData name="Martin Punčochář" userId="2d608829-12d2-48ff-88b1-8e7ae92e5258" providerId="ADAL" clId="{3C950635-4559-4F88-907D-25AC6A633E48}" dt="2020-10-04T18:58:28.203" v="1916" actId="21"/>
          <ac:spMkLst>
            <pc:docMk/>
            <pc:sldMk cId="2106394360" sldId="271"/>
            <ac:spMk id="5" creationId="{04B702DA-024D-4F9C-948C-7C724FF3C2EA}"/>
          </ac:spMkLst>
        </pc:spChg>
        <pc:spChg chg="mod">
          <ac:chgData name="Martin Punčochář" userId="2d608829-12d2-48ff-88b1-8e7ae92e5258" providerId="ADAL" clId="{3C950635-4559-4F88-907D-25AC6A633E48}" dt="2020-10-04T19:11:51.346" v="2026" actId="14100"/>
          <ac:spMkLst>
            <pc:docMk/>
            <pc:sldMk cId="2106394360" sldId="271"/>
            <ac:spMk id="6" creationId="{3F9AF6A5-40B7-4239-98EF-1EE5BABC4F8A}"/>
          </ac:spMkLst>
        </pc:spChg>
        <pc:picChg chg="add mod">
          <ac:chgData name="Martin Punčochář" userId="2d608829-12d2-48ff-88b1-8e7ae92e5258" providerId="ADAL" clId="{3C950635-4559-4F88-907D-25AC6A633E48}" dt="2020-10-04T18:59:50.588" v="1932" actId="14100"/>
          <ac:picMkLst>
            <pc:docMk/>
            <pc:sldMk cId="2106394360" sldId="271"/>
            <ac:picMk id="8" creationId="{34DDA8DD-34D5-487F-BB18-1B4357C89ECD}"/>
          </ac:picMkLst>
        </pc:picChg>
      </pc:sldChg>
      <pc:sldChg chg="addSp delSp modSp add mod ord">
        <pc:chgData name="Martin Punčochář" userId="2d608829-12d2-48ff-88b1-8e7ae92e5258" providerId="ADAL" clId="{3C950635-4559-4F88-907D-25AC6A633E48}" dt="2020-10-04T19:12:28.104" v="2035" actId="14100"/>
        <pc:sldMkLst>
          <pc:docMk/>
          <pc:sldMk cId="344578118" sldId="272"/>
        </pc:sldMkLst>
        <pc:spChg chg="add del mod">
          <ac:chgData name="Martin Punčochář" userId="2d608829-12d2-48ff-88b1-8e7ae92e5258" providerId="ADAL" clId="{3C950635-4559-4F88-907D-25AC6A633E48}" dt="2020-10-04T19:12:09.900" v="2027" actId="931"/>
          <ac:spMkLst>
            <pc:docMk/>
            <pc:sldMk cId="344578118" sldId="272"/>
            <ac:spMk id="3" creationId="{BEE7F78E-80E3-4C8D-AF07-0F27E7B7D74C}"/>
          </ac:spMkLst>
        </pc:spChg>
        <pc:spChg chg="mod">
          <ac:chgData name="Martin Punčochář" userId="2d608829-12d2-48ff-88b1-8e7ae92e5258" providerId="ADAL" clId="{3C950635-4559-4F88-907D-25AC6A633E48}" dt="2020-10-04T19:11:17.462" v="1984" actId="20577"/>
          <ac:spMkLst>
            <pc:docMk/>
            <pc:sldMk cId="344578118" sldId="272"/>
            <ac:spMk id="6" creationId="{3F9AF6A5-40B7-4239-98EF-1EE5BABC4F8A}"/>
          </ac:spMkLst>
        </pc:spChg>
        <pc:picChg chg="add mod">
          <ac:chgData name="Martin Punčochář" userId="2d608829-12d2-48ff-88b1-8e7ae92e5258" providerId="ADAL" clId="{3C950635-4559-4F88-907D-25AC6A633E48}" dt="2020-10-04T19:12:28.104" v="2035" actId="14100"/>
          <ac:picMkLst>
            <pc:docMk/>
            <pc:sldMk cId="344578118" sldId="272"/>
            <ac:picMk id="4" creationId="{360C5AA6-0C4C-411D-A13F-B3E8A302ECA2}"/>
          </ac:picMkLst>
        </pc:picChg>
        <pc:picChg chg="del">
          <ac:chgData name="Martin Punčochář" userId="2d608829-12d2-48ff-88b1-8e7ae92e5258" providerId="ADAL" clId="{3C950635-4559-4F88-907D-25AC6A633E48}" dt="2020-10-04T19:00:08.389" v="1945" actId="478"/>
          <ac:picMkLst>
            <pc:docMk/>
            <pc:sldMk cId="344578118" sldId="272"/>
            <ac:picMk id="8" creationId="{34DDA8DD-34D5-487F-BB18-1B4357C89ECD}"/>
          </ac:picMkLst>
        </pc:picChg>
      </pc:sldChg>
      <pc:sldChg chg="new del">
        <pc:chgData name="Martin Punčochář" userId="2d608829-12d2-48ff-88b1-8e7ae92e5258" providerId="ADAL" clId="{3C950635-4559-4F88-907D-25AC6A633E48}" dt="2020-10-04T18:59:35.993" v="1927" actId="680"/>
        <pc:sldMkLst>
          <pc:docMk/>
          <pc:sldMk cId="475442085" sldId="272"/>
        </pc:sldMkLst>
      </pc:sldChg>
      <pc:sldChg chg="addSp delSp modSp add mod">
        <pc:chgData name="Martin Punčochář" userId="2d608829-12d2-48ff-88b1-8e7ae92e5258" providerId="ADAL" clId="{3C950635-4559-4F88-907D-25AC6A633E48}" dt="2020-10-04T19:13:04.513" v="2037" actId="27614"/>
        <pc:sldMkLst>
          <pc:docMk/>
          <pc:sldMk cId="3613285648" sldId="273"/>
        </pc:sldMkLst>
        <pc:spChg chg="del">
          <ac:chgData name="Martin Punčochář" userId="2d608829-12d2-48ff-88b1-8e7ae92e5258" providerId="ADAL" clId="{3C950635-4559-4F88-907D-25AC6A633E48}" dt="2020-10-04T19:13:02.806" v="2036" actId="931"/>
          <ac:spMkLst>
            <pc:docMk/>
            <pc:sldMk cId="3613285648" sldId="273"/>
            <ac:spMk id="3" creationId="{BEE7F78E-80E3-4C8D-AF07-0F27E7B7D74C}"/>
          </ac:spMkLst>
        </pc:spChg>
        <pc:spChg chg="mod">
          <ac:chgData name="Martin Punčochář" userId="2d608829-12d2-48ff-88b1-8e7ae92e5258" providerId="ADAL" clId="{3C950635-4559-4F88-907D-25AC6A633E48}" dt="2020-10-04T19:11:27.024" v="1992" actId="20577"/>
          <ac:spMkLst>
            <pc:docMk/>
            <pc:sldMk cId="3613285648" sldId="273"/>
            <ac:spMk id="6" creationId="{3F9AF6A5-40B7-4239-98EF-1EE5BABC4F8A}"/>
          </ac:spMkLst>
        </pc:spChg>
        <pc:picChg chg="add mod">
          <ac:chgData name="Martin Punčochář" userId="2d608829-12d2-48ff-88b1-8e7ae92e5258" providerId="ADAL" clId="{3C950635-4559-4F88-907D-25AC6A633E48}" dt="2020-10-04T19:13:04.513" v="2037" actId="27614"/>
          <ac:picMkLst>
            <pc:docMk/>
            <pc:sldMk cId="3613285648" sldId="273"/>
            <ac:picMk id="4" creationId="{30F5CF3E-3D9A-4176-8B74-B5DFBEAB487F}"/>
          </ac:picMkLst>
        </pc:picChg>
      </pc:sldChg>
      <pc:sldChg chg="addSp delSp modSp add mod">
        <pc:chgData name="Martin Punčochář" userId="2d608829-12d2-48ff-88b1-8e7ae92e5258" providerId="ADAL" clId="{3C950635-4559-4F88-907D-25AC6A633E48}" dt="2020-10-04T19:15:31.668" v="2044" actId="962"/>
        <pc:sldMkLst>
          <pc:docMk/>
          <pc:sldMk cId="3698579593" sldId="274"/>
        </pc:sldMkLst>
        <pc:spChg chg="del">
          <ac:chgData name="Martin Punčochář" userId="2d608829-12d2-48ff-88b1-8e7ae92e5258" providerId="ADAL" clId="{3C950635-4559-4F88-907D-25AC6A633E48}" dt="2020-10-04T19:15:29.690" v="2042" actId="931"/>
          <ac:spMkLst>
            <pc:docMk/>
            <pc:sldMk cId="3698579593" sldId="274"/>
            <ac:spMk id="3" creationId="{BEE7F78E-80E3-4C8D-AF07-0F27E7B7D74C}"/>
          </ac:spMkLst>
        </pc:spChg>
        <pc:spChg chg="mod">
          <ac:chgData name="Martin Punčochář" userId="2d608829-12d2-48ff-88b1-8e7ae92e5258" providerId="ADAL" clId="{3C950635-4559-4F88-907D-25AC6A633E48}" dt="2020-10-04T19:11:32.045" v="1994" actId="20577"/>
          <ac:spMkLst>
            <pc:docMk/>
            <pc:sldMk cId="3698579593" sldId="274"/>
            <ac:spMk id="6" creationId="{3F9AF6A5-40B7-4239-98EF-1EE5BABC4F8A}"/>
          </ac:spMkLst>
        </pc:spChg>
        <pc:picChg chg="add mod">
          <ac:chgData name="Martin Punčochář" userId="2d608829-12d2-48ff-88b1-8e7ae92e5258" providerId="ADAL" clId="{3C950635-4559-4F88-907D-25AC6A633E48}" dt="2020-10-04T19:15:31.668" v="2044" actId="962"/>
          <ac:picMkLst>
            <pc:docMk/>
            <pc:sldMk cId="3698579593" sldId="274"/>
            <ac:picMk id="4" creationId="{69EC1F0C-2F5C-40D4-BD54-053D3F89CA1D}"/>
          </ac:picMkLst>
        </pc:picChg>
      </pc:sldChg>
      <pc:sldChg chg="addSp delSp modSp add mod">
        <pc:chgData name="Martin Punčochář" userId="2d608829-12d2-48ff-88b1-8e7ae92e5258" providerId="ADAL" clId="{3C950635-4559-4F88-907D-25AC6A633E48}" dt="2020-10-04T19:13:38.368" v="2041" actId="962"/>
        <pc:sldMkLst>
          <pc:docMk/>
          <pc:sldMk cId="1948835546" sldId="275"/>
        </pc:sldMkLst>
        <pc:spChg chg="del">
          <ac:chgData name="Martin Punčochář" userId="2d608829-12d2-48ff-88b1-8e7ae92e5258" providerId="ADAL" clId="{3C950635-4559-4F88-907D-25AC6A633E48}" dt="2020-10-04T19:13:36.773" v="2039" actId="931"/>
          <ac:spMkLst>
            <pc:docMk/>
            <pc:sldMk cId="1948835546" sldId="275"/>
            <ac:spMk id="3" creationId="{BEE7F78E-80E3-4C8D-AF07-0F27E7B7D74C}"/>
          </ac:spMkLst>
        </pc:spChg>
        <pc:picChg chg="add mod">
          <ac:chgData name="Martin Punčochář" userId="2d608829-12d2-48ff-88b1-8e7ae92e5258" providerId="ADAL" clId="{3C950635-4559-4F88-907D-25AC6A633E48}" dt="2020-10-04T19:13:38.368" v="2041" actId="962"/>
          <ac:picMkLst>
            <pc:docMk/>
            <pc:sldMk cId="1948835546" sldId="275"/>
            <ac:picMk id="4" creationId="{FB3963B4-0AE4-4D69-9F5E-19E7612C43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4459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66" y="6048047"/>
            <a:ext cx="85602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JV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1" y="2025162"/>
            <a:ext cx="4069499" cy="284097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756692-FC18-449C-8AC3-5928AE0D2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1187F95A-035D-42BA-8B4A-700E4519C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DDB44-3718-4B9F-ADEC-2D24847F3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331965F9-453D-43EE-B452-5F475C4F6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DDD7A64-897A-4B05-85B3-172749A28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aVLCJ0181 Czech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Foreigners</a:t>
            </a:r>
            <a:r>
              <a:rPr lang="cs-CZ" dirty="0"/>
              <a:t> I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A82F95-A303-4529-9A34-49E46BBB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language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B3E4254-3BCD-4A2B-914F-10C37EB8E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conjugate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present</a:t>
            </a:r>
            <a:r>
              <a:rPr lang="cs-CZ" dirty="0"/>
              <a:t> tense</a:t>
            </a:r>
          </a:p>
        </p:txBody>
      </p:sp>
    </p:spTree>
    <p:extLst>
      <p:ext uri="{BB962C8B-B14F-4D97-AF65-F5344CB8AC3E}">
        <p14:creationId xmlns:p14="http://schemas.microsoft.com/office/powerpoint/2010/main" val="32328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5"/>
    </mc:Choice>
    <mc:Fallback xmlns="">
      <p:transition spd="slow" advTm="74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Applying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endings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tense: step 3/M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31FA20-B11D-4BA1-BD92-E36734DB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1780046"/>
            <a:ext cx="10057242" cy="48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85"/>
    </mc:Choice>
    <mc:Fallback xmlns="">
      <p:transition spd="slow" advTm="1159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Applying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endings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tense: step 3/U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976EBC-A2E5-4169-973F-A96583AD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99" y="1872757"/>
            <a:ext cx="9832301" cy="4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35"/>
    </mc:Choice>
    <mc:Fallback xmlns="">
      <p:transition spd="slow" advTm="528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infinitive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verb type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endings</a:t>
            </a:r>
            <a:endParaRPr lang="cs-CZ" dirty="0"/>
          </a:p>
          <a:p>
            <a:pPr marL="72000" indent="0">
              <a:buNone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any </a:t>
            </a:r>
            <a:r>
              <a:rPr lang="cs-CZ" dirty="0" err="1"/>
              <a:t>regular</a:t>
            </a:r>
            <a:r>
              <a:rPr lang="cs-CZ" dirty="0"/>
              <a:t> verb.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9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5"/>
    </mc:Choice>
    <mc:Fallback xmlns="">
      <p:transition spd="slow" advTm="313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stems</a:t>
            </a:r>
            <a:r>
              <a:rPr lang="cs-CZ" dirty="0"/>
              <a:t> are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stems</a:t>
            </a:r>
            <a:r>
              <a:rPr lang="cs-CZ" dirty="0"/>
              <a:t> </a:t>
            </a:r>
            <a:r>
              <a:rPr lang="cs-CZ" dirty="0" err="1"/>
              <a:t>remain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conjugation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endings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person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endings</a:t>
            </a:r>
            <a:r>
              <a:rPr lang="cs-CZ" dirty="0"/>
              <a:t> are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person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playing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: </a:t>
            </a:r>
            <a:r>
              <a:rPr lang="cs-CZ" dirty="0" err="1"/>
              <a:t>observe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5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2"/>
    </mc:Choice>
    <mc:Fallback xmlns="">
      <p:transition spd="slow" advTm="385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: Á </a:t>
            </a:r>
            <a:r>
              <a:rPr lang="cs-CZ" dirty="0" err="1"/>
              <a:t>verbs</a:t>
            </a:r>
            <a:r>
              <a:rPr lang="cs-CZ" dirty="0"/>
              <a:t> (M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person)</a:t>
            </a:r>
            <a:endParaRPr lang="en-GB" dirty="0"/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360C5AA6-0C4C-411D-A13F-B3E8A302E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16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3445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3"/>
    </mc:Choice>
    <mc:Fallback xmlns="">
      <p:transition spd="slow" advTm="2123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: Í </a:t>
            </a:r>
            <a:r>
              <a:rPr lang="cs-CZ" dirty="0" err="1"/>
              <a:t>verbs</a:t>
            </a:r>
            <a:r>
              <a:rPr lang="cs-CZ" dirty="0"/>
              <a:t> (M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person) 1</a:t>
            </a:r>
            <a:endParaRPr lang="en-GB" dirty="0"/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30F5CF3E-3D9A-4176-8B74-B5DFBEAB4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16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36132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1"/>
    </mc:Choice>
    <mc:Fallback xmlns="">
      <p:transition spd="slow" advTm="2151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: Í </a:t>
            </a:r>
            <a:r>
              <a:rPr lang="cs-CZ" dirty="0" err="1"/>
              <a:t>verbs</a:t>
            </a:r>
            <a:r>
              <a:rPr lang="cs-CZ" dirty="0"/>
              <a:t> (M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person) 2</a:t>
            </a:r>
            <a:endParaRPr lang="en-GB" dirty="0"/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69EC1F0C-2F5C-40D4-BD54-053D3F89C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16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36985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5"/>
    </mc:Choice>
    <mc:Fallback xmlns="">
      <p:transition spd="slow" advTm="98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: Í </a:t>
            </a:r>
            <a:r>
              <a:rPr lang="cs-CZ" dirty="0" err="1"/>
              <a:t>verbs</a:t>
            </a:r>
            <a:r>
              <a:rPr lang="cs-CZ" dirty="0"/>
              <a:t> (M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person) 2</a:t>
            </a:r>
            <a:endParaRPr lang="en-GB" dirty="0"/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FB3963B4-0AE4-4D69-9F5E-19E7612C4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16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19488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1"/>
    </mc:Choice>
    <mc:Fallback xmlns="">
      <p:transition spd="slow" advTm="386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stůl&#10;&#10;Popis byl vytvořen automaticky">
            <a:extLst>
              <a:ext uri="{FF2B5EF4-FFF2-40B4-BE49-F238E27FC236}">
                <a16:creationId xmlns:a16="http://schemas.microsoft.com/office/drawing/2014/main" id="{34DDA8DD-34D5-487F-BB18-1B4357C89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519766"/>
            <a:ext cx="9834900" cy="5532131"/>
          </a:xfr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913200" cy="451576"/>
          </a:xfrm>
        </p:spPr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: OVAT </a:t>
            </a:r>
            <a:r>
              <a:rPr lang="cs-CZ" dirty="0" err="1"/>
              <a:t>verbs</a:t>
            </a:r>
            <a:r>
              <a:rPr lang="cs-CZ" dirty="0"/>
              <a:t> (U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person)</a:t>
            </a: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3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2"/>
    </mc:Choice>
    <mc:Fallback xmlns="">
      <p:transition spd="slow" advTm="1106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99420" cy="1436209"/>
          </a:xfrm>
        </p:spPr>
        <p:txBody>
          <a:bodyPr/>
          <a:lstStyle/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needed</a:t>
            </a:r>
            <a:r>
              <a:rPr lang="cs-CZ" dirty="0"/>
              <a:t> in </a:t>
            </a:r>
            <a:r>
              <a:rPr lang="cs-CZ" dirty="0" err="1"/>
              <a:t>English</a:t>
            </a:r>
            <a:r>
              <a:rPr lang="cs-CZ" dirty="0"/>
              <a:t>, not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in </a:t>
            </a:r>
            <a:r>
              <a:rPr lang="cs-CZ" dirty="0" err="1"/>
              <a:t>czech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pronouns</a:t>
            </a:r>
            <a:r>
              <a:rPr lang="cs-CZ" dirty="0"/>
              <a:t> &amp;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9CB60F-7C12-4FB9-9D41-5E320462A2D8}"/>
              </a:ext>
            </a:extLst>
          </p:cNvPr>
          <p:cNvSpPr txBox="1"/>
          <p:nvPr/>
        </p:nvSpPr>
        <p:spPr>
          <a:xfrm>
            <a:off x="897621" y="2249820"/>
            <a:ext cx="400287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já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= I</a:t>
            </a:r>
          </a:p>
          <a:p>
            <a:r>
              <a:rPr lang="cs-CZ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ty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= you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singular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informal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on / ona / to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= he/she/it is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F288091-2BDD-455E-8004-B7DDD7B2EE6C}"/>
              </a:ext>
            </a:extLst>
          </p:cNvPr>
          <p:cNvSpPr txBox="1"/>
          <p:nvPr/>
        </p:nvSpPr>
        <p:spPr>
          <a:xfrm>
            <a:off x="5540443" y="2249820"/>
            <a:ext cx="41888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b="1" dirty="0">
                <a:latin typeface="+mn-lt"/>
              </a:rPr>
              <a:t>my</a:t>
            </a:r>
            <a:r>
              <a:rPr lang="cs-CZ" dirty="0">
                <a:latin typeface="+mn-lt"/>
              </a:rPr>
              <a:t> = </a:t>
            </a:r>
            <a:r>
              <a:rPr lang="cs-CZ" dirty="0" err="1">
                <a:latin typeface="+mn-lt"/>
              </a:rPr>
              <a:t>we</a:t>
            </a:r>
            <a:endParaRPr lang="cs-CZ" dirty="0">
              <a:latin typeface="+mn-lt"/>
            </a:endParaRPr>
          </a:p>
          <a:p>
            <a:pPr marL="72000" indent="0">
              <a:buNone/>
            </a:pPr>
            <a:r>
              <a:rPr lang="cs-CZ" b="1" dirty="0">
                <a:latin typeface="+mn-lt"/>
              </a:rPr>
              <a:t>vy</a:t>
            </a:r>
            <a:r>
              <a:rPr lang="cs-CZ" dirty="0">
                <a:latin typeface="+mn-lt"/>
              </a:rPr>
              <a:t> =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plural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formal</a:t>
            </a:r>
            <a:r>
              <a:rPr lang="cs-CZ" dirty="0">
                <a:latin typeface="+mn-lt"/>
              </a:rPr>
              <a:t>)</a:t>
            </a:r>
          </a:p>
          <a:p>
            <a:pPr marL="72000" indent="0">
              <a:buNone/>
            </a:pPr>
            <a:r>
              <a:rPr lang="cs-CZ" b="1" dirty="0">
                <a:latin typeface="+mn-lt"/>
              </a:rPr>
              <a:t>oni</a:t>
            </a:r>
            <a:r>
              <a:rPr lang="cs-CZ" dirty="0">
                <a:latin typeface="+mn-lt"/>
              </a:rPr>
              <a:t> = </a:t>
            </a:r>
            <a:r>
              <a:rPr lang="cs-CZ" dirty="0" err="1">
                <a:latin typeface="+mn-lt"/>
              </a:rPr>
              <a:t>they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7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91"/>
    </mc:Choice>
    <mc:Fallback xmlns="">
      <p:transition spd="slow" advTm="567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r>
              <a:rPr lang="cs-CZ" b="1" dirty="0" err="1"/>
              <a:t>irregular</a:t>
            </a:r>
            <a:r>
              <a:rPr lang="cs-CZ" b="1" dirty="0"/>
              <a:t> </a:t>
            </a:r>
            <a:r>
              <a:rPr lang="cs-CZ" b="1" dirty="0" err="1"/>
              <a:t>verbs</a:t>
            </a:r>
            <a:r>
              <a:rPr lang="cs-CZ" dirty="0"/>
              <a:t>: být (to </a:t>
            </a:r>
            <a:r>
              <a:rPr lang="cs-CZ" dirty="0" err="1"/>
              <a:t>be</a:t>
            </a:r>
            <a:r>
              <a:rPr lang="cs-CZ" dirty="0"/>
              <a:t>), chtít (to </a:t>
            </a:r>
            <a:r>
              <a:rPr lang="cs-CZ" dirty="0" err="1"/>
              <a:t>want</a:t>
            </a:r>
            <a:r>
              <a:rPr lang="cs-CZ" dirty="0"/>
              <a:t>) → </a:t>
            </a:r>
            <a:r>
              <a:rPr lang="cs-CZ" dirty="0" err="1"/>
              <a:t>whole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learnt</a:t>
            </a:r>
            <a:endParaRPr lang="cs-CZ" dirty="0"/>
          </a:p>
          <a:p>
            <a:r>
              <a:rPr lang="cs-CZ" b="1" dirty="0" err="1"/>
              <a:t>somehow</a:t>
            </a:r>
            <a:r>
              <a:rPr lang="cs-CZ" b="1" dirty="0"/>
              <a:t> </a:t>
            </a:r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verbs</a:t>
            </a:r>
            <a:r>
              <a:rPr lang="cs-CZ" dirty="0"/>
              <a:t>: mít (to </a:t>
            </a:r>
            <a:r>
              <a:rPr lang="cs-CZ" dirty="0" err="1"/>
              <a:t>have</a:t>
            </a:r>
            <a:r>
              <a:rPr lang="cs-CZ" dirty="0"/>
              <a:t>) and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→ </a:t>
            </a:r>
            <a:r>
              <a:rPr lang="cs-CZ" dirty="0" err="1"/>
              <a:t>the</a:t>
            </a:r>
            <a:r>
              <a:rPr lang="cs-CZ" dirty="0"/>
              <a:t> infinitive &amp; </a:t>
            </a:r>
            <a:r>
              <a:rPr lang="cs-CZ" dirty="0" err="1"/>
              <a:t>first</a:t>
            </a:r>
            <a:r>
              <a:rPr lang="cs-CZ" dirty="0"/>
              <a:t> person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learnt</a:t>
            </a:r>
            <a:endParaRPr lang="cs-CZ" dirty="0"/>
          </a:p>
          <a:p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verbs</a:t>
            </a:r>
            <a:r>
              <a:rPr lang="cs-CZ" b="1" dirty="0"/>
              <a:t> </a:t>
            </a:r>
            <a:r>
              <a:rPr lang="cs-CZ" dirty="0"/>
              <a:t>(99 %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ever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):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,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are </a:t>
            </a:r>
            <a:r>
              <a:rPr lang="cs-CZ" dirty="0" err="1"/>
              <a:t>regular</a:t>
            </a:r>
            <a:r>
              <a:rPr lang="cs-CZ" dirty="0"/>
              <a:t>, </a:t>
            </a:r>
            <a:r>
              <a:rPr lang="cs-CZ" dirty="0" err="1"/>
              <a:t>except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few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 × </a:t>
            </a:r>
            <a:r>
              <a:rPr lang="cs-CZ" dirty="0" err="1"/>
              <a:t>somehow</a:t>
            </a:r>
            <a:r>
              <a:rPr lang="cs-CZ" dirty="0"/>
              <a:t> </a:t>
            </a:r>
            <a:r>
              <a:rPr lang="en-GB" dirty="0"/>
              <a:t>regular</a:t>
            </a:r>
            <a:r>
              <a:rPr lang="cs-CZ" dirty="0"/>
              <a:t> × </a:t>
            </a:r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en-GB" dirty="0"/>
              <a:t>verbs</a:t>
            </a:r>
          </a:p>
        </p:txBody>
      </p:sp>
    </p:spTree>
    <p:extLst>
      <p:ext uri="{BB962C8B-B14F-4D97-AF65-F5344CB8AC3E}">
        <p14:creationId xmlns:p14="http://schemas.microsoft.com/office/powerpoint/2010/main" val="20757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79"/>
    </mc:Choice>
    <mc:Fallback xmlns="">
      <p:transition spd="slow" advTm="724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99420" cy="1436209"/>
          </a:xfrm>
        </p:spPr>
        <p:txBody>
          <a:bodyPr/>
          <a:lstStyle/>
          <a:p>
            <a:r>
              <a:rPr lang="en-GB" dirty="0"/>
              <a:t>using a pronouns = </a:t>
            </a:r>
            <a:r>
              <a:rPr lang="cs-CZ" dirty="0" err="1"/>
              <a:t>strong</a:t>
            </a:r>
            <a:r>
              <a:rPr lang="cs-CZ" dirty="0"/>
              <a:t>(</a:t>
            </a:r>
            <a:r>
              <a:rPr lang="cs-CZ" dirty="0" err="1"/>
              <a:t>er</a:t>
            </a:r>
            <a:r>
              <a:rPr lang="cs-CZ" dirty="0"/>
              <a:t>) </a:t>
            </a:r>
            <a:r>
              <a:rPr lang="cs-CZ" dirty="0" err="1"/>
              <a:t>emphasis</a:t>
            </a:r>
            <a:r>
              <a:rPr lang="cs-CZ" dirty="0"/>
              <a:t> on</a:t>
            </a:r>
            <a:r>
              <a:rPr lang="en-GB" dirty="0"/>
              <a:t> the</a:t>
            </a:r>
            <a:r>
              <a:rPr lang="cs-CZ" dirty="0"/>
              <a:t> </a:t>
            </a:r>
            <a:r>
              <a:rPr lang="cs-CZ" dirty="0" err="1"/>
              <a:t>subject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pronouns</a:t>
            </a:r>
            <a:r>
              <a:rPr lang="cs-CZ" dirty="0"/>
              <a:t>: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speaking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pronouns</a:t>
            </a:r>
            <a:endParaRPr lang="en-GB" dirty="0"/>
          </a:p>
          <a:p>
            <a:endParaRPr lang="en-GB" dirty="0"/>
          </a:p>
          <a:p>
            <a:pPr marL="72000" indent="0">
              <a:buNone/>
            </a:pP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simply</a:t>
            </a:r>
            <a:r>
              <a:rPr lang="cs-CZ" dirty="0"/>
              <a:t>: do not use </a:t>
            </a:r>
            <a:r>
              <a:rPr lang="cs-CZ" dirty="0" err="1"/>
              <a:t>them</a:t>
            </a:r>
            <a:r>
              <a:rPr lang="cs-CZ" dirty="0"/>
              <a:t>; </a:t>
            </a:r>
            <a:r>
              <a:rPr lang="cs-CZ" dirty="0" err="1"/>
              <a:t>or</a:t>
            </a:r>
            <a:r>
              <a:rPr lang="cs-CZ" dirty="0"/>
              <a:t> use </a:t>
            </a:r>
            <a:r>
              <a:rPr lang="cs-CZ" err="1"/>
              <a:t>them</a:t>
            </a:r>
            <a:r>
              <a:rPr lang="cs-CZ"/>
              <a:t> </a:t>
            </a:r>
            <a:r>
              <a:rPr lang="cs-CZ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(not) to use </a:t>
            </a:r>
            <a:r>
              <a:rPr lang="cs-CZ" dirty="0" err="1"/>
              <a:t>pronouns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73DB27-4F22-406D-9321-F82F3AAB3F3B}"/>
              </a:ext>
            </a:extLst>
          </p:cNvPr>
          <p:cNvSpPr txBox="1"/>
          <p:nvPr/>
        </p:nvSpPr>
        <p:spPr>
          <a:xfrm>
            <a:off x="1738670" y="5100334"/>
            <a:ext cx="96163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já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js</a:t>
            </a:r>
            <a:r>
              <a:rPr lang="en-US" b="1" dirty="0" err="1">
                <a:solidFill>
                  <a:srgbClr val="0000DC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cs-CZ" b="1" dirty="0" err="1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  <a:r>
              <a:rPr lang="cs-CZ" b="1" dirty="0">
                <a:solidFill>
                  <a:schemeClr val="accent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(and not David, e. g.), </a:t>
            </a:r>
            <a:r>
              <a:rPr lang="en-US" dirty="0">
                <a:solidFill>
                  <a:srgbClr val="0000DC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am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 student</a:t>
            </a:r>
            <a:endParaRPr lang="en-US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700A461-2659-4C1F-A2B6-CCD9D4C634FB}"/>
              </a:ext>
            </a:extLst>
          </p:cNvPr>
          <p:cNvSpPr txBox="1"/>
          <p:nvPr/>
        </p:nvSpPr>
        <p:spPr>
          <a:xfrm>
            <a:off x="1738670" y="3729790"/>
            <a:ext cx="68563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js</a:t>
            </a:r>
            <a:r>
              <a:rPr lang="en-US" b="1" dirty="0" err="1">
                <a:solidFill>
                  <a:srgbClr val="0000DC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dirty="0">
                <a:solidFill>
                  <a:srgbClr val="0000DC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am</a:t>
            </a:r>
            <a:r>
              <a:rPr lang="cs-CZ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 student</a:t>
            </a:r>
            <a:endParaRPr lang="en-US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2"/>
    </mc:Choice>
    <mc:Fallback xmlns="">
      <p:transition spd="slow" advTm="606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99420" cy="1436209"/>
          </a:xfrm>
        </p:spPr>
        <p:txBody>
          <a:bodyPr/>
          <a:lstStyle/>
          <a:p>
            <a:endParaRPr lang="en-GB" dirty="0"/>
          </a:p>
          <a:p>
            <a:pPr marL="72000" indent="0">
              <a:buNone/>
            </a:pP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Děkuju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6157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7"/>
    </mc:Choice>
    <mc:Fallback xmlns="">
      <p:transition spd="slow" advTm="91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The</a:t>
            </a:r>
            <a:r>
              <a:rPr lang="cs-CZ" dirty="0"/>
              <a:t> infinitive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-T</a:t>
            </a:r>
          </a:p>
          <a:p>
            <a:r>
              <a:rPr lang="cs-CZ" dirty="0"/>
              <a:t>studova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telefonova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 (</a:t>
            </a:r>
            <a:r>
              <a:rPr lang="cs-CZ" i="1" dirty="0"/>
              <a:t>to call</a:t>
            </a:r>
            <a:r>
              <a:rPr lang="cs-CZ" dirty="0"/>
              <a:t>), pracova</a:t>
            </a:r>
            <a:r>
              <a:rPr lang="cs-CZ" b="1" dirty="0">
                <a:solidFill>
                  <a:srgbClr val="0000DC"/>
                </a:solidFill>
              </a:rPr>
              <a:t>t </a:t>
            </a:r>
            <a:r>
              <a:rPr lang="cs-CZ" dirty="0"/>
              <a:t>(</a:t>
            </a:r>
            <a:r>
              <a:rPr lang="cs-CZ" i="1" dirty="0"/>
              <a:t>to </a:t>
            </a:r>
            <a:r>
              <a:rPr lang="cs-CZ" i="1" dirty="0" err="1"/>
              <a:t>work</a:t>
            </a:r>
            <a:r>
              <a:rPr lang="cs-CZ" dirty="0"/>
              <a:t>), děla</a:t>
            </a:r>
            <a:r>
              <a:rPr lang="cs-CZ" b="1" dirty="0">
                <a:solidFill>
                  <a:srgbClr val="0000DC"/>
                </a:solidFill>
              </a:rPr>
              <a:t>t </a:t>
            </a:r>
            <a:r>
              <a:rPr lang="cs-CZ" dirty="0"/>
              <a:t>(</a:t>
            </a:r>
            <a:r>
              <a:rPr lang="cs-CZ" i="1" dirty="0"/>
              <a:t>to </a:t>
            </a:r>
            <a:r>
              <a:rPr lang="cs-CZ" i="1" dirty="0" err="1"/>
              <a:t>work</a:t>
            </a:r>
            <a:r>
              <a:rPr lang="cs-CZ" dirty="0"/>
              <a:t>), rozumě</a:t>
            </a:r>
            <a:r>
              <a:rPr lang="cs-CZ" b="1" dirty="0">
                <a:solidFill>
                  <a:srgbClr val="0000DC"/>
                </a:solidFill>
              </a:rPr>
              <a:t>t </a:t>
            </a:r>
            <a:r>
              <a:rPr lang="cs-CZ" dirty="0"/>
              <a:t>(</a:t>
            </a:r>
            <a:r>
              <a:rPr lang="cs-CZ" i="1" dirty="0"/>
              <a:t>to </a:t>
            </a:r>
            <a:r>
              <a:rPr lang="cs-CZ" i="1" dirty="0" err="1"/>
              <a:t>understand</a:t>
            </a:r>
            <a:r>
              <a:rPr lang="cs-CZ" dirty="0"/>
              <a:t>), vaři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 (</a:t>
            </a:r>
            <a:r>
              <a:rPr lang="cs-CZ" i="1" dirty="0"/>
              <a:t>to </a:t>
            </a:r>
            <a:r>
              <a:rPr lang="cs-CZ" i="1" dirty="0" err="1"/>
              <a:t>cook</a:t>
            </a:r>
            <a:r>
              <a:rPr lang="cs-CZ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start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infinitive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 </a:t>
            </a:r>
            <a:r>
              <a:rPr lang="cs-CZ" dirty="0" err="1"/>
              <a:t>verbs</a:t>
            </a:r>
            <a:r>
              <a:rPr lang="cs-CZ" dirty="0"/>
              <a:t>: step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7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87"/>
    </mc:Choice>
    <mc:Fallback xmlns="">
      <p:transition spd="slow" advTm="387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r>
              <a:rPr lang="cs-CZ" dirty="0"/>
              <a:t>stud</a:t>
            </a:r>
            <a:r>
              <a:rPr lang="cs-CZ" b="1" dirty="0">
                <a:solidFill>
                  <a:srgbClr val="C00000"/>
                </a:solidFill>
              </a:rPr>
              <a:t>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telefon</a:t>
            </a:r>
            <a:r>
              <a:rPr lang="cs-CZ" b="1" dirty="0">
                <a:solidFill>
                  <a:srgbClr val="C00000"/>
                </a:solidFill>
              </a:rPr>
              <a:t>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prac</a:t>
            </a:r>
            <a:r>
              <a:rPr lang="cs-CZ" b="1" dirty="0">
                <a:solidFill>
                  <a:srgbClr val="C00000"/>
                </a:solidFill>
              </a:rPr>
              <a:t>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děl</a:t>
            </a:r>
            <a:r>
              <a:rPr lang="cs-CZ" b="1" dirty="0">
                <a:solidFill>
                  <a:srgbClr val="C00000"/>
                </a:solidFill>
              </a:rPr>
              <a:t>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rozum</a:t>
            </a:r>
            <a:r>
              <a:rPr lang="cs-CZ" b="1" dirty="0">
                <a:solidFill>
                  <a:srgbClr val="C00000"/>
                </a:solidFill>
              </a:rPr>
              <a:t>ě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vař</a:t>
            </a:r>
            <a:r>
              <a:rPr lang="cs-CZ" b="1" dirty="0">
                <a:solidFill>
                  <a:srgbClr val="C00000"/>
                </a:solidFill>
              </a:rPr>
              <a:t>i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observe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looks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T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 </a:t>
            </a:r>
            <a:r>
              <a:rPr lang="cs-CZ" dirty="0" err="1"/>
              <a:t>verbs</a:t>
            </a:r>
            <a:r>
              <a:rPr lang="cs-CZ" dirty="0"/>
              <a:t>: step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2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68"/>
    </mc:Choice>
    <mc:Fallback xmlns="">
      <p:transition spd="slow" advTm="344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dirty="0"/>
              <a:t>: děl</a:t>
            </a:r>
            <a:r>
              <a:rPr lang="cs-CZ" b="1" dirty="0">
                <a:solidFill>
                  <a:srgbClr val="C00000"/>
                </a:solidFill>
              </a:rPr>
              <a:t>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</a:p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b="1" dirty="0" err="1">
                <a:solidFill>
                  <a:srgbClr val="C00000"/>
                </a:solidFill>
              </a:rPr>
              <a:t>ě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/>
              <a:t>/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dirty="0"/>
              <a:t> : rozum</a:t>
            </a:r>
            <a:r>
              <a:rPr lang="cs-CZ" b="1" dirty="0">
                <a:solidFill>
                  <a:srgbClr val="C00000"/>
                </a:solidFill>
              </a:rPr>
              <a:t>ě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vař</a:t>
            </a:r>
            <a:r>
              <a:rPr lang="cs-CZ" b="1" dirty="0">
                <a:solidFill>
                  <a:srgbClr val="C00000"/>
                </a:solidFill>
              </a:rPr>
              <a:t>i</a:t>
            </a:r>
            <a:r>
              <a:rPr lang="cs-CZ" b="1" dirty="0">
                <a:solidFill>
                  <a:srgbClr val="0000DC"/>
                </a:solidFill>
              </a:rPr>
              <a:t>t</a:t>
            </a:r>
          </a:p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: stud</a:t>
            </a:r>
            <a:r>
              <a:rPr lang="cs-CZ" b="1" dirty="0">
                <a:solidFill>
                  <a:srgbClr val="C00000"/>
                </a:solidFill>
              </a:rPr>
              <a:t>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telefon</a:t>
            </a:r>
            <a:r>
              <a:rPr lang="cs-CZ" b="1" dirty="0">
                <a:solidFill>
                  <a:srgbClr val="C00000"/>
                </a:solidFill>
              </a:rPr>
              <a:t>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, prac</a:t>
            </a:r>
            <a:r>
              <a:rPr lang="cs-CZ" b="1" dirty="0">
                <a:solidFill>
                  <a:srgbClr val="C00000"/>
                </a:solidFill>
              </a:rPr>
              <a:t>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3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 </a:t>
            </a:r>
            <a:r>
              <a:rPr lang="cs-CZ" dirty="0" err="1"/>
              <a:t>verbs</a:t>
            </a:r>
            <a:r>
              <a:rPr lang="cs-CZ" dirty="0"/>
              <a:t>: step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4"/>
    </mc:Choice>
    <mc:Fallback xmlns="">
      <p:transition spd="slow" advTm="175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83398"/>
          </a:xfrm>
        </p:spPr>
        <p:txBody>
          <a:bodyPr/>
          <a:lstStyle/>
          <a:p>
            <a:endParaRPr lang="cs-CZ" dirty="0"/>
          </a:p>
          <a:p>
            <a:pPr marL="72000" indent="0">
              <a:buNone/>
            </a:pPr>
            <a:r>
              <a:rPr lang="cs-CZ" sz="1600" dirty="0"/>
              <a:t>						</a:t>
            </a:r>
            <a:r>
              <a:rPr lang="cs-CZ" sz="1600" dirty="0" err="1"/>
              <a:t>the</a:t>
            </a:r>
            <a:r>
              <a:rPr lang="cs-CZ" sz="1600" dirty="0"/>
              <a:t> stem		type	</a:t>
            </a:r>
            <a:r>
              <a:rPr lang="cs-CZ" sz="1600" dirty="0" err="1"/>
              <a:t>ending</a:t>
            </a:r>
            <a:r>
              <a:rPr lang="cs-CZ" sz="1600" dirty="0"/>
              <a:t>	</a:t>
            </a:r>
          </a:p>
          <a:p>
            <a:r>
              <a:rPr lang="cs-CZ" dirty="0"/>
              <a:t>infinitive: 			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děl</a:t>
            </a:r>
            <a:r>
              <a:rPr lang="cs-CZ" b="1" dirty="0">
                <a:solidFill>
                  <a:srgbClr val="C00000"/>
                </a:solidFill>
              </a:rPr>
              <a:t>a</a:t>
            </a:r>
            <a:r>
              <a:rPr lang="cs-CZ" b="1" dirty="0">
                <a:solidFill>
                  <a:srgbClr val="0000DC"/>
                </a:solidFill>
              </a:rPr>
              <a:t>t </a:t>
            </a:r>
            <a:r>
              <a:rPr lang="cs-CZ" dirty="0"/>
              <a:t> = 	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děl</a:t>
            </a:r>
            <a:r>
              <a:rPr lang="cs-CZ" b="1" dirty="0">
                <a:solidFill>
                  <a:srgbClr val="C00000"/>
                </a:solidFill>
              </a:rPr>
              <a:t> 	</a:t>
            </a:r>
            <a:r>
              <a:rPr lang="cs-CZ" dirty="0"/>
              <a:t>+ 	</a:t>
            </a:r>
            <a:r>
              <a:rPr lang="cs-CZ" b="1" dirty="0">
                <a:solidFill>
                  <a:srgbClr val="C00000"/>
                </a:solidFill>
              </a:rPr>
              <a:t>a</a:t>
            </a:r>
            <a:r>
              <a:rPr lang="cs-CZ" dirty="0"/>
              <a:t> 	+ </a:t>
            </a:r>
            <a:r>
              <a:rPr lang="cs-CZ" b="1" dirty="0">
                <a:solidFill>
                  <a:srgbClr val="0000DC"/>
                </a:solidFill>
              </a:rPr>
              <a:t>t</a:t>
            </a:r>
          </a:p>
          <a:p>
            <a:r>
              <a:rPr lang="cs-CZ" dirty="0" err="1"/>
              <a:t>present</a:t>
            </a:r>
            <a:r>
              <a:rPr lang="cs-CZ" dirty="0"/>
              <a:t> tense </a:t>
            </a:r>
            <a:r>
              <a:rPr lang="cs-CZ" dirty="0" err="1"/>
              <a:t>form</a:t>
            </a:r>
            <a:r>
              <a:rPr lang="cs-CZ" dirty="0"/>
              <a:t>: 	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děl</a:t>
            </a:r>
            <a:r>
              <a:rPr lang="cs-CZ" b="1" dirty="0">
                <a:solidFill>
                  <a:srgbClr val="C00000"/>
                </a:solidFill>
              </a:rPr>
              <a:t>á</a:t>
            </a:r>
            <a:r>
              <a:rPr lang="cs-CZ" b="1" dirty="0">
                <a:solidFill>
                  <a:srgbClr val="0000DC"/>
                </a:solidFill>
              </a:rPr>
              <a:t>m </a:t>
            </a:r>
            <a:r>
              <a:rPr lang="cs-CZ" dirty="0"/>
              <a:t> = 	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děl</a:t>
            </a:r>
            <a:r>
              <a:rPr lang="cs-CZ" b="1" dirty="0">
                <a:solidFill>
                  <a:srgbClr val="C00000"/>
                </a:solidFill>
              </a:rPr>
              <a:t> 	</a:t>
            </a:r>
            <a:r>
              <a:rPr lang="cs-CZ" dirty="0"/>
              <a:t>+ 	</a:t>
            </a:r>
            <a:r>
              <a:rPr lang="cs-CZ" b="1" dirty="0">
                <a:solidFill>
                  <a:srgbClr val="C00000"/>
                </a:solidFill>
              </a:rPr>
              <a:t>á</a:t>
            </a:r>
            <a:r>
              <a:rPr lang="cs-CZ" dirty="0"/>
              <a:t> 	+ </a:t>
            </a:r>
            <a:r>
              <a:rPr lang="cs-CZ" b="1" dirty="0">
                <a:solidFill>
                  <a:srgbClr val="0000DC"/>
                </a:solidFill>
              </a:rPr>
              <a:t>m</a:t>
            </a:r>
          </a:p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						</a:t>
            </a:r>
            <a:r>
              <a:rPr lang="cs-CZ" sz="28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stem</a:t>
            </a:r>
            <a:endParaRPr lang="cs-CZ" b="1" dirty="0">
              <a:solidFill>
                <a:srgbClr val="0000DC"/>
              </a:solidFill>
            </a:endParaRPr>
          </a:p>
          <a:p>
            <a:r>
              <a:rPr lang="cs-CZ" sz="1800" dirty="0" err="1"/>
              <a:t>the</a:t>
            </a:r>
            <a:r>
              <a:rPr lang="cs-CZ" sz="1800" dirty="0"/>
              <a:t> stem: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never</a:t>
            </a:r>
            <a:r>
              <a:rPr lang="cs-CZ" sz="1800" dirty="0"/>
              <a:t> </a:t>
            </a:r>
            <a:r>
              <a:rPr lang="cs-CZ" sz="1800" dirty="0" err="1"/>
              <a:t>changes</a:t>
            </a:r>
            <a:r>
              <a:rPr lang="cs-CZ" sz="1800" dirty="0"/>
              <a:t> (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regular</a:t>
            </a:r>
            <a:r>
              <a:rPr lang="cs-CZ" sz="1800" dirty="0"/>
              <a:t> </a:t>
            </a:r>
            <a:r>
              <a:rPr lang="cs-CZ" sz="1800" dirty="0" err="1"/>
              <a:t>verbs</a:t>
            </a:r>
            <a:r>
              <a:rPr lang="cs-CZ" sz="1800" dirty="0"/>
              <a:t>)</a:t>
            </a:r>
          </a:p>
          <a:p>
            <a:r>
              <a:rPr lang="cs-CZ" sz="1800" dirty="0"/>
              <a:t>type: </a:t>
            </a:r>
            <a:r>
              <a:rPr lang="cs-CZ" sz="1800" dirty="0" err="1"/>
              <a:t>this</a:t>
            </a:r>
            <a:r>
              <a:rPr lang="cs-CZ" sz="1800" dirty="0"/>
              <a:t> element </a:t>
            </a:r>
            <a:r>
              <a:rPr lang="cs-CZ" sz="1800" dirty="0" err="1"/>
              <a:t>tells</a:t>
            </a:r>
            <a:r>
              <a:rPr lang="cs-CZ" sz="1800" dirty="0"/>
              <a:t> </a:t>
            </a:r>
            <a:r>
              <a:rPr lang="cs-CZ" sz="1800" dirty="0" err="1"/>
              <a:t>you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</a:t>
            </a:r>
            <a:r>
              <a:rPr lang="cs-CZ" sz="1800" dirty="0" err="1"/>
              <a:t>what</a:t>
            </a:r>
            <a:r>
              <a:rPr lang="cs-CZ" sz="1800" dirty="0"/>
              <a:t> type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verb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endParaRPr lang="cs-CZ" sz="1800" dirty="0"/>
          </a:p>
          <a:p>
            <a:r>
              <a:rPr lang="cs-CZ" sz="1800" dirty="0" err="1"/>
              <a:t>ending</a:t>
            </a:r>
            <a:r>
              <a:rPr lang="cs-CZ" sz="1800" dirty="0"/>
              <a:t>: </a:t>
            </a:r>
            <a:r>
              <a:rPr lang="cs-CZ" sz="1800" dirty="0" err="1"/>
              <a:t>this</a:t>
            </a:r>
            <a:r>
              <a:rPr lang="cs-CZ" sz="1800" dirty="0"/>
              <a:t> </a:t>
            </a:r>
            <a:r>
              <a:rPr lang="cs-CZ" sz="1800" dirty="0" err="1"/>
              <a:t>identifies</a:t>
            </a:r>
            <a:r>
              <a:rPr lang="cs-CZ" sz="1800" dirty="0"/>
              <a:t> </a:t>
            </a:r>
            <a:r>
              <a:rPr lang="cs-CZ" sz="1800" dirty="0" err="1"/>
              <a:t>either</a:t>
            </a:r>
            <a:r>
              <a:rPr lang="cs-CZ" sz="1800" dirty="0"/>
              <a:t>: a) </a:t>
            </a:r>
            <a:r>
              <a:rPr lang="cs-CZ" sz="1800" dirty="0" err="1"/>
              <a:t>the</a:t>
            </a:r>
            <a:r>
              <a:rPr lang="cs-CZ" sz="1800" dirty="0"/>
              <a:t> infinitive (= T), </a:t>
            </a:r>
            <a:r>
              <a:rPr lang="cs-CZ" sz="1800" dirty="0" err="1"/>
              <a:t>or</a:t>
            </a:r>
            <a:r>
              <a:rPr lang="cs-CZ" sz="1800" dirty="0"/>
              <a:t> b)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subject</a:t>
            </a:r>
            <a:r>
              <a:rPr lang="cs-CZ" sz="1800" dirty="0"/>
              <a:t> (</a:t>
            </a:r>
            <a:r>
              <a:rPr lang="cs-CZ" sz="1800" dirty="0" err="1"/>
              <a:t>according</a:t>
            </a:r>
            <a:r>
              <a:rPr lang="cs-CZ" sz="1800" dirty="0"/>
              <a:t> to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personal</a:t>
            </a:r>
            <a:r>
              <a:rPr lang="cs-CZ" sz="1800" dirty="0"/>
              <a:t> </a:t>
            </a:r>
            <a:r>
              <a:rPr lang="cs-CZ" sz="1800" dirty="0" err="1"/>
              <a:t>ending</a:t>
            </a:r>
            <a:r>
              <a:rPr lang="cs-CZ" sz="1800"/>
              <a:t>)</a:t>
            </a:r>
            <a:endParaRPr lang="cs-CZ" sz="18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in </a:t>
            </a:r>
            <a:r>
              <a:rPr lang="cs-CZ" dirty="0" err="1"/>
              <a:t>the</a:t>
            </a:r>
            <a:r>
              <a:rPr lang="cs-CZ" dirty="0"/>
              <a:t> infinitive and </a:t>
            </a:r>
            <a:r>
              <a:rPr lang="cs-CZ" dirty="0" err="1"/>
              <a:t>present</a:t>
            </a:r>
            <a:r>
              <a:rPr lang="cs-CZ" dirty="0"/>
              <a:t> tense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9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58"/>
    </mc:Choice>
    <mc:Fallback xmlns="">
      <p:transition spd="slow" advTm="9035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dirty="0"/>
              <a:t>: děl</a:t>
            </a:r>
            <a:r>
              <a:rPr lang="cs-CZ" b="1" dirty="0">
                <a:solidFill>
                  <a:srgbClr val="C00000"/>
                </a:solidFill>
              </a:rPr>
              <a:t>-</a:t>
            </a:r>
            <a:endParaRPr lang="cs-CZ" b="1" dirty="0">
              <a:solidFill>
                <a:srgbClr val="0000DC"/>
              </a:solidFill>
            </a:endParaRPr>
          </a:p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b="1" dirty="0" err="1">
                <a:solidFill>
                  <a:srgbClr val="C00000"/>
                </a:solidFill>
              </a:rPr>
              <a:t>ě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/>
              <a:t>/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dirty="0"/>
              <a:t> : rozum</a:t>
            </a: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dirty="0"/>
              <a:t>, vař</a:t>
            </a:r>
            <a:r>
              <a:rPr lang="cs-CZ" b="1" dirty="0">
                <a:solidFill>
                  <a:srgbClr val="C00000"/>
                </a:solidFill>
              </a:rPr>
              <a:t>-</a:t>
            </a:r>
          </a:p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: stud</a:t>
            </a:r>
            <a:r>
              <a:rPr lang="cs-CZ" b="1" dirty="0">
                <a:solidFill>
                  <a:srgbClr val="C00000"/>
                </a:solidFill>
              </a:rPr>
              <a:t>-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remove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ending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tense: step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7"/>
    </mc:Choice>
    <mc:Fallback xmlns="">
      <p:transition spd="slow" advTm="155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94155B6A-616C-4FE2-B911-52DD98F2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853308"/>
            <a:ext cx="10753200" cy="3817386"/>
          </a:xfrm>
          <a:prstGeom prst="rect">
            <a:avLst/>
          </a:prstGeom>
          <a:noFill/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endings</a:t>
            </a:r>
            <a:r>
              <a:rPr lang="cs-CZ" dirty="0"/>
              <a:t>, </a:t>
            </a:r>
            <a:r>
              <a:rPr lang="cs-CZ" dirty="0" err="1"/>
              <a:t>textbook</a:t>
            </a:r>
            <a:r>
              <a:rPr lang="cs-CZ" dirty="0"/>
              <a:t>, p. 13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tense: step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9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5"/>
    </mc:Choice>
    <mc:Fallback xmlns="">
      <p:transition spd="slow" advTm="371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551D0B-C8F6-4DFA-8A18-DF2C0BB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54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dirty="0"/>
              <a:t>: děl</a:t>
            </a:r>
            <a:r>
              <a:rPr lang="cs-CZ" b="1" dirty="0">
                <a:solidFill>
                  <a:srgbClr val="C00000"/>
                </a:solidFill>
              </a:rPr>
              <a:t> + á </a:t>
            </a:r>
            <a:r>
              <a:rPr lang="cs-CZ" dirty="0">
                <a:solidFill>
                  <a:schemeClr val="tx2"/>
                </a:solidFill>
              </a:rPr>
              <a:t>+ [</a:t>
            </a:r>
            <a:r>
              <a:rPr lang="cs-CZ" dirty="0" err="1">
                <a:solidFill>
                  <a:schemeClr val="tx2"/>
                </a:solidFill>
              </a:rPr>
              <a:t>personal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ending</a:t>
            </a:r>
            <a:r>
              <a:rPr lang="cs-CZ" dirty="0">
                <a:solidFill>
                  <a:schemeClr val="tx2"/>
                </a:solidFill>
              </a:rPr>
              <a:t>]</a:t>
            </a:r>
          </a:p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b="1" dirty="0" err="1">
                <a:solidFill>
                  <a:srgbClr val="C00000"/>
                </a:solidFill>
              </a:rPr>
              <a:t>ě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/>
              <a:t>/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b="1" dirty="0" err="1">
                <a:solidFill>
                  <a:srgbClr val="0000DC"/>
                </a:solidFill>
              </a:rPr>
              <a:t>t</a:t>
            </a:r>
            <a:r>
              <a:rPr lang="cs-CZ" dirty="0"/>
              <a:t> : rozum</a:t>
            </a: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dirty="0"/>
              <a:t> vař</a:t>
            </a:r>
            <a:r>
              <a:rPr lang="cs-CZ" b="1" dirty="0">
                <a:solidFill>
                  <a:srgbClr val="C00000"/>
                </a:solidFill>
              </a:rPr>
              <a:t>- + í </a:t>
            </a:r>
            <a:r>
              <a:rPr lang="cs-CZ" dirty="0">
                <a:solidFill>
                  <a:schemeClr val="tx2"/>
                </a:solidFill>
              </a:rPr>
              <a:t>+ [</a:t>
            </a:r>
            <a:r>
              <a:rPr lang="cs-CZ" dirty="0" err="1">
                <a:solidFill>
                  <a:schemeClr val="tx2"/>
                </a:solidFill>
              </a:rPr>
              <a:t>personal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ending</a:t>
            </a:r>
            <a:r>
              <a:rPr lang="cs-CZ" dirty="0">
                <a:solidFill>
                  <a:schemeClr val="tx2"/>
                </a:solidFill>
              </a:rPr>
              <a:t>]</a:t>
            </a:r>
            <a:endParaRPr lang="cs-CZ" b="1" dirty="0">
              <a:solidFill>
                <a:srgbClr val="C00000"/>
              </a:solidFill>
            </a:endParaRPr>
          </a:p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-ova</a:t>
            </a:r>
            <a:r>
              <a:rPr lang="cs-CZ" b="1" dirty="0">
                <a:solidFill>
                  <a:srgbClr val="0000DC"/>
                </a:solidFill>
              </a:rPr>
              <a:t>t</a:t>
            </a:r>
            <a:r>
              <a:rPr lang="cs-CZ" dirty="0"/>
              <a:t>: stud</a:t>
            </a:r>
            <a:r>
              <a:rPr lang="cs-CZ" b="1" dirty="0">
                <a:solidFill>
                  <a:srgbClr val="C00000"/>
                </a:solidFill>
              </a:rPr>
              <a:t>- + </a:t>
            </a:r>
            <a:r>
              <a:rPr lang="cs-CZ" b="1" dirty="0" err="1">
                <a:solidFill>
                  <a:srgbClr val="C00000"/>
                </a:solidFill>
              </a:rPr>
              <a:t>uj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+ [</a:t>
            </a:r>
            <a:r>
              <a:rPr lang="cs-CZ" dirty="0" err="1">
                <a:solidFill>
                  <a:schemeClr val="tx2"/>
                </a:solidFill>
              </a:rPr>
              <a:t>personal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ending</a:t>
            </a:r>
            <a:r>
              <a:rPr lang="cs-CZ" dirty="0">
                <a:solidFill>
                  <a:schemeClr val="tx2"/>
                </a:solidFill>
              </a:rPr>
              <a:t>]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702DA-024D-4F9C-948C-7C724FF3C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stem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F9AF6A5-40B7-4239-98EF-1EE5BAB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tense: step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6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70"/>
    </mc:Choice>
    <mc:Fallback xmlns="">
      <p:transition spd="slow" advTm="29070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JV-CZ.potx" id="{A34A3545-372E-43A9-9697-094D8C5911B3}" vid="{ECC825DB-73DD-4625-BF73-CC47DC08F4F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e226e3f7-ff9f-4dd1-aa15-bca6c51929a9">
      <UserInfo>
        <DisplayName/>
        <AccountId xsi:nil="true"/>
        <AccountType/>
      </UserInfo>
    </Teachers>
    <Student_Groups xmlns="e226e3f7-ff9f-4dd1-aa15-bca6c51929a9">
      <UserInfo>
        <DisplayName/>
        <AccountId xsi:nil="true"/>
        <AccountType/>
      </UserInfo>
    </Student_Groups>
    <Self_Registration_Enabled xmlns="e226e3f7-ff9f-4dd1-aa15-bca6c51929a9" xsi:nil="true"/>
    <Invited_Teachers xmlns="e226e3f7-ff9f-4dd1-aa15-bca6c51929a9" xsi:nil="true"/>
    <NotebookType xmlns="e226e3f7-ff9f-4dd1-aa15-bca6c51929a9" xsi:nil="true"/>
    <Students xmlns="e226e3f7-ff9f-4dd1-aa15-bca6c51929a9">
      <UserInfo>
        <DisplayName/>
        <AccountId xsi:nil="true"/>
        <AccountType/>
      </UserInfo>
    </Students>
    <Has_Teacher_Only_SectionGroup xmlns="e226e3f7-ff9f-4dd1-aa15-bca6c51929a9" xsi:nil="true"/>
    <DefaultSectionNames xmlns="e226e3f7-ff9f-4dd1-aa15-bca6c51929a9" xsi:nil="true"/>
    <Is_Collaboration_Space_Locked xmlns="e226e3f7-ff9f-4dd1-aa15-bca6c51929a9" xsi:nil="true"/>
    <FolderType xmlns="e226e3f7-ff9f-4dd1-aa15-bca6c51929a9" xsi:nil="true"/>
    <Owner xmlns="e226e3f7-ff9f-4dd1-aa15-bca6c51929a9">
      <UserInfo>
        <DisplayName/>
        <AccountId xsi:nil="true"/>
        <AccountType/>
      </UserInfo>
    </Owner>
    <CultureName xmlns="e226e3f7-ff9f-4dd1-aa15-bca6c51929a9" xsi:nil="true"/>
    <Invited_Students xmlns="e226e3f7-ff9f-4dd1-aa15-bca6c51929a9" xsi:nil="true"/>
    <AppVersion xmlns="e226e3f7-ff9f-4dd1-aa15-bca6c51929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55372252ED724CA0AAE532E4D314EB" ma:contentTypeVersion="27" ma:contentTypeDescription="Vytvoří nový dokument" ma:contentTypeScope="" ma:versionID="7ac9fd64a65ec8e66d4d4dc6c587a967">
  <xsd:schema xmlns:xsd="http://www.w3.org/2001/XMLSchema" xmlns:xs="http://www.w3.org/2001/XMLSchema" xmlns:p="http://schemas.microsoft.com/office/2006/metadata/properties" xmlns:ns3="26f76ef6-96f2-4b7d-9117-78def4f5d41b" xmlns:ns4="e226e3f7-ff9f-4dd1-aa15-bca6c51929a9" targetNamespace="http://schemas.microsoft.com/office/2006/metadata/properties" ma:root="true" ma:fieldsID="d8bc6aac73392df61b61ce69608caece" ns3:_="" ns4:_="">
    <xsd:import namespace="26f76ef6-96f2-4b7d-9117-78def4f5d41b"/>
    <xsd:import namespace="e226e3f7-ff9f-4dd1-aa15-bca6c51929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76ef6-96f2-4b7d-9117-78def4f5d4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6e3f7-ff9f-4dd1-aa15-bca6c51929a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E906A-4216-4039-8017-CDEE6B838B83}">
  <ds:schemaRefs>
    <ds:schemaRef ds:uri="http://www.w3.org/XML/1998/namespace"/>
    <ds:schemaRef ds:uri="e226e3f7-ff9f-4dd1-aa15-bca6c51929a9"/>
    <ds:schemaRef ds:uri="http://schemas.microsoft.com/office/infopath/2007/PartnerControls"/>
    <ds:schemaRef ds:uri="26f76ef6-96f2-4b7d-9117-78def4f5d41b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1789E25-6856-48E8-A69F-AB864D587C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F4BA95-10FC-4D47-998F-B9C1F2BCC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f76ef6-96f2-4b7d-9117-78def4f5d41b"/>
    <ds:schemaRef ds:uri="e226e3f7-ff9f-4dd1-aa15-bca6c5192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659</Words>
  <Application>Microsoft Office PowerPoint</Application>
  <PresentationFormat>Širokoúhlá obrazovka</PresentationFormat>
  <Paragraphs>82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verbs in czech language</vt:lpstr>
      <vt:lpstr>regular × somehow regular × irregular verbs</vt:lpstr>
      <vt:lpstr>regular verbs: step 1</vt:lpstr>
      <vt:lpstr>regular verbs: step 2</vt:lpstr>
      <vt:lpstr>regular verbs: step 3</vt:lpstr>
      <vt:lpstr>verb in the infinitive and present tense</vt:lpstr>
      <vt:lpstr>making present tense: step 1</vt:lpstr>
      <vt:lpstr>making present tense: step 2</vt:lpstr>
      <vt:lpstr>making present tense: step 2</vt:lpstr>
      <vt:lpstr>making present tense: step 3/M</vt:lpstr>
      <vt:lpstr>making present tense: step 3/U</vt:lpstr>
      <vt:lpstr>summary</vt:lpstr>
      <vt:lpstr>examples: observe</vt:lpstr>
      <vt:lpstr>examples: Á verbs (M in the first person)</vt:lpstr>
      <vt:lpstr>examples: Í verbs (M in the first person) 1</vt:lpstr>
      <vt:lpstr>examples: Í verbs (M in the first person) 2</vt:lpstr>
      <vt:lpstr>examples: Í verbs (M in the first person) 2</vt:lpstr>
      <vt:lpstr>examples: OVAT verbs (U in the first person) </vt:lpstr>
      <vt:lpstr>pronouns &amp; verbs</vt:lpstr>
      <vt:lpstr>when (not) to use pronouns</vt:lpstr>
      <vt:lpstr>Děkuju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 in czech language</dc:title>
  <dc:creator>Martin Punčochář</dc:creator>
  <cp:lastModifiedBy>Martin Punčochář</cp:lastModifiedBy>
  <cp:revision>14</cp:revision>
  <dcterms:created xsi:type="dcterms:W3CDTF">2020-10-03T21:44:17Z</dcterms:created>
  <dcterms:modified xsi:type="dcterms:W3CDTF">2020-10-04T23:11:47Z</dcterms:modified>
</cp:coreProperties>
</file>