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6C48E-7B9E-4C4E-A3C6-A269D15973DD}" v="29" dt="2020-10-04T12:30:28.539"/>
    <p1510:client id="{E1EC2AFD-245E-4632-97FB-349B53310161}" v="1" dt="2020-10-04T23:12:26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unčochář" userId="2d608829-12d2-48ff-88b1-8e7ae92e5258" providerId="ADAL" clId="{E1EC2AFD-245E-4632-97FB-349B53310161}"/>
    <pc:docChg chg="modSld">
      <pc:chgData name="Martin Punčochář" userId="2d608829-12d2-48ff-88b1-8e7ae92e5258" providerId="ADAL" clId="{E1EC2AFD-245E-4632-97FB-349B53310161}" dt="2020-10-04T23:12:26.061" v="0"/>
      <pc:docMkLst>
        <pc:docMk/>
      </pc:docMkLst>
      <pc:sldChg chg="delSp modAnim">
        <pc:chgData name="Martin Punčochář" userId="2d608829-12d2-48ff-88b1-8e7ae92e5258" providerId="ADAL" clId="{E1EC2AFD-245E-4632-97FB-349B53310161}" dt="2020-10-04T23:12:26.061" v="0"/>
        <pc:sldMkLst>
          <pc:docMk/>
          <pc:sldMk cId="3232820398" sldId="256"/>
        </pc:sldMkLst>
        <pc:picChg chg="del">
          <ac:chgData name="Martin Punčochář" userId="2d608829-12d2-48ff-88b1-8e7ae92e5258" providerId="ADAL" clId="{E1EC2AFD-245E-4632-97FB-349B53310161}" dt="2020-10-04T23:12:26.061" v="0"/>
          <ac:picMkLst>
            <pc:docMk/>
            <pc:sldMk cId="3232820398" sldId="256"/>
            <ac:picMk id="2" creationId="{6B82E604-F158-4989-AD5C-8E210D51B1F2}"/>
          </ac:picMkLst>
        </pc:picChg>
      </pc:sldChg>
      <pc:sldChg chg="delSp modAnim">
        <pc:chgData name="Martin Punčochář" userId="2d608829-12d2-48ff-88b1-8e7ae92e5258" providerId="ADAL" clId="{E1EC2AFD-245E-4632-97FB-349B53310161}" dt="2020-10-04T23:12:26.061" v="0"/>
        <pc:sldMkLst>
          <pc:docMk/>
          <pc:sldMk cId="1232749789" sldId="276"/>
        </pc:sldMkLst>
        <pc:picChg chg="del">
          <ac:chgData name="Martin Punčochář" userId="2d608829-12d2-48ff-88b1-8e7ae92e5258" providerId="ADAL" clId="{E1EC2AFD-245E-4632-97FB-349B53310161}" dt="2020-10-04T23:12:26.061" v="0"/>
          <ac:picMkLst>
            <pc:docMk/>
            <pc:sldMk cId="1232749789" sldId="276"/>
            <ac:picMk id="8" creationId="{DB68ADCD-4B55-4637-A029-2ACCD4B78514}"/>
          </ac:picMkLst>
        </pc:picChg>
        <pc:inkChg chg="del">
          <ac:chgData name="Martin Punčochář" userId="2d608829-12d2-48ff-88b1-8e7ae92e5258" providerId="ADAL" clId="{E1EC2AFD-245E-4632-97FB-349B53310161}" dt="2020-10-04T23:12:26.061" v="0"/>
          <ac:inkMkLst>
            <pc:docMk/>
            <pc:sldMk cId="1232749789" sldId="276"/>
            <ac:inkMk id="6" creationId="{2790EFD0-2DC2-4057-9C7C-E343CC6E9A03}"/>
          </ac:inkMkLst>
        </pc:inkChg>
      </pc:sldChg>
      <pc:sldChg chg="delSp modAnim">
        <pc:chgData name="Martin Punčochář" userId="2d608829-12d2-48ff-88b1-8e7ae92e5258" providerId="ADAL" clId="{E1EC2AFD-245E-4632-97FB-349B53310161}" dt="2020-10-04T23:12:26.061" v="0"/>
        <pc:sldMkLst>
          <pc:docMk/>
          <pc:sldMk cId="4071065967" sldId="277"/>
        </pc:sldMkLst>
        <pc:picChg chg="del">
          <ac:chgData name="Martin Punčochář" userId="2d608829-12d2-48ff-88b1-8e7ae92e5258" providerId="ADAL" clId="{E1EC2AFD-245E-4632-97FB-349B53310161}" dt="2020-10-04T23:12:26.061" v="0"/>
          <ac:picMkLst>
            <pc:docMk/>
            <pc:sldMk cId="4071065967" sldId="277"/>
            <ac:picMk id="8" creationId="{2A61E895-D4CE-41BF-AA99-95383BC0DB14}"/>
          </ac:picMkLst>
        </pc:picChg>
        <pc:inkChg chg="del">
          <ac:chgData name="Martin Punčochář" userId="2d608829-12d2-48ff-88b1-8e7ae92e5258" providerId="ADAL" clId="{E1EC2AFD-245E-4632-97FB-349B53310161}" dt="2020-10-04T23:12:26.061" v="0"/>
          <ac:inkMkLst>
            <pc:docMk/>
            <pc:sldMk cId="4071065967" sldId="277"/>
            <ac:inkMk id="6" creationId="{170727C4-0FD0-4F84-98AB-3C90448BD91A}"/>
          </ac:inkMkLst>
        </pc:inkChg>
      </pc:sldChg>
      <pc:sldChg chg="delSp modAnim">
        <pc:chgData name="Martin Punčochář" userId="2d608829-12d2-48ff-88b1-8e7ae92e5258" providerId="ADAL" clId="{E1EC2AFD-245E-4632-97FB-349B53310161}" dt="2020-10-04T23:12:26.061" v="0"/>
        <pc:sldMkLst>
          <pc:docMk/>
          <pc:sldMk cId="1835468972" sldId="278"/>
        </pc:sldMkLst>
        <pc:picChg chg="del">
          <ac:chgData name="Martin Punčochář" userId="2d608829-12d2-48ff-88b1-8e7ae92e5258" providerId="ADAL" clId="{E1EC2AFD-245E-4632-97FB-349B53310161}" dt="2020-10-04T23:12:26.061" v="0"/>
          <ac:picMkLst>
            <pc:docMk/>
            <pc:sldMk cId="1835468972" sldId="278"/>
            <ac:picMk id="4" creationId="{03ED8BB5-A62C-4F77-AA2A-5185F467AE0A}"/>
          </ac:picMkLst>
        </pc:picChg>
        <pc:inkChg chg="del">
          <ac:chgData name="Martin Punčochář" userId="2d608829-12d2-48ff-88b1-8e7ae92e5258" providerId="ADAL" clId="{E1EC2AFD-245E-4632-97FB-349B53310161}" dt="2020-10-04T23:12:26.061" v="0"/>
          <ac:inkMkLst>
            <pc:docMk/>
            <pc:sldMk cId="1835468972" sldId="278"/>
            <ac:inkMk id="3" creationId="{17056FE4-5549-486C-A483-7484BA1243B5}"/>
          </ac:inkMkLst>
        </pc:inkChg>
      </pc:sldChg>
      <pc:sldChg chg="delSp modAnim">
        <pc:chgData name="Martin Punčochář" userId="2d608829-12d2-48ff-88b1-8e7ae92e5258" providerId="ADAL" clId="{E1EC2AFD-245E-4632-97FB-349B53310161}" dt="2020-10-04T23:12:26.061" v="0"/>
        <pc:sldMkLst>
          <pc:docMk/>
          <pc:sldMk cId="3848023025" sldId="279"/>
        </pc:sldMkLst>
        <pc:picChg chg="del">
          <ac:chgData name="Martin Punčochář" userId="2d608829-12d2-48ff-88b1-8e7ae92e5258" providerId="ADAL" clId="{E1EC2AFD-245E-4632-97FB-349B53310161}" dt="2020-10-04T23:12:26.061" v="0"/>
          <ac:picMkLst>
            <pc:docMk/>
            <pc:sldMk cId="3848023025" sldId="279"/>
            <ac:picMk id="3" creationId="{2DF9C35C-539F-4D64-9022-DA96EAD2BB43}"/>
          </ac:picMkLst>
        </pc:picChg>
        <pc:inkChg chg="del">
          <ac:chgData name="Martin Punčochář" userId="2d608829-12d2-48ff-88b1-8e7ae92e5258" providerId="ADAL" clId="{E1EC2AFD-245E-4632-97FB-349B53310161}" dt="2020-10-04T23:12:26.061" v="0"/>
          <ac:inkMkLst>
            <pc:docMk/>
            <pc:sldMk cId="3848023025" sldId="279"/>
            <ac:inkMk id="2" creationId="{4435819D-DA88-4599-AF5B-936FA13433D6}"/>
          </ac:inkMkLst>
        </pc:inkChg>
      </pc:sldChg>
    </pc:docChg>
  </pc:docChgLst>
  <pc:docChgLst>
    <pc:chgData name="Martin Punčochář" userId="2d608829-12d2-48ff-88b1-8e7ae92e5258" providerId="ADAL" clId="{3B26C48E-7B9E-4C4E-A3C6-A269D15973DD}"/>
    <pc:docChg chg="undo redo custSel addSld delSld modSld">
      <pc:chgData name="Martin Punčochář" userId="2d608829-12d2-48ff-88b1-8e7ae92e5258" providerId="ADAL" clId="{3B26C48E-7B9E-4C4E-A3C6-A269D15973DD}" dt="2020-10-04T12:31:28.576" v="1369" actId="6549"/>
      <pc:docMkLst>
        <pc:docMk/>
      </pc:docMkLst>
      <pc:sldChg chg="modSp mod">
        <pc:chgData name="Martin Punčochář" userId="2d608829-12d2-48ff-88b1-8e7ae92e5258" providerId="ADAL" clId="{3B26C48E-7B9E-4C4E-A3C6-A269D15973DD}" dt="2020-10-04T11:59:51.147" v="78" actId="20577"/>
        <pc:sldMkLst>
          <pc:docMk/>
          <pc:sldMk cId="3232820398" sldId="256"/>
        </pc:sldMkLst>
        <pc:spChg chg="mod">
          <ac:chgData name="Martin Punčochář" userId="2d608829-12d2-48ff-88b1-8e7ae92e5258" providerId="ADAL" clId="{3B26C48E-7B9E-4C4E-A3C6-A269D15973DD}" dt="2020-10-04T11:59:45.377" v="51" actId="20577"/>
          <ac:spMkLst>
            <pc:docMk/>
            <pc:sldMk cId="3232820398" sldId="256"/>
            <ac:spMk id="4" creationId="{F9A82F95-A303-4529-9A34-49E46BBBB2B6}"/>
          </ac:spMkLst>
        </pc:spChg>
        <pc:spChg chg="mod">
          <ac:chgData name="Martin Punčochář" userId="2d608829-12d2-48ff-88b1-8e7ae92e5258" providerId="ADAL" clId="{3B26C48E-7B9E-4C4E-A3C6-A269D15973DD}" dt="2020-10-04T11:59:51.147" v="78" actId="20577"/>
          <ac:spMkLst>
            <pc:docMk/>
            <pc:sldMk cId="3232820398" sldId="256"/>
            <ac:spMk id="5" creationId="{CB3E4254-3BCD-4A2B-914F-10C37EB8EC29}"/>
          </ac:spMkLst>
        </pc:spChg>
      </pc:sldChg>
      <pc:sldChg chg="del">
        <pc:chgData name="Martin Punčochář" userId="2d608829-12d2-48ff-88b1-8e7ae92e5258" providerId="ADAL" clId="{3B26C48E-7B9E-4C4E-A3C6-A269D15973DD}" dt="2020-10-04T12:05:52.796" v="395" actId="47"/>
        <pc:sldMkLst>
          <pc:docMk/>
          <pc:sldMk cId="2801280738" sldId="257"/>
        </pc:sldMkLst>
      </pc:sldChg>
      <pc:sldChg chg="del">
        <pc:chgData name="Martin Punčochář" userId="2d608829-12d2-48ff-88b1-8e7ae92e5258" providerId="ADAL" clId="{3B26C48E-7B9E-4C4E-A3C6-A269D15973DD}" dt="2020-10-04T12:05:52.796" v="395" actId="47"/>
        <pc:sldMkLst>
          <pc:docMk/>
          <pc:sldMk cId="0" sldId="273"/>
        </pc:sldMkLst>
      </pc:sldChg>
      <pc:sldChg chg="del">
        <pc:chgData name="Martin Punčochář" userId="2d608829-12d2-48ff-88b1-8e7ae92e5258" providerId="ADAL" clId="{3B26C48E-7B9E-4C4E-A3C6-A269D15973DD}" dt="2020-10-04T12:05:52.796" v="395" actId="47"/>
        <pc:sldMkLst>
          <pc:docMk/>
          <pc:sldMk cId="2006305015" sldId="274"/>
        </pc:sldMkLst>
      </pc:sldChg>
      <pc:sldChg chg="del">
        <pc:chgData name="Martin Punčochář" userId="2d608829-12d2-48ff-88b1-8e7ae92e5258" providerId="ADAL" clId="{3B26C48E-7B9E-4C4E-A3C6-A269D15973DD}" dt="2020-10-04T12:05:52.796" v="395" actId="47"/>
        <pc:sldMkLst>
          <pc:docMk/>
          <pc:sldMk cId="2296536948" sldId="275"/>
        </pc:sldMkLst>
      </pc:sldChg>
      <pc:sldChg chg="addSp delSp modSp mod">
        <pc:chgData name="Martin Punčochář" userId="2d608829-12d2-48ff-88b1-8e7ae92e5258" providerId="ADAL" clId="{3B26C48E-7B9E-4C4E-A3C6-A269D15973DD}" dt="2020-10-04T12:06:03.454" v="396" actId="6549"/>
        <pc:sldMkLst>
          <pc:docMk/>
          <pc:sldMk cId="1232749789" sldId="276"/>
        </pc:sldMkLst>
        <pc:spChg chg="add mod">
          <ac:chgData name="Martin Punčochář" userId="2d608829-12d2-48ff-88b1-8e7ae92e5258" providerId="ADAL" clId="{3B26C48E-7B9E-4C4E-A3C6-A269D15973DD}" dt="2020-10-04T12:05:47.838" v="394" actId="207"/>
          <ac:spMkLst>
            <pc:docMk/>
            <pc:sldMk cId="1232749789" sldId="276"/>
            <ac:spMk id="5" creationId="{63A1C533-BBEB-4C0E-85AB-B61956169925}"/>
          </ac:spMkLst>
        </pc:spChg>
        <pc:spChg chg="add mod">
          <ac:chgData name="Martin Punčochář" userId="2d608829-12d2-48ff-88b1-8e7ae92e5258" providerId="ADAL" clId="{3B26C48E-7B9E-4C4E-A3C6-A269D15973DD}" dt="2020-10-04T12:05:39.146" v="384" actId="20577"/>
          <ac:spMkLst>
            <pc:docMk/>
            <pc:sldMk cId="1232749789" sldId="276"/>
            <ac:spMk id="7" creationId="{5E088668-C00E-4E40-BCF9-B26B7C7A5852}"/>
          </ac:spMkLst>
        </pc:spChg>
        <pc:spChg chg="mod">
          <ac:chgData name="Martin Punčochář" userId="2d608829-12d2-48ff-88b1-8e7ae92e5258" providerId="ADAL" clId="{3B26C48E-7B9E-4C4E-A3C6-A269D15973DD}" dt="2020-10-04T12:06:03.454" v="396" actId="6549"/>
          <ac:spMkLst>
            <pc:docMk/>
            <pc:sldMk cId="1232749789" sldId="276"/>
            <ac:spMk id="15" creationId="{8FBFB50E-B06D-4523-9476-D9DA230BFA0D}"/>
          </ac:spMkLst>
        </pc:spChg>
        <pc:spChg chg="mod">
          <ac:chgData name="Martin Punčochář" userId="2d608829-12d2-48ff-88b1-8e7ae92e5258" providerId="ADAL" clId="{3B26C48E-7B9E-4C4E-A3C6-A269D15973DD}" dt="2020-10-04T12:02:24.916" v="215" actId="207"/>
          <ac:spMkLst>
            <pc:docMk/>
            <pc:sldMk cId="1232749789" sldId="276"/>
            <ac:spMk id="34817" creationId="{00000000-0000-0000-0000-000000000000}"/>
          </ac:spMkLst>
        </pc:spChg>
        <pc:spChg chg="del">
          <ac:chgData name="Martin Punčochář" userId="2d608829-12d2-48ff-88b1-8e7ae92e5258" providerId="ADAL" clId="{3B26C48E-7B9E-4C4E-A3C6-A269D15973DD}" dt="2020-10-04T12:01:02.162" v="106" actId="21"/>
          <ac:spMkLst>
            <pc:docMk/>
            <pc:sldMk cId="1232749789" sldId="276"/>
            <ac:spMk id="34819" creationId="{00000000-0000-0000-0000-000000000000}"/>
          </ac:spMkLst>
        </pc:spChg>
        <pc:spChg chg="del">
          <ac:chgData name="Martin Punčochář" userId="2d608829-12d2-48ff-88b1-8e7ae92e5258" providerId="ADAL" clId="{3B26C48E-7B9E-4C4E-A3C6-A269D15973DD}" dt="2020-10-04T12:01:00.418" v="105" actId="21"/>
          <ac:spMkLst>
            <pc:docMk/>
            <pc:sldMk cId="1232749789" sldId="276"/>
            <ac:spMk id="34821" creationId="{00000000-0000-0000-0000-000000000000}"/>
          </ac:spMkLst>
        </pc:spChg>
        <pc:graphicFrameChg chg="mod">
          <ac:chgData name="Martin Punčochář" userId="2d608829-12d2-48ff-88b1-8e7ae92e5258" providerId="ADAL" clId="{3B26C48E-7B9E-4C4E-A3C6-A269D15973DD}" dt="2020-10-04T12:00:56.832" v="103"/>
          <ac:graphicFrameMkLst>
            <pc:docMk/>
            <pc:sldMk cId="1232749789" sldId="276"/>
            <ac:graphicFrameMk id="2" creationId="{9E983A90-1E84-4CEA-8BAA-1FC9B0055FB7}"/>
          </ac:graphicFrameMkLst>
        </pc:graphicFrameChg>
        <pc:graphicFrameChg chg="del mod">
          <ac:chgData name="Martin Punčochář" userId="2d608829-12d2-48ff-88b1-8e7ae92e5258" providerId="ADAL" clId="{3B26C48E-7B9E-4C4E-A3C6-A269D15973DD}" dt="2020-10-04T12:00:58.355" v="104" actId="21"/>
          <ac:graphicFrameMkLst>
            <pc:docMk/>
            <pc:sldMk cId="1232749789" sldId="276"/>
            <ac:graphicFrameMk id="4" creationId="{E282F824-B9EE-4EB6-A943-7BC3BD1AB3AB}"/>
          </ac:graphicFrameMkLst>
        </pc:graphicFrameChg>
      </pc:sldChg>
      <pc:sldChg chg="del">
        <pc:chgData name="Martin Punčochář" userId="2d608829-12d2-48ff-88b1-8e7ae92e5258" providerId="ADAL" clId="{3B26C48E-7B9E-4C4E-A3C6-A269D15973DD}" dt="2020-10-04T12:05:52.796" v="395" actId="47"/>
        <pc:sldMkLst>
          <pc:docMk/>
          <pc:sldMk cId="1388840338" sldId="277"/>
        </pc:sldMkLst>
      </pc:sldChg>
      <pc:sldChg chg="modSp add mod">
        <pc:chgData name="Martin Punčochář" userId="2d608829-12d2-48ff-88b1-8e7ae92e5258" providerId="ADAL" clId="{3B26C48E-7B9E-4C4E-A3C6-A269D15973DD}" dt="2020-10-04T12:23:13.377" v="693" actId="20577"/>
        <pc:sldMkLst>
          <pc:docMk/>
          <pc:sldMk cId="4071065967" sldId="277"/>
        </pc:sldMkLst>
        <pc:spChg chg="mod">
          <ac:chgData name="Martin Punčochář" userId="2d608829-12d2-48ff-88b1-8e7ae92e5258" providerId="ADAL" clId="{3B26C48E-7B9E-4C4E-A3C6-A269D15973DD}" dt="2020-10-04T12:22:52.896" v="687" actId="20577"/>
          <ac:spMkLst>
            <pc:docMk/>
            <pc:sldMk cId="4071065967" sldId="277"/>
            <ac:spMk id="5" creationId="{63A1C533-BBEB-4C0E-85AB-B61956169925}"/>
          </ac:spMkLst>
        </pc:spChg>
        <pc:spChg chg="mod">
          <ac:chgData name="Martin Punčochář" userId="2d608829-12d2-48ff-88b1-8e7ae92e5258" providerId="ADAL" clId="{3B26C48E-7B9E-4C4E-A3C6-A269D15973DD}" dt="2020-10-04T12:22:22.842" v="669" actId="20577"/>
          <ac:spMkLst>
            <pc:docMk/>
            <pc:sldMk cId="4071065967" sldId="277"/>
            <ac:spMk id="7" creationId="{5E088668-C00E-4E40-BCF9-B26B7C7A5852}"/>
          </ac:spMkLst>
        </pc:spChg>
        <pc:spChg chg="mod">
          <ac:chgData name="Martin Punčochář" userId="2d608829-12d2-48ff-88b1-8e7ae92e5258" providerId="ADAL" clId="{3B26C48E-7B9E-4C4E-A3C6-A269D15973DD}" dt="2020-10-04T12:20:03.138" v="533" actId="20577"/>
          <ac:spMkLst>
            <pc:docMk/>
            <pc:sldMk cId="4071065967" sldId="277"/>
            <ac:spMk id="15" creationId="{8FBFB50E-B06D-4523-9476-D9DA230BFA0D}"/>
          </ac:spMkLst>
        </pc:spChg>
        <pc:spChg chg="mod">
          <ac:chgData name="Martin Punčochář" userId="2d608829-12d2-48ff-88b1-8e7ae92e5258" providerId="ADAL" clId="{3B26C48E-7B9E-4C4E-A3C6-A269D15973DD}" dt="2020-10-04T12:23:13.377" v="693" actId="20577"/>
          <ac:spMkLst>
            <pc:docMk/>
            <pc:sldMk cId="4071065967" sldId="277"/>
            <ac:spMk id="34817" creationId="{00000000-0000-0000-0000-000000000000}"/>
          </ac:spMkLst>
        </pc:spChg>
      </pc:sldChg>
      <pc:sldChg chg="modSp add mod">
        <pc:chgData name="Martin Punčochář" userId="2d608829-12d2-48ff-88b1-8e7ae92e5258" providerId="ADAL" clId="{3B26C48E-7B9E-4C4E-A3C6-A269D15973DD}" dt="2020-10-04T12:25:16.490" v="857" actId="1036"/>
        <pc:sldMkLst>
          <pc:docMk/>
          <pc:sldMk cId="1835468972" sldId="278"/>
        </pc:sldMkLst>
        <pc:spChg chg="mod">
          <ac:chgData name="Martin Punčochář" userId="2d608829-12d2-48ff-88b1-8e7ae92e5258" providerId="ADAL" clId="{3B26C48E-7B9E-4C4E-A3C6-A269D15973DD}" dt="2020-10-04T12:25:16.490" v="857" actId="1036"/>
          <ac:spMkLst>
            <pc:docMk/>
            <pc:sldMk cId="1835468972" sldId="278"/>
            <ac:spMk id="5" creationId="{63A1C533-BBEB-4C0E-85AB-B61956169925}"/>
          </ac:spMkLst>
        </pc:spChg>
        <pc:spChg chg="mod">
          <ac:chgData name="Martin Punčochář" userId="2d608829-12d2-48ff-88b1-8e7ae92e5258" providerId="ADAL" clId="{3B26C48E-7B9E-4C4E-A3C6-A269D15973DD}" dt="2020-10-04T12:23:44.521" v="756" actId="20577"/>
          <ac:spMkLst>
            <pc:docMk/>
            <pc:sldMk cId="1835468972" sldId="278"/>
            <ac:spMk id="7" creationId="{5E088668-C00E-4E40-BCF9-B26B7C7A5852}"/>
          </ac:spMkLst>
        </pc:spChg>
        <pc:spChg chg="mod">
          <ac:chgData name="Martin Punčochář" userId="2d608829-12d2-48ff-88b1-8e7ae92e5258" providerId="ADAL" clId="{3B26C48E-7B9E-4C4E-A3C6-A269D15973DD}" dt="2020-10-04T12:24:04.936" v="789" actId="20577"/>
          <ac:spMkLst>
            <pc:docMk/>
            <pc:sldMk cId="1835468972" sldId="278"/>
            <ac:spMk id="34817" creationId="{00000000-0000-0000-0000-000000000000}"/>
          </ac:spMkLst>
        </pc:spChg>
      </pc:sldChg>
      <pc:sldChg chg="add del">
        <pc:chgData name="Martin Punčochář" userId="2d608829-12d2-48ff-88b1-8e7ae92e5258" providerId="ADAL" clId="{3B26C48E-7B9E-4C4E-A3C6-A269D15973DD}" dt="2020-10-04T12:05:52.796" v="395" actId="47"/>
        <pc:sldMkLst>
          <pc:docMk/>
          <pc:sldMk cId="3316953756" sldId="278"/>
        </pc:sldMkLst>
      </pc:sldChg>
      <pc:sldChg chg="addSp delSp modSp add mod modClrScheme chgLayout">
        <pc:chgData name="Martin Punčochář" userId="2d608829-12d2-48ff-88b1-8e7ae92e5258" providerId="ADAL" clId="{3B26C48E-7B9E-4C4E-A3C6-A269D15973DD}" dt="2020-10-04T12:31:28.576" v="1369" actId="6549"/>
        <pc:sldMkLst>
          <pc:docMk/>
          <pc:sldMk cId="3848023025" sldId="279"/>
        </pc:sldMkLst>
        <pc:spChg chg="add del mod ord">
          <ac:chgData name="Martin Punčochář" userId="2d608829-12d2-48ff-88b1-8e7ae92e5258" providerId="ADAL" clId="{3B26C48E-7B9E-4C4E-A3C6-A269D15973DD}" dt="2020-10-04T12:25:39.127" v="861" actId="700"/>
          <ac:spMkLst>
            <pc:docMk/>
            <pc:sldMk cId="3848023025" sldId="279"/>
            <ac:spMk id="4" creationId="{1032A806-8FF5-401D-942D-A5BF016B933E}"/>
          </ac:spMkLst>
        </pc:spChg>
        <pc:spChg chg="del mod">
          <ac:chgData name="Martin Punčochář" userId="2d608829-12d2-48ff-88b1-8e7ae92e5258" providerId="ADAL" clId="{3B26C48E-7B9E-4C4E-A3C6-A269D15973DD}" dt="2020-10-04T12:25:13.211" v="856" actId="478"/>
          <ac:spMkLst>
            <pc:docMk/>
            <pc:sldMk cId="3848023025" sldId="279"/>
            <ac:spMk id="5" creationId="{63A1C533-BBEB-4C0E-85AB-B61956169925}"/>
          </ac:spMkLst>
        </pc:spChg>
        <pc:spChg chg="del mod">
          <ac:chgData name="Martin Punčochář" userId="2d608829-12d2-48ff-88b1-8e7ae92e5258" providerId="ADAL" clId="{3B26C48E-7B9E-4C4E-A3C6-A269D15973DD}" dt="2020-10-04T12:25:13.211" v="856" actId="478"/>
          <ac:spMkLst>
            <pc:docMk/>
            <pc:sldMk cId="3848023025" sldId="279"/>
            <ac:spMk id="7" creationId="{5E088668-C00E-4E40-BCF9-B26B7C7A5852}"/>
          </ac:spMkLst>
        </pc:spChg>
        <pc:spChg chg="add del mod ord">
          <ac:chgData name="Martin Punčochář" userId="2d608829-12d2-48ff-88b1-8e7ae92e5258" providerId="ADAL" clId="{3B26C48E-7B9E-4C4E-A3C6-A269D15973DD}" dt="2020-10-04T12:25:39.127" v="861" actId="700"/>
          <ac:spMkLst>
            <pc:docMk/>
            <pc:sldMk cId="3848023025" sldId="279"/>
            <ac:spMk id="8" creationId="{028D6AFE-6A3F-4605-9C6B-7C85F68B1A6B}"/>
          </ac:spMkLst>
        </pc:spChg>
        <pc:spChg chg="add del mod ord">
          <ac:chgData name="Martin Punčochář" userId="2d608829-12d2-48ff-88b1-8e7ae92e5258" providerId="ADAL" clId="{3B26C48E-7B9E-4C4E-A3C6-A269D15973DD}" dt="2020-10-04T12:25:33.156" v="860" actId="700"/>
          <ac:spMkLst>
            <pc:docMk/>
            <pc:sldMk cId="3848023025" sldId="279"/>
            <ac:spMk id="9" creationId="{80AF739A-28BF-421F-B4CA-2FA006950D39}"/>
          </ac:spMkLst>
        </pc:spChg>
        <pc:spChg chg="add del mod ord">
          <ac:chgData name="Martin Punčochář" userId="2d608829-12d2-48ff-88b1-8e7ae92e5258" providerId="ADAL" clId="{3B26C48E-7B9E-4C4E-A3C6-A269D15973DD}" dt="2020-10-04T12:25:33.156" v="860" actId="700"/>
          <ac:spMkLst>
            <pc:docMk/>
            <pc:sldMk cId="3848023025" sldId="279"/>
            <ac:spMk id="11" creationId="{665F0D31-3D71-4243-8F31-F5D47B58D99A}"/>
          </ac:spMkLst>
        </pc:spChg>
        <pc:spChg chg="add del mod ord">
          <ac:chgData name="Martin Punčochář" userId="2d608829-12d2-48ff-88b1-8e7ae92e5258" providerId="ADAL" clId="{3B26C48E-7B9E-4C4E-A3C6-A269D15973DD}" dt="2020-10-04T12:25:46.511" v="863" actId="700"/>
          <ac:spMkLst>
            <pc:docMk/>
            <pc:sldMk cId="3848023025" sldId="279"/>
            <ac:spMk id="12" creationId="{CC5C8890-31C4-4464-AAE1-36190CA24314}"/>
          </ac:spMkLst>
        </pc:spChg>
        <pc:spChg chg="add mod ord">
          <ac:chgData name="Martin Punčochář" userId="2d608829-12d2-48ff-88b1-8e7ae92e5258" providerId="ADAL" clId="{3B26C48E-7B9E-4C4E-A3C6-A269D15973DD}" dt="2020-10-04T12:30:05.151" v="1317" actId="20577"/>
          <ac:spMkLst>
            <pc:docMk/>
            <pc:sldMk cId="3848023025" sldId="279"/>
            <ac:spMk id="13" creationId="{DB393F89-36B6-47FB-81DF-32FEAA2CA03B}"/>
          </ac:spMkLst>
        </pc:spChg>
        <pc:spChg chg="add mod ord">
          <ac:chgData name="Martin Punčochář" userId="2d608829-12d2-48ff-88b1-8e7ae92e5258" providerId="ADAL" clId="{3B26C48E-7B9E-4C4E-A3C6-A269D15973DD}" dt="2020-10-04T12:25:48.145" v="864"/>
          <ac:spMkLst>
            <pc:docMk/>
            <pc:sldMk cId="3848023025" sldId="279"/>
            <ac:spMk id="14" creationId="{6ED7A12A-E7F8-45A0-85BF-826218305911}"/>
          </ac:spMkLst>
        </pc:spChg>
        <pc:spChg chg="del mod">
          <ac:chgData name="Martin Punčochář" userId="2d608829-12d2-48ff-88b1-8e7ae92e5258" providerId="ADAL" clId="{3B26C48E-7B9E-4C4E-A3C6-A269D15973DD}" dt="2020-10-04T12:25:50.531" v="865" actId="21"/>
          <ac:spMkLst>
            <pc:docMk/>
            <pc:sldMk cId="3848023025" sldId="279"/>
            <ac:spMk id="15" creationId="{8FBFB50E-B06D-4523-9476-D9DA230BFA0D}"/>
          </ac:spMkLst>
        </pc:spChg>
        <pc:spChg chg="add mod">
          <ac:chgData name="Martin Punčochář" userId="2d608829-12d2-48ff-88b1-8e7ae92e5258" providerId="ADAL" clId="{3B26C48E-7B9E-4C4E-A3C6-A269D15973DD}" dt="2020-10-04T12:31:28.576" v="1369" actId="6549"/>
          <ac:spMkLst>
            <pc:docMk/>
            <pc:sldMk cId="3848023025" sldId="279"/>
            <ac:spMk id="20" creationId="{D2786F20-7556-4FC9-811D-7EC7B3756B14}"/>
          </ac:spMkLst>
        </pc:spChg>
        <pc:spChg chg="add mod">
          <ac:chgData name="Martin Punčochář" userId="2d608829-12d2-48ff-88b1-8e7ae92e5258" providerId="ADAL" clId="{3B26C48E-7B9E-4C4E-A3C6-A269D15973DD}" dt="2020-10-04T12:31:10.568" v="1364" actId="1582"/>
          <ac:spMkLst>
            <pc:docMk/>
            <pc:sldMk cId="3848023025" sldId="279"/>
            <ac:spMk id="21" creationId="{A58FC141-AF6C-4931-98D3-72DD4D3EF940}"/>
          </ac:spMkLst>
        </pc:spChg>
        <pc:spChg chg="mod ord">
          <ac:chgData name="Martin Punčochář" userId="2d608829-12d2-48ff-88b1-8e7ae92e5258" providerId="ADAL" clId="{3B26C48E-7B9E-4C4E-A3C6-A269D15973DD}" dt="2020-10-04T12:30:37.747" v="1322"/>
          <ac:spMkLst>
            <pc:docMk/>
            <pc:sldMk cId="3848023025" sldId="279"/>
            <ac:spMk id="34817" creationId="{00000000-0000-0000-0000-000000000000}"/>
          </ac:spMkLst>
        </pc:spChg>
        <pc:graphicFrameChg chg="del">
          <ac:chgData name="Martin Punčochář" userId="2d608829-12d2-48ff-88b1-8e7ae92e5258" providerId="ADAL" clId="{3B26C48E-7B9E-4C4E-A3C6-A269D15973DD}" dt="2020-10-04T12:25:23.608" v="858" actId="21"/>
          <ac:graphicFrameMkLst>
            <pc:docMk/>
            <pc:sldMk cId="3848023025" sldId="279"/>
            <ac:graphicFrameMk id="2" creationId="{9E983A90-1E84-4CEA-8BAA-1FC9B0055FB7}"/>
          </ac:graphicFrameMkLst>
        </pc:graphicFrameChg>
        <pc:cxnChg chg="add mod">
          <ac:chgData name="Martin Punčochář" userId="2d608829-12d2-48ff-88b1-8e7ae92e5258" providerId="ADAL" clId="{3B26C48E-7B9E-4C4E-A3C6-A269D15973DD}" dt="2020-10-04T12:31:12.565" v="1365" actId="1035"/>
          <ac:cxnSpMkLst>
            <pc:docMk/>
            <pc:sldMk cId="3848023025" sldId="279"/>
            <ac:cxnSpMk id="17" creationId="{586BAEC6-99FC-4370-A952-EF84991F6AC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749AE-7E4F-4595-A7ED-27C5BCFB80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3031688-66B1-4EDF-9A2D-EB5CFEB3F585}" type="pres">
      <dgm:prSet presAssocID="{B2F749AE-7E4F-4595-A7ED-27C5BCFB807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FB5C9898-91B9-44DB-A170-CD9F53504B93}" type="presOf" srcId="{B2F749AE-7E4F-4595-A7ED-27C5BCFB807D}" destId="{D3031688-66B1-4EDF-9A2D-EB5CFEB3F5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B60547-C68C-475F-AC2C-9DBB79713F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345C88-E9D3-427A-A400-2B69C871F42C}" type="pres">
      <dgm:prSet presAssocID="{DCB60547-C68C-475F-AC2C-9DBB79713FC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CA918E8-C795-4CAA-85E1-D67D28252B0F}" type="presOf" srcId="{DCB60547-C68C-475F-AC2C-9DBB79713FCD}" destId="{40345C88-E9D3-427A-A400-2B69C871F4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F749AE-7E4F-4595-A7ED-27C5BCFB80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3031688-66B1-4EDF-9A2D-EB5CFEB3F585}" type="pres">
      <dgm:prSet presAssocID="{B2F749AE-7E4F-4595-A7ED-27C5BCFB807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FB5C9898-91B9-44DB-A170-CD9F53504B93}" type="presOf" srcId="{B2F749AE-7E4F-4595-A7ED-27C5BCFB807D}" destId="{D3031688-66B1-4EDF-9A2D-EB5CFEB3F5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B60547-C68C-475F-AC2C-9DBB79713F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345C88-E9D3-427A-A400-2B69C871F42C}" type="pres">
      <dgm:prSet presAssocID="{DCB60547-C68C-475F-AC2C-9DBB79713FC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CA918E8-C795-4CAA-85E1-D67D28252B0F}" type="presOf" srcId="{DCB60547-C68C-475F-AC2C-9DBB79713FCD}" destId="{40345C88-E9D3-427A-A400-2B69C871F4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F749AE-7E4F-4595-A7ED-27C5BCFB80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3031688-66B1-4EDF-9A2D-EB5CFEB3F585}" type="pres">
      <dgm:prSet presAssocID="{B2F749AE-7E4F-4595-A7ED-27C5BCFB807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FB5C9898-91B9-44DB-A170-CD9F53504B93}" type="presOf" srcId="{B2F749AE-7E4F-4595-A7ED-27C5BCFB807D}" destId="{D3031688-66B1-4EDF-9A2D-EB5CFEB3F5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B60547-C68C-475F-AC2C-9DBB79713F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345C88-E9D3-427A-A400-2B69C871F42C}" type="pres">
      <dgm:prSet presAssocID="{DCB60547-C68C-475F-AC2C-9DBB79713FC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CA918E8-C795-4CAA-85E1-D67D28252B0F}" type="presOf" srcId="{DCB60547-C68C-475F-AC2C-9DBB79713FCD}" destId="{40345C88-E9D3-427A-A400-2B69C871F4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B60547-C68C-475F-AC2C-9DBB79713F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345C88-E9D3-427A-A400-2B69C871F42C}" type="pres">
      <dgm:prSet presAssocID="{DCB60547-C68C-475F-AC2C-9DBB79713FC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CA918E8-C795-4CAA-85E1-D67D28252B0F}" type="presOf" srcId="{DCB60547-C68C-475F-AC2C-9DBB79713FCD}" destId="{40345C88-E9D3-427A-A400-2B69C871F4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JV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756692-FC18-449C-8AC3-5928AE0D2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1187F95A-035D-42BA-8B4A-700E451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6DDB44-3718-4B9F-ADEC-2D24847F3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331965F9-453D-43EE-B452-5F475C4F67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5"/>
            <a:ext cx="1078865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2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30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2"/>
            <a:ext cx="517061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6"/>
            <a:ext cx="5170818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80828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1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DDD7A64-897A-4B05-85B3-172749A28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aVLCJ0181 Czech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Foreigners</a:t>
            </a:r>
            <a:r>
              <a:rPr lang="cs-CZ" dirty="0"/>
              <a:t> I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82F95-A303-4529-9A34-49E46BBB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Masculine</a:t>
            </a:r>
            <a:r>
              <a:rPr lang="cs-CZ" dirty="0"/>
              <a:t> and </a:t>
            </a:r>
            <a:r>
              <a:rPr lang="cs-CZ" dirty="0" err="1"/>
              <a:t>feminine</a:t>
            </a:r>
            <a:r>
              <a:rPr lang="cs-CZ" dirty="0"/>
              <a:t>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B3E4254-3BCD-4A2B-914F-10C37EB8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adressing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82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48"/>
    </mc:Choice>
    <mc:Fallback xmlns="">
      <p:transition spd="slow" advTm="994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language</a:t>
            </a:r>
            <a:r>
              <a:rPr lang="cs-CZ" dirty="0"/>
              <a:t>: </a:t>
            </a:r>
            <a:r>
              <a:rPr lang="cs-CZ" dirty="0" err="1"/>
              <a:t>masculines</a:t>
            </a:r>
            <a:r>
              <a:rPr lang="cs-CZ" dirty="0"/>
              <a:t> &amp; </a:t>
            </a:r>
            <a:r>
              <a:rPr lang="cs-CZ" dirty="0" err="1">
                <a:solidFill>
                  <a:srgbClr val="C00000"/>
                </a:solidFill>
              </a:rPr>
              <a:t>feminines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E983A90-1E84-4CEA-8BAA-1FC9B0055F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7523722"/>
              </p:ext>
            </p:extLst>
          </p:nvPr>
        </p:nvGraphicFramePr>
        <p:xfrm>
          <a:off x="683159" y="2549390"/>
          <a:ext cx="3387792" cy="63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8D1E1D5-F1AB-451D-9711-68B91E8306F7}"/>
              </a:ext>
            </a:extLst>
          </p:cNvPr>
          <p:cNvGraphicFramePr/>
          <p:nvPr/>
        </p:nvGraphicFramePr>
        <p:xfrm>
          <a:off x="7797801" y="2549390"/>
          <a:ext cx="2501900" cy="62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Zástupný text 6">
            <a:extLst>
              <a:ext uri="{FF2B5EF4-FFF2-40B4-BE49-F238E27FC236}">
                <a16:creationId xmlns:a16="http://schemas.microsoft.com/office/drawing/2014/main" id="{8FBFB50E-B06D-4523-9476-D9DA230BFA0D}"/>
              </a:ext>
            </a:extLst>
          </p:cNvPr>
          <p:cNvSpPr txBox="1">
            <a:spLocks/>
          </p:cNvSpPr>
          <p:nvPr/>
        </p:nvSpPr>
        <p:spPr>
          <a:xfrm>
            <a:off x="679451" y="1644961"/>
            <a:ext cx="10752138" cy="5725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1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Gender sensitive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before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was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cool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A1C533-BBEB-4C0E-85AB-B61956169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7285" y="2217518"/>
            <a:ext cx="5170818" cy="3912352"/>
          </a:xfrm>
          <a:ln w="38100">
            <a:solidFill>
              <a:srgbClr val="C00000"/>
            </a:solidFill>
            <a:prstDash val="sysDot"/>
          </a:ln>
        </p:spPr>
        <p:txBody>
          <a:bodyPr lIns="108000" tIns="108000" rIns="108000" bIns="108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</a:t>
            </a:r>
            <a:r>
              <a:rPr lang="cs-CZ" dirty="0">
                <a:solidFill>
                  <a:srgbClr val="C00000"/>
                </a:solidFill>
              </a:rPr>
              <a:t>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doktor</a:t>
            </a:r>
            <a:r>
              <a:rPr lang="cs-CZ" dirty="0">
                <a:solidFill>
                  <a:srgbClr val="C00000"/>
                </a:solidFill>
              </a:rPr>
              <a:t>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učitel</a:t>
            </a:r>
            <a:r>
              <a:rPr lang="cs-CZ" dirty="0">
                <a:solidFill>
                  <a:srgbClr val="C00000"/>
                </a:solidFill>
              </a:rPr>
              <a:t>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prodavač</a:t>
            </a:r>
            <a:r>
              <a:rPr lang="cs-CZ" dirty="0">
                <a:solidFill>
                  <a:srgbClr val="C00000"/>
                </a:solidFill>
              </a:rPr>
              <a:t>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úředni</a:t>
            </a:r>
            <a:r>
              <a:rPr lang="cs-CZ" dirty="0">
                <a:solidFill>
                  <a:srgbClr val="C00000"/>
                </a:solidFill>
              </a:rPr>
              <a:t>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sportov</a:t>
            </a:r>
            <a:r>
              <a:rPr lang="cs-CZ" dirty="0">
                <a:solidFill>
                  <a:srgbClr val="C00000"/>
                </a:solidFill>
              </a:rPr>
              <a:t>kyně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servírka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E088668-C00E-4E40-BCF9-B26B7C7A5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451" y="2288428"/>
            <a:ext cx="5165709" cy="3837737"/>
          </a:xfrm>
          <a:ln w="38100">
            <a:solidFill>
              <a:srgbClr val="0000DC"/>
            </a:solidFill>
            <a:prstDash val="sysDot"/>
          </a:ln>
        </p:spPr>
        <p:txBody>
          <a:bodyPr lIns="108000" tIns="108000" rIns="108000" bIns="108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doktor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učitel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prodavač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úředník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sportovec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číšník</a:t>
            </a:r>
          </a:p>
        </p:txBody>
      </p:sp>
    </p:spTree>
    <p:extLst>
      <p:ext uri="{BB962C8B-B14F-4D97-AF65-F5344CB8AC3E}">
        <p14:creationId xmlns:p14="http://schemas.microsoft.com/office/powerpoint/2010/main" val="1232749789"/>
      </p:ext>
    </p:extLst>
  </p:cSld>
  <p:clrMapOvr>
    <a:masterClrMapping/>
  </p:clrMapOvr>
  <p:transition spd="med" advTm="99391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Adressing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E983A90-1E84-4CEA-8BAA-1FC9B0055FB7}"/>
              </a:ext>
            </a:extLst>
          </p:cNvPr>
          <p:cNvGraphicFramePr/>
          <p:nvPr/>
        </p:nvGraphicFramePr>
        <p:xfrm>
          <a:off x="683159" y="2549390"/>
          <a:ext cx="3387792" cy="63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8D1E1D5-F1AB-451D-9711-68B91E8306F7}"/>
              </a:ext>
            </a:extLst>
          </p:cNvPr>
          <p:cNvGraphicFramePr/>
          <p:nvPr/>
        </p:nvGraphicFramePr>
        <p:xfrm>
          <a:off x="7797801" y="2549390"/>
          <a:ext cx="2501900" cy="62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Zástupný text 6">
            <a:extLst>
              <a:ext uri="{FF2B5EF4-FFF2-40B4-BE49-F238E27FC236}">
                <a16:creationId xmlns:a16="http://schemas.microsoft.com/office/drawing/2014/main" id="{8FBFB50E-B06D-4523-9476-D9DA230BFA0D}"/>
              </a:ext>
            </a:extLst>
          </p:cNvPr>
          <p:cNvSpPr txBox="1">
            <a:spLocks/>
          </p:cNvSpPr>
          <p:nvPr/>
        </p:nvSpPr>
        <p:spPr>
          <a:xfrm>
            <a:off x="679451" y="1644961"/>
            <a:ext cx="10752138" cy="5725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1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vocative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case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used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, but do not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worry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formal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informal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matters</a:t>
            </a:r>
            <a:endParaRPr lang="cs-CZ" sz="2400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A1C533-BBEB-4C0E-85AB-B61956169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7285" y="2217518"/>
            <a:ext cx="5170818" cy="3912352"/>
          </a:xfrm>
          <a:ln w="38100">
            <a:solidFill>
              <a:srgbClr val="C00000"/>
            </a:solidFill>
            <a:prstDash val="sysDot"/>
          </a:ln>
        </p:spPr>
        <p:txBody>
          <a:bodyPr lIns="108000" tIns="108000" rIns="108000" bIns="108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</a:t>
            </a:r>
            <a:r>
              <a:rPr lang="cs-CZ" dirty="0">
                <a:solidFill>
                  <a:srgbClr val="C00000"/>
                </a:solidFill>
              </a:rPr>
              <a:t>í </a:t>
            </a:r>
            <a:r>
              <a:rPr lang="cs-CZ" dirty="0"/>
              <a:t>= pan</a:t>
            </a:r>
            <a:r>
              <a:rPr lang="cs-CZ" dirty="0">
                <a:solidFill>
                  <a:srgbClr val="C00000"/>
                </a:solidFill>
              </a:rPr>
              <a:t>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Ivan</a:t>
            </a:r>
            <a:r>
              <a:rPr lang="cs-CZ" dirty="0">
                <a:solidFill>
                  <a:srgbClr val="C00000"/>
                </a:solidFill>
              </a:rPr>
              <a:t>a </a:t>
            </a:r>
            <a:r>
              <a:rPr lang="cs-CZ" dirty="0"/>
              <a:t>→ Ivano!</a:t>
            </a: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trike="sngStrike" dirty="0"/>
              <a:t>učitel</a:t>
            </a:r>
            <a:r>
              <a:rPr lang="cs-CZ" strike="sngStrike" dirty="0">
                <a:solidFill>
                  <a:srgbClr val="C00000"/>
                </a:solidFill>
              </a:rPr>
              <a:t>ka </a:t>
            </a:r>
            <a:r>
              <a:rPr lang="cs-CZ" strike="sngStrike" dirty="0"/>
              <a:t>→ učitelko!</a:t>
            </a:r>
            <a:r>
              <a:rPr lang="cs-CZ" strike="sngStrike" dirty="0">
                <a:solidFill>
                  <a:srgbClr val="C0000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paní učitelka → paní učitelko!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E088668-C00E-4E40-BCF9-B26B7C7A5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451" y="2288428"/>
            <a:ext cx="5165709" cy="3837737"/>
          </a:xfrm>
          <a:ln w="38100">
            <a:solidFill>
              <a:srgbClr val="0000DC"/>
            </a:solidFill>
            <a:prstDash val="sysDot"/>
          </a:ln>
        </p:spPr>
        <p:txBody>
          <a:bodyPr lIns="108000" tIns="108000" rIns="108000" bIns="108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pan → pane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Martin → Martine!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trike="sngStrike" dirty="0" err="1"/>
              <a:t>učitel</a:t>
            </a:r>
            <a:r>
              <a:rPr lang="en-GB" strike="sngStrike" dirty="0"/>
              <a:t> → </a:t>
            </a:r>
            <a:r>
              <a:rPr lang="en-GB" strike="sngStrike" dirty="0" err="1"/>
              <a:t>učiteli</a:t>
            </a:r>
            <a:r>
              <a:rPr lang="en-GB" strike="sngStrike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professions, university degrees</a:t>
            </a:r>
            <a:r>
              <a:rPr lang="cs-CZ" dirty="0"/>
              <a:t>, </a:t>
            </a:r>
            <a:r>
              <a:rPr lang="en-GB" dirty="0"/>
              <a:t>political functions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 učitel → pane učiteli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065967"/>
      </p:ext>
    </p:extLst>
  </p:cSld>
  <p:clrMapOvr>
    <a:masterClrMapping/>
  </p:clrMapOvr>
  <p:transition spd="med" advTm="10443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Adressing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2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E983A90-1E84-4CEA-8BAA-1FC9B0055FB7}"/>
              </a:ext>
            </a:extLst>
          </p:cNvPr>
          <p:cNvGraphicFramePr/>
          <p:nvPr/>
        </p:nvGraphicFramePr>
        <p:xfrm>
          <a:off x="683159" y="2549390"/>
          <a:ext cx="3387792" cy="63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8D1E1D5-F1AB-451D-9711-68B91E8306F7}"/>
              </a:ext>
            </a:extLst>
          </p:cNvPr>
          <p:cNvGraphicFramePr/>
          <p:nvPr/>
        </p:nvGraphicFramePr>
        <p:xfrm>
          <a:off x="7797801" y="2549390"/>
          <a:ext cx="2501900" cy="62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Zástupný text 6">
            <a:extLst>
              <a:ext uri="{FF2B5EF4-FFF2-40B4-BE49-F238E27FC236}">
                <a16:creationId xmlns:a16="http://schemas.microsoft.com/office/drawing/2014/main" id="{8FBFB50E-B06D-4523-9476-D9DA230BFA0D}"/>
              </a:ext>
            </a:extLst>
          </p:cNvPr>
          <p:cNvSpPr txBox="1">
            <a:spLocks/>
          </p:cNvSpPr>
          <p:nvPr/>
        </p:nvSpPr>
        <p:spPr>
          <a:xfrm>
            <a:off x="679451" y="1644961"/>
            <a:ext cx="10752138" cy="5725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1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vocative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case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used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, but do not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worry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formal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informal</a:t>
            </a:r>
            <a:r>
              <a:rPr lang="cs-CZ" sz="2400" kern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kern="0" dirty="0" err="1">
                <a:solidFill>
                  <a:schemeClr val="accent1">
                    <a:lumMod val="75000"/>
                  </a:schemeClr>
                </a:solidFill>
              </a:rPr>
              <a:t>matters</a:t>
            </a:r>
            <a:endParaRPr lang="cs-CZ" sz="2400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A1C533-BBEB-4C0E-85AB-B61956169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7285" y="2230218"/>
            <a:ext cx="5170818" cy="3912352"/>
          </a:xfrm>
          <a:ln w="38100">
            <a:solidFill>
              <a:srgbClr val="C00000"/>
            </a:solidFill>
            <a:prstDash val="sysDot"/>
          </a:ln>
        </p:spPr>
        <p:txBody>
          <a:bodyPr lIns="108000" tIns="108000" rIns="108000" bIns="108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doktorka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paní profesorka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paní prezidentka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paní premiérka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—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E088668-C00E-4E40-BCF9-B26B7C7A5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451" y="2288428"/>
            <a:ext cx="5165709" cy="3837737"/>
          </a:xfrm>
          <a:ln w="38100">
            <a:solidFill>
              <a:srgbClr val="0000DC"/>
            </a:solidFill>
            <a:prstDash val="sysDot"/>
          </a:ln>
        </p:spPr>
        <p:txBody>
          <a:bodyPr lIns="108000" tIns="108000" rIns="108000" bIns="108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pan </a:t>
            </a:r>
            <a:r>
              <a:rPr lang="cs-CZ" dirty="0"/>
              <a:t>doktor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 profesor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 prezident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pan premiér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Pán Bůh (</a:t>
            </a:r>
            <a:r>
              <a:rPr lang="cs-CZ" dirty="0" err="1"/>
              <a:t>God</a:t>
            </a:r>
            <a:r>
              <a:rPr lang="cs-CZ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468972"/>
      </p:ext>
    </p:extLst>
  </p:cSld>
  <p:clrMapOvr>
    <a:masterClrMapping/>
  </p:clrMapOvr>
  <p:transition spd="med" advTm="3816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DB393F89-36B6-47FB-81DF-32FEAA2C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8665300" cy="4139998"/>
          </a:xfrm>
        </p:spPr>
        <p:txBody>
          <a:bodyPr/>
          <a:lstStyle/>
          <a:p>
            <a:r>
              <a:rPr lang="cs-CZ" sz="2400" dirty="0" err="1"/>
              <a:t>first</a:t>
            </a:r>
            <a:r>
              <a:rPr lang="cs-CZ" sz="2400" dirty="0"/>
              <a:t> </a:t>
            </a:r>
            <a:r>
              <a:rPr lang="cs-CZ" sz="2400" dirty="0" err="1"/>
              <a:t>name</a:t>
            </a:r>
            <a:r>
              <a:rPr lang="cs-CZ" sz="2400" dirty="0"/>
              <a:t>, </a:t>
            </a:r>
            <a:r>
              <a:rPr lang="cs-CZ" sz="2400" dirty="0" err="1"/>
              <a:t>informal</a:t>
            </a:r>
            <a:r>
              <a:rPr lang="cs-CZ" sz="2400" dirty="0"/>
              <a:t> </a:t>
            </a:r>
            <a:r>
              <a:rPr lang="cs-CZ" sz="2400" dirty="0" err="1"/>
              <a:t>verbs</a:t>
            </a:r>
            <a:r>
              <a:rPr lang="cs-CZ" sz="2400" dirty="0"/>
              <a:t> &amp; </a:t>
            </a:r>
            <a:r>
              <a:rPr lang="cs-CZ" sz="2400" dirty="0" err="1"/>
              <a:t>pronouns</a:t>
            </a:r>
            <a:r>
              <a:rPr lang="cs-CZ" sz="2400" dirty="0"/>
              <a:t>: </a:t>
            </a:r>
            <a:r>
              <a:rPr lang="cs-CZ" sz="2400" dirty="0" err="1"/>
              <a:t>friends</a:t>
            </a:r>
            <a:r>
              <a:rPr lang="cs-CZ" sz="2400" dirty="0"/>
              <a:t>, </a:t>
            </a:r>
            <a:r>
              <a:rPr lang="cs-CZ" sz="2400" dirty="0" err="1"/>
              <a:t>family</a:t>
            </a:r>
            <a:r>
              <a:rPr lang="cs-CZ" sz="2400" dirty="0"/>
              <a:t>…</a:t>
            </a:r>
          </a:p>
          <a:p>
            <a:pPr lvl="1"/>
            <a:r>
              <a:rPr lang="cs-CZ" sz="1800" dirty="0"/>
              <a:t>Ahoj, Martine, jak se máš?</a:t>
            </a:r>
          </a:p>
          <a:p>
            <a:r>
              <a:rPr lang="cs-CZ" sz="2400" dirty="0" err="1"/>
              <a:t>first</a:t>
            </a:r>
            <a:r>
              <a:rPr lang="cs-CZ" sz="2400" dirty="0"/>
              <a:t> </a:t>
            </a:r>
            <a:r>
              <a:rPr lang="cs-CZ" sz="2400" dirty="0" err="1"/>
              <a:t>name</a:t>
            </a:r>
            <a:r>
              <a:rPr lang="cs-CZ" sz="2400" dirty="0"/>
              <a:t>, </a:t>
            </a:r>
            <a:r>
              <a:rPr lang="cs-CZ" sz="2400" dirty="0" err="1"/>
              <a:t>formal</a:t>
            </a:r>
            <a:r>
              <a:rPr lang="cs-CZ" sz="2400" dirty="0"/>
              <a:t> </a:t>
            </a:r>
            <a:r>
              <a:rPr lang="cs-CZ" sz="2400" dirty="0" err="1"/>
              <a:t>verbs</a:t>
            </a:r>
            <a:r>
              <a:rPr lang="cs-CZ" sz="2400" dirty="0"/>
              <a:t> &amp; </a:t>
            </a:r>
            <a:r>
              <a:rPr lang="cs-CZ" sz="2400" dirty="0" err="1"/>
              <a:t>pronouns</a:t>
            </a:r>
            <a:r>
              <a:rPr lang="cs-CZ" sz="2400" dirty="0"/>
              <a:t>: </a:t>
            </a:r>
            <a:r>
              <a:rPr lang="cs-CZ" sz="2400" dirty="0" err="1"/>
              <a:t>teachers</a:t>
            </a:r>
            <a:r>
              <a:rPr lang="cs-CZ" sz="2400" dirty="0"/>
              <a:t>, </a:t>
            </a:r>
            <a:r>
              <a:rPr lang="cs-CZ" sz="2400" dirty="0" err="1"/>
              <a:t>colleagues</a:t>
            </a:r>
            <a:r>
              <a:rPr lang="cs-CZ" sz="2400" dirty="0"/>
              <a:t>…</a:t>
            </a:r>
          </a:p>
          <a:p>
            <a:pPr lvl="1"/>
            <a:r>
              <a:rPr lang="cs-CZ" sz="1600" dirty="0"/>
              <a:t>Dobrý den, Martine, jak se máte?</a:t>
            </a:r>
          </a:p>
          <a:p>
            <a:r>
              <a:rPr lang="cs-CZ" sz="2400" dirty="0"/>
              <a:t>pan/í + last </a:t>
            </a:r>
            <a:r>
              <a:rPr lang="cs-CZ" sz="2400" dirty="0" err="1"/>
              <a:t>name</a:t>
            </a:r>
            <a:r>
              <a:rPr lang="cs-CZ" sz="2400" dirty="0"/>
              <a:t>/</a:t>
            </a:r>
            <a:r>
              <a:rPr lang="cs-CZ" sz="2400" dirty="0" err="1"/>
              <a:t>function</a:t>
            </a:r>
            <a:r>
              <a:rPr lang="cs-CZ" sz="2400" dirty="0"/>
              <a:t>/</a:t>
            </a:r>
            <a:r>
              <a:rPr lang="cs-CZ" sz="2400" dirty="0" err="1"/>
              <a:t>profession</a:t>
            </a:r>
            <a:r>
              <a:rPr lang="cs-CZ" sz="2400" dirty="0"/>
              <a:t>: </a:t>
            </a:r>
            <a:r>
              <a:rPr lang="cs-CZ" sz="2400" dirty="0" err="1"/>
              <a:t>everyone</a:t>
            </a:r>
            <a:r>
              <a:rPr lang="cs-CZ" sz="2400" dirty="0"/>
              <a:t> </a:t>
            </a:r>
            <a:r>
              <a:rPr lang="cs-CZ" sz="2400" dirty="0" err="1"/>
              <a:t>else</a:t>
            </a:r>
            <a:endParaRPr lang="cs-CZ" sz="2400" dirty="0"/>
          </a:p>
          <a:p>
            <a:pPr lvl="1"/>
            <a:r>
              <a:rPr lang="cs-CZ" sz="1600" dirty="0"/>
              <a:t>Dobrý den, pane Punčocháři, jak se máte?</a:t>
            </a:r>
          </a:p>
          <a:p>
            <a:pPr lvl="1"/>
            <a:r>
              <a:rPr lang="cs-CZ" sz="1600" dirty="0"/>
              <a:t>Dobrý den, pane profesore, co děláte?</a:t>
            </a:r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6ED7A12A-E7F8-45A0-85BF-8262183059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000" kern="0" dirty="0" err="1">
                <a:solidFill>
                  <a:schemeClr val="accent1">
                    <a:lumMod val="75000"/>
                  </a:schemeClr>
                </a:solidFill>
              </a:rPr>
              <a:t>formal</a:t>
            </a:r>
            <a:r>
              <a:rPr lang="cs-CZ" sz="2000" kern="0" dirty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cs-CZ" sz="2000" kern="0" dirty="0" err="1">
                <a:solidFill>
                  <a:schemeClr val="accent1">
                    <a:lumMod val="75000"/>
                  </a:schemeClr>
                </a:solidFill>
              </a:rPr>
              <a:t>informal</a:t>
            </a:r>
            <a:endParaRPr lang="cs-CZ" sz="2000" kern="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Adressing people 3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8D1E1D5-F1AB-451D-9711-68B91E8306F7}"/>
              </a:ext>
            </a:extLst>
          </p:cNvPr>
          <p:cNvGraphicFramePr/>
          <p:nvPr/>
        </p:nvGraphicFramePr>
        <p:xfrm>
          <a:off x="7797801" y="2549390"/>
          <a:ext cx="2501900" cy="62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586BAEC6-99FC-4370-A952-EF84991F6AC0}"/>
              </a:ext>
            </a:extLst>
          </p:cNvPr>
          <p:cNvCxnSpPr>
            <a:cxnSpLocks/>
          </p:cNvCxnSpPr>
          <p:nvPr/>
        </p:nvCxnSpPr>
        <p:spPr bwMode="auto">
          <a:xfrm>
            <a:off x="10164417" y="1816100"/>
            <a:ext cx="0" cy="25444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58FC141-AF6C-4931-98D3-72DD4D3EF940}"/>
              </a:ext>
            </a:extLst>
          </p:cNvPr>
          <p:cNvSpPr txBox="1"/>
          <p:nvPr/>
        </p:nvSpPr>
        <p:spPr>
          <a:xfrm>
            <a:off x="8991600" y="1331937"/>
            <a:ext cx="2400656" cy="461665"/>
          </a:xfrm>
          <a:prstGeom prst="rect">
            <a:avLst/>
          </a:prstGeom>
          <a:noFill/>
          <a:ln w="38100">
            <a:solidFill>
              <a:srgbClr val="0000DC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cs-CZ" sz="2400" dirty="0"/>
              <a:t>100 % </a:t>
            </a:r>
            <a:r>
              <a:rPr lang="cs-CZ" sz="2400" dirty="0" err="1"/>
              <a:t>informal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2786F20-7556-4FC9-811D-7EC7B3756B14}"/>
              </a:ext>
            </a:extLst>
          </p:cNvPr>
          <p:cNvSpPr txBox="1"/>
          <p:nvPr/>
        </p:nvSpPr>
        <p:spPr>
          <a:xfrm>
            <a:off x="9048751" y="4358954"/>
            <a:ext cx="2400656" cy="461665"/>
          </a:xfrm>
          <a:prstGeom prst="rect">
            <a:avLst/>
          </a:prstGeom>
          <a:noFill/>
          <a:ln w="38100">
            <a:solidFill>
              <a:srgbClr val="0000DC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cs-CZ" sz="2400" dirty="0"/>
              <a:t>100 </a:t>
            </a:r>
            <a:r>
              <a:rPr lang="cs-CZ" sz="2400"/>
              <a:t>% formal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0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8"/>
    </mc:Choice>
    <mc:Fallback xmlns="">
      <p:transition spd="slow" advTm="126628"/>
    </mc:Fallback>
  </mc:AlternateContent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CZ.potx" id="{A34A3545-372E-43A9-9697-094D8C5911B3}" vid="{ECC825DB-73DD-4625-BF73-CC47DC08F4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e226e3f7-ff9f-4dd1-aa15-bca6c51929a9">
      <UserInfo>
        <DisplayName/>
        <AccountId xsi:nil="true"/>
        <AccountType/>
      </UserInfo>
    </Teachers>
    <Student_Groups xmlns="e226e3f7-ff9f-4dd1-aa15-bca6c51929a9">
      <UserInfo>
        <DisplayName/>
        <AccountId xsi:nil="true"/>
        <AccountType/>
      </UserInfo>
    </Student_Groups>
    <Self_Registration_Enabled xmlns="e226e3f7-ff9f-4dd1-aa15-bca6c51929a9" xsi:nil="true"/>
    <Invited_Teachers xmlns="e226e3f7-ff9f-4dd1-aa15-bca6c51929a9" xsi:nil="true"/>
    <NotebookType xmlns="e226e3f7-ff9f-4dd1-aa15-bca6c51929a9" xsi:nil="true"/>
    <Students xmlns="e226e3f7-ff9f-4dd1-aa15-bca6c51929a9">
      <UserInfo>
        <DisplayName/>
        <AccountId xsi:nil="true"/>
        <AccountType/>
      </UserInfo>
    </Students>
    <Has_Teacher_Only_SectionGroup xmlns="e226e3f7-ff9f-4dd1-aa15-bca6c51929a9" xsi:nil="true"/>
    <DefaultSectionNames xmlns="e226e3f7-ff9f-4dd1-aa15-bca6c51929a9" xsi:nil="true"/>
    <Is_Collaboration_Space_Locked xmlns="e226e3f7-ff9f-4dd1-aa15-bca6c51929a9" xsi:nil="true"/>
    <FolderType xmlns="e226e3f7-ff9f-4dd1-aa15-bca6c51929a9" xsi:nil="true"/>
    <Owner xmlns="e226e3f7-ff9f-4dd1-aa15-bca6c51929a9">
      <UserInfo>
        <DisplayName/>
        <AccountId xsi:nil="true"/>
        <AccountType/>
      </UserInfo>
    </Owner>
    <CultureName xmlns="e226e3f7-ff9f-4dd1-aa15-bca6c51929a9" xsi:nil="true"/>
    <Invited_Students xmlns="e226e3f7-ff9f-4dd1-aa15-bca6c51929a9" xsi:nil="true"/>
    <AppVersion xmlns="e226e3f7-ff9f-4dd1-aa15-bca6c51929a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5372252ED724CA0AAE532E4D314EB" ma:contentTypeVersion="27" ma:contentTypeDescription="Vytvoří nový dokument" ma:contentTypeScope="" ma:versionID="7ac9fd64a65ec8e66d4d4dc6c587a967">
  <xsd:schema xmlns:xsd="http://www.w3.org/2001/XMLSchema" xmlns:xs="http://www.w3.org/2001/XMLSchema" xmlns:p="http://schemas.microsoft.com/office/2006/metadata/properties" xmlns:ns3="26f76ef6-96f2-4b7d-9117-78def4f5d41b" xmlns:ns4="e226e3f7-ff9f-4dd1-aa15-bca6c51929a9" targetNamespace="http://schemas.microsoft.com/office/2006/metadata/properties" ma:root="true" ma:fieldsID="d8bc6aac73392df61b61ce69608caece" ns3:_="" ns4:_="">
    <xsd:import namespace="26f76ef6-96f2-4b7d-9117-78def4f5d41b"/>
    <xsd:import namespace="e226e3f7-ff9f-4dd1-aa15-bca6c51929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76ef6-96f2-4b7d-9117-78def4f5d4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6e3f7-ff9f-4dd1-aa15-bca6c51929a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88DE11-0628-45F7-97AA-29296087CDE2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26f76ef6-96f2-4b7d-9117-78def4f5d41b"/>
    <ds:schemaRef ds:uri="http://schemas.openxmlformats.org/package/2006/metadata/core-properties"/>
    <ds:schemaRef ds:uri="e226e3f7-ff9f-4dd1-aa15-bca6c51929a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5B22EE-3CC9-4613-B5D5-29E629D4A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CF45C8-3808-4C8B-A07A-19B1FAED4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f76ef6-96f2-4b7d-9117-78def4f5d41b"/>
    <ds:schemaRef ds:uri="e226e3f7-ff9f-4dd1-aa15-bca6c51929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224</Words>
  <Application>Microsoft Office PowerPoint</Application>
  <PresentationFormat>Širokoúhlá obrazovka</PresentationFormat>
  <Paragraphs>67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Masculine and feminine nouns</vt:lpstr>
      <vt:lpstr>Czech language: masculines &amp; feminines</vt:lpstr>
      <vt:lpstr>Adressing people</vt:lpstr>
      <vt:lpstr>Adressing people 2</vt:lpstr>
      <vt:lpstr>Adressing people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and informal dialogues</dc:title>
  <dc:creator>Martin Punčochář</dc:creator>
  <cp:lastModifiedBy>Martin Punčochář</cp:lastModifiedBy>
  <cp:revision>2</cp:revision>
  <dcterms:created xsi:type="dcterms:W3CDTF">2020-10-03T08:31:16Z</dcterms:created>
  <dcterms:modified xsi:type="dcterms:W3CDTF">2020-10-04T23:12:27Z</dcterms:modified>
</cp:coreProperties>
</file>