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68" r:id="rId2"/>
    <p:sldId id="265" r:id="rId3"/>
    <p:sldId id="262" r:id="rId4"/>
    <p:sldId id="267" r:id="rId5"/>
    <p:sldId id="263" r:id="rId6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76294-F79E-47DB-8B2F-7F655CE5FF47}" v="1" dt="2020-10-19T18:55:28.617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9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1068" y="9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19.10.2020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36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19.10.2020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3191" y="2565402"/>
            <a:ext cx="1002192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445" y="6248400"/>
            <a:ext cx="8405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1619" y="6248400"/>
            <a:ext cx="2455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9435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60566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4524" y="1125540"/>
            <a:ext cx="2270591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9274" y="1125540"/>
            <a:ext cx="8048385" cy="50069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01276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8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012890"/>
      </p:ext>
    </p:extLst>
  </p:cSld>
  <p:clrMapOvr>
    <a:masterClrMapping/>
  </p:clrMapOvr>
  <p:transition spd="med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98" y="2900365"/>
            <a:ext cx="11358641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398" y="4116403"/>
            <a:ext cx="11358641" cy="698497"/>
          </a:xfrm>
        </p:spPr>
        <p:txBody>
          <a:bodyPr anchor="t"/>
          <a:lstStyle>
            <a:lvl1pPr marL="0" indent="0" algn="l">
              <a:buNone/>
              <a:defRPr lang="cs-CZ" sz="2399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2" y="414001"/>
            <a:ext cx="1516231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7822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CC0-5FBD-4088-9E6A-FC08F53400B6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77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6" y="4406902"/>
            <a:ext cx="10785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9276" y="2906713"/>
            <a:ext cx="107858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62393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273" y="2019302"/>
            <a:ext cx="5167913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201" y="2019302"/>
            <a:ext cx="5167913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0887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6" y="1134534"/>
            <a:ext cx="10785840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981" y="2019301"/>
            <a:ext cx="51701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274" y="2915729"/>
            <a:ext cx="5164364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5853" y="2019301"/>
            <a:ext cx="51692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5645" y="2938735"/>
            <a:ext cx="5169471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0757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274" y="2019300"/>
            <a:ext cx="10785840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72641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29602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4" y="1134535"/>
            <a:ext cx="10785840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4" y="2019300"/>
            <a:ext cx="6699622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274" y="2019300"/>
            <a:ext cx="3661558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7555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5087508"/>
            <a:ext cx="731329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1134533"/>
            <a:ext cx="7313295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654247"/>
            <a:ext cx="7313295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02443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79276" y="1125539"/>
            <a:ext cx="1077937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76" y="2017713"/>
            <a:ext cx="107736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445" y="6248400"/>
            <a:ext cx="8405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1619" y="6248400"/>
            <a:ext cx="2455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68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</p:sldLayoutIdLst>
  <p:transition spd="med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Cambria" panose="020405030504060302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DDD7A64-897A-4B05-85B3-172749A28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812" y="6227271"/>
            <a:ext cx="7917938" cy="2519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aVLCJ0181 Czech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Foreigners</a:t>
            </a:r>
            <a:r>
              <a:rPr lang="cs-CZ" dirty="0"/>
              <a:t> I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A82F95-A303-4529-9A34-49E46BBB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98" y="2900503"/>
            <a:ext cx="11358641" cy="117127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aVLCJ0181 Czech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Foreigners</a:t>
            </a:r>
            <a:r>
              <a:rPr lang="cs-CZ" dirty="0"/>
              <a:t> I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B3E4254-3BCD-4A2B-914F-10C37EB8E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398" y="4116224"/>
            <a:ext cx="11358641" cy="69831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basic </a:t>
            </a:r>
            <a:r>
              <a:rPr lang="cs-CZ" dirty="0" err="1"/>
              <a:t>locations</a:t>
            </a:r>
            <a:r>
              <a:rPr lang="cs-CZ" dirty="0"/>
              <a:t>, transport</a:t>
            </a:r>
          </a:p>
        </p:txBody>
      </p:sp>
    </p:spTree>
    <p:extLst>
      <p:ext uri="{BB962C8B-B14F-4D97-AF65-F5344CB8AC3E}">
        <p14:creationId xmlns:p14="http://schemas.microsoft.com/office/powerpoint/2010/main" val="323282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KDE? = </a:t>
            </a:r>
            <a:r>
              <a:rPr lang="cs-CZ" dirty="0" err="1"/>
              <a:t>where</a:t>
            </a:r>
            <a:r>
              <a:rPr lang="cs-CZ" dirty="0"/>
              <a:t> (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) × KAM? = </a:t>
            </a:r>
            <a:r>
              <a:rPr lang="cs-CZ" dirty="0" err="1"/>
              <a:t>where</a:t>
            </a:r>
            <a:r>
              <a:rPr lang="cs-CZ" dirty="0"/>
              <a:t> (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direction</a:t>
            </a:r>
            <a:r>
              <a:rPr lang="cs-CZ" dirty="0"/>
              <a:t>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verbs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být, bydlet, studovat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 (static </a:t>
            </a:r>
            <a:r>
              <a:rPr 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verbs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lev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← × 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prav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nahoř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↑ ×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dol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↓</a:t>
            </a:r>
          </a:p>
          <a:p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prostřed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tady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tam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blízko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daleko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far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(no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preposition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adverb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554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„j</a:t>
            </a:r>
            <a:r>
              <a:rPr lang="cs-CZ" dirty="0">
                <a:solidFill>
                  <a:srgbClr val="0070C0"/>
                </a:solidFill>
              </a:rPr>
              <a:t>í</a:t>
            </a:r>
            <a:r>
              <a:rPr lang="cs-CZ" dirty="0"/>
              <a:t>t“ (to go)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30450"/>
            <a:ext cx="1773238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(oni)</a:t>
            </a:r>
          </a:p>
          <a:p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eš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eme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ete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ou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894893" y="2098611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you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(he, 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she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, 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it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we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you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they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eš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eme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ete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ou</a:t>
            </a:r>
            <a:endParaRPr lang="en-GB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88640"/>
            <a:ext cx="2119561" cy="1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39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„j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cs-CZ" dirty="0"/>
              <a:t>t“ (to go)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30450"/>
            <a:ext cx="1773238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(oni)</a:t>
            </a:r>
          </a:p>
          <a:p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eš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eme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ete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ou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558064" y="2330151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you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(he, 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she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, 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it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we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you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cs-CZ" altLang="cs-CZ" i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they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eš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eme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ete</a:t>
            </a:r>
            <a:endParaRPr lang="cs-CZ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</a:t>
            </a:r>
            <a:r>
              <a:rPr lang="cs-CZ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ou</a:t>
            </a:r>
            <a:endParaRPr lang="en-GB" sz="24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</a:p>
        </p:txBody>
      </p:sp>
      <p:pic>
        <p:nvPicPr>
          <p:cNvPr id="1026" name="Picture 2" descr="cool animated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33265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4077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JÍT × JET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81844" y="1885428"/>
            <a:ext cx="1036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Jd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pěšky = 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go on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foot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/walk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aut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car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autobus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autobus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vlak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&lt; vlak (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letadl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&lt; letadl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airplane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tramvaj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&lt; tramvaj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šalin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&lt; šalin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tram in Brno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metr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metr</a:t>
            </a: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subway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jedu taxík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83199888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02-gender_verbs</Template>
  <TotalTime>0</TotalTime>
  <Words>278</Words>
  <Application>Microsoft Office PowerPoint</Application>
  <PresentationFormat>Vlastní</PresentationFormat>
  <Paragraphs>86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Corbel</vt:lpstr>
      <vt:lpstr>Tahoma</vt:lpstr>
      <vt:lpstr>Wingdings</vt:lpstr>
      <vt:lpstr>Prezentace_MU_CZ</vt:lpstr>
      <vt:lpstr>aVLCJ0181 Czech Language for Foreigners I </vt:lpstr>
      <vt:lpstr>KDE? = where (question about location) × KAM? = where (about direction)</vt:lpstr>
      <vt:lpstr>Verb „jít“ (to go)</vt:lpstr>
      <vt:lpstr>Verb „jet“ (to go)</vt:lpstr>
      <vt:lpstr>JÍT × 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4</cp:revision>
  <dcterms:created xsi:type="dcterms:W3CDTF">2015-09-08T18:40:27Z</dcterms:created>
  <dcterms:modified xsi:type="dcterms:W3CDTF">2020-10-19T18:57:20Z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