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4"/>
  </p:sldMasterIdLst>
  <p:notesMasterIdLst>
    <p:notesMasterId r:id="rId11"/>
  </p:notesMasterIdLst>
  <p:handoutMasterIdLst>
    <p:handoutMasterId r:id="rId12"/>
  </p:handoutMasterIdLst>
  <p:sldIdLst>
    <p:sldId id="283" r:id="rId5"/>
    <p:sldId id="278" r:id="rId6"/>
    <p:sldId id="279" r:id="rId7"/>
    <p:sldId id="280" r:id="rId8"/>
    <p:sldId id="282" r:id="rId9"/>
    <p:sldId id="281" r:id="rId10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DAFFC-C635-4DDF-91BE-13B0C25F00E5}" v="2" dt="2020-10-26T05:59:14.196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108" d="100"/>
          <a:sy n="108" d="100"/>
        </p:scale>
        <p:origin x="1068" y="9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26.10.2020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26.10.2020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856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7369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80737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98" y="2900365"/>
            <a:ext cx="11358641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398" y="4116403"/>
            <a:ext cx="11358641" cy="698497"/>
          </a:xfrm>
        </p:spPr>
        <p:txBody>
          <a:bodyPr anchor="t"/>
          <a:lstStyle>
            <a:lvl1pPr marL="0" indent="0" algn="l">
              <a:buNone/>
              <a:defRPr lang="cs-CZ" sz="2399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92" y="414001"/>
            <a:ext cx="1516231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8440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9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7979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40204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49666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735485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4089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8962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965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276" y="1125539"/>
            <a:ext cx="1077937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276" y="2017713"/>
            <a:ext cx="1077362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42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5" r:id="rId12"/>
  </p:sldLayoutIdLst>
  <p:transition spd="med">
    <p:fade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DDD7A64-897A-4B05-85B3-172749A2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812" y="6227271"/>
            <a:ext cx="7917938" cy="25193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82F95-A303-4529-9A34-49E46BBB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98" y="2900503"/>
            <a:ext cx="11358641" cy="1171275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Grammatical</a:t>
            </a:r>
            <a:r>
              <a:rPr lang="cs-CZ" dirty="0"/>
              <a:t> gender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B3E4254-3BCD-4A2B-914F-10C37EB8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398" y="4116224"/>
            <a:ext cx="11358641" cy="698315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also</a:t>
            </a:r>
            <a:r>
              <a:rPr lang="cs-CZ" dirty="0"/>
              <a:t> in </a:t>
            </a:r>
            <a:r>
              <a:rPr lang="cs-CZ" dirty="0" err="1"/>
              <a:t>textbook</a:t>
            </a:r>
            <a:r>
              <a:rPr lang="cs-CZ" dirty="0"/>
              <a:t>, p. </a:t>
            </a:r>
            <a:r>
              <a:rPr lang="cs-CZ"/>
              <a:t>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82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natural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muž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žena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přítel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přítelkyně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kolega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kolegyně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doktorka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Češka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arbitrary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memorised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stůl, papír, telefon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univerzita, karta, tramvaj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pivo, nádraží</a:t>
            </a:r>
          </a:p>
        </p:txBody>
      </p:sp>
    </p:spTree>
    <p:extLst>
      <p:ext uri="{BB962C8B-B14F-4D97-AF65-F5344CB8AC3E}">
        <p14:creationId xmlns:p14="http://schemas.microsoft.com/office/powerpoint/2010/main" val="204599466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O</a:t>
            </a:r>
            <a:r>
              <a:rPr lang="cs-CZ" dirty="0"/>
              <a:t> = </a:t>
            </a:r>
            <a:r>
              <a:rPr lang="cs-CZ" dirty="0" err="1"/>
              <a:t>neutre</a:t>
            </a:r>
            <a:r>
              <a:rPr lang="cs-CZ" dirty="0"/>
              <a:t>: pivo, Brno, město (</a:t>
            </a:r>
            <a:r>
              <a:rPr lang="cs-CZ" i="1" dirty="0"/>
              <a:t>city</a:t>
            </a:r>
            <a:r>
              <a:rPr lang="cs-CZ" dirty="0"/>
              <a:t>), jablko (</a:t>
            </a:r>
            <a:r>
              <a:rPr lang="cs-CZ" i="1" dirty="0" err="1"/>
              <a:t>apple</a:t>
            </a:r>
            <a:r>
              <a:rPr lang="cs-CZ" dirty="0"/>
              <a:t>), kakao, máslo (</a:t>
            </a:r>
            <a:r>
              <a:rPr lang="cs-CZ" i="1" dirty="0" err="1"/>
              <a:t>butter</a:t>
            </a:r>
            <a:r>
              <a:rPr lang="cs-CZ" dirty="0"/>
              <a:t>), maso (</a:t>
            </a:r>
            <a:r>
              <a:rPr lang="cs-CZ" i="1" dirty="0" err="1"/>
              <a:t>meat</a:t>
            </a:r>
            <a:r>
              <a:rPr lang="cs-CZ" dirty="0"/>
              <a:t>), mléko (</a:t>
            </a:r>
            <a:r>
              <a:rPr lang="cs-CZ" i="1" dirty="0" err="1"/>
              <a:t>milk</a:t>
            </a:r>
            <a:r>
              <a:rPr lang="cs-CZ" dirty="0"/>
              <a:t>), víno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feminines</a:t>
            </a:r>
            <a:r>
              <a:rPr lang="cs-CZ" dirty="0"/>
              <a:t>: žena, maminka, doktorka, profesorka, zmrzlina (</a:t>
            </a:r>
            <a:r>
              <a:rPr lang="cs-CZ" i="1" dirty="0" err="1"/>
              <a:t>ice</a:t>
            </a:r>
            <a:r>
              <a:rPr lang="cs-CZ" i="1" dirty="0"/>
              <a:t> </a:t>
            </a:r>
            <a:r>
              <a:rPr lang="cs-CZ" i="1" dirty="0" err="1"/>
              <a:t>cream</a:t>
            </a:r>
            <a:r>
              <a:rPr lang="cs-CZ" dirty="0"/>
              <a:t>), okurka (</a:t>
            </a:r>
            <a:r>
              <a:rPr lang="cs-CZ" i="1" dirty="0" err="1"/>
              <a:t>cucumber</a:t>
            </a:r>
            <a:r>
              <a:rPr lang="cs-CZ" dirty="0"/>
              <a:t>), minerálka, káva, cigareta</a:t>
            </a:r>
          </a:p>
          <a:p>
            <a:pPr lvl="1"/>
            <a:r>
              <a:rPr lang="cs-CZ" dirty="0" err="1">
                <a:solidFill>
                  <a:srgbClr val="00B0F0"/>
                </a:solidFill>
              </a:rPr>
              <a:t>consonant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masculines</a:t>
            </a:r>
            <a:r>
              <a:rPr lang="cs-CZ" dirty="0"/>
              <a:t>: student, doktor, telefon, cukr, citron, dort, rohlík, salám, sýr</a:t>
            </a:r>
          </a:p>
        </p:txBody>
      </p:sp>
    </p:spTree>
    <p:extLst>
      <p:ext uri="{BB962C8B-B14F-4D97-AF65-F5344CB8AC3E}">
        <p14:creationId xmlns:p14="http://schemas.microsoft.com/office/powerpoint/2010/main" val="322547644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mlad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nov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levn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velk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mal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vysok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mlad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bohat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chud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studen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ice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cream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levn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cucumber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hork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špatn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krásn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velk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mal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jablko, tepl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máslo, star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maso, studen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drah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3689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demonstratives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412776"/>
            <a:ext cx="10044607" cy="4759424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mlad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levn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velk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mal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vysok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mlad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bohat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chud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ice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cream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levn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cucumber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hork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špatn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krásn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velk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tepl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butter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star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meat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milk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drah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7437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number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</a:t>
            </a:r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butter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meat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milk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4643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5372252ED724CA0AAE532E4D314EB" ma:contentTypeVersion="25" ma:contentTypeDescription="Vytvoří nový dokument" ma:contentTypeScope="" ma:versionID="d9979f49ca9aadd6b69e2e3a4de11f77">
  <xsd:schema xmlns:xsd="http://www.w3.org/2001/XMLSchema" xmlns:xs="http://www.w3.org/2001/XMLSchema" xmlns:p="http://schemas.microsoft.com/office/2006/metadata/properties" xmlns:ns3="26f76ef6-96f2-4b7d-9117-78def4f5d41b" xmlns:ns4="e226e3f7-ff9f-4dd1-aa15-bca6c51929a9" targetNamespace="http://schemas.microsoft.com/office/2006/metadata/properties" ma:root="true" ma:fieldsID="ccf6bc797beac04eb8a3615d20ab2908" ns3:_="" ns4:_="">
    <xsd:import namespace="26f76ef6-96f2-4b7d-9117-78def4f5d41b"/>
    <xsd:import namespace="e226e3f7-ff9f-4dd1-aa15-bca6c51929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76ef6-96f2-4b7d-9117-78def4f5d4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6e3f7-ff9f-4dd1-aa15-bca6c51929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e226e3f7-ff9f-4dd1-aa15-bca6c51929a9">
      <UserInfo>
        <DisplayName/>
        <AccountId xsi:nil="true"/>
        <AccountType/>
      </UserInfo>
    </Teachers>
    <Student_Groups xmlns="e226e3f7-ff9f-4dd1-aa15-bca6c51929a9">
      <UserInfo>
        <DisplayName/>
        <AccountId xsi:nil="true"/>
        <AccountType/>
      </UserInfo>
    </Student_Groups>
    <Self_Registration_Enabled xmlns="e226e3f7-ff9f-4dd1-aa15-bca6c51929a9" xsi:nil="true"/>
    <Invited_Teachers xmlns="e226e3f7-ff9f-4dd1-aa15-bca6c51929a9" xsi:nil="true"/>
    <NotebookType xmlns="e226e3f7-ff9f-4dd1-aa15-bca6c51929a9" xsi:nil="true"/>
    <Students xmlns="e226e3f7-ff9f-4dd1-aa15-bca6c51929a9">
      <UserInfo>
        <DisplayName/>
        <AccountId xsi:nil="true"/>
        <AccountType/>
      </UserInfo>
    </Students>
    <Has_Teacher_Only_SectionGroup xmlns="e226e3f7-ff9f-4dd1-aa15-bca6c51929a9" xsi:nil="true"/>
    <DefaultSectionNames xmlns="e226e3f7-ff9f-4dd1-aa15-bca6c51929a9" xsi:nil="true"/>
    <Is_Collaboration_Space_Locked xmlns="e226e3f7-ff9f-4dd1-aa15-bca6c51929a9" xsi:nil="true"/>
    <FolderType xmlns="e226e3f7-ff9f-4dd1-aa15-bca6c51929a9" xsi:nil="true"/>
    <Owner xmlns="e226e3f7-ff9f-4dd1-aa15-bca6c51929a9">
      <UserInfo>
        <DisplayName/>
        <AccountId xsi:nil="true"/>
        <AccountType/>
      </UserInfo>
    </Owner>
    <CultureName xmlns="e226e3f7-ff9f-4dd1-aa15-bca6c51929a9" xsi:nil="true"/>
    <Invited_Students xmlns="e226e3f7-ff9f-4dd1-aa15-bca6c51929a9" xsi:nil="true"/>
    <AppVersion xmlns="e226e3f7-ff9f-4dd1-aa15-bca6c51929a9" xsi:nil="true"/>
  </documentManagement>
</p:properties>
</file>

<file path=customXml/itemProps1.xml><?xml version="1.0" encoding="utf-8"?>
<ds:datastoreItem xmlns:ds="http://schemas.openxmlformats.org/officeDocument/2006/customXml" ds:itemID="{B47971A5-728F-4B2C-9BEA-BB752996D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76ef6-96f2-4b7d-9117-78def4f5d41b"/>
    <ds:schemaRef ds:uri="e226e3f7-ff9f-4dd1-aa15-bca6c5192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64EE37-3ACA-43AF-9602-E7CFCAA4A1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49E4FA-C2FB-4578-AE30-51B1C54CF2F0}">
  <ds:schemaRefs>
    <ds:schemaRef ds:uri="e226e3f7-ff9f-4dd1-aa15-bca6c51929a9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26f76ef6-96f2-4b7d-9117-78def4f5d41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0</TotalTime>
  <Words>538</Words>
  <Application>Microsoft Office PowerPoint</Application>
  <PresentationFormat>Vlastní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Corbel</vt:lpstr>
      <vt:lpstr>Tahoma</vt:lpstr>
      <vt:lpstr>Wingdings</vt:lpstr>
      <vt:lpstr>Prezentace_MU_CZ</vt:lpstr>
      <vt:lpstr>Grammatical gender</vt:lpstr>
      <vt:lpstr>How to recognize gender</vt:lpstr>
      <vt:lpstr>How to recognize gender? — nouns</vt:lpstr>
      <vt:lpstr>How to recognize gender? — adjectives</vt:lpstr>
      <vt:lpstr>How to recognize gender? — demonstratives</vt:lpstr>
      <vt:lpstr>How to recognize gender? — number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2020-10-26T10:03:26Z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  <property fmtid="{D5CDD505-2E9C-101B-9397-08002B2CF9AE}" pid="3" name="ContentTypeId">
    <vt:lpwstr>0x0101008F55372252ED724CA0AAE532E4D314EB</vt:lpwstr>
  </property>
</Properties>
</file>