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bd991632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bd991632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bd991632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bd991632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bd991632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bd991632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bd991632b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bd991632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bd991632b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bd991632b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bd991632b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bd991632b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bd991632b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bd991632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bd991632b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9bd991632b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Symptoms of diseases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Talking Medicine - unit 4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Otázky (open questions)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1600"/>
              </a:spcBef>
              <a:spcAft>
                <a:spcPts val="0"/>
              </a:spcAft>
              <a:buSzPts val="2300"/>
              <a:buChar char="-"/>
            </a:pPr>
            <a:r>
              <a:rPr lang="en" sz="2300"/>
              <a:t>Jaké máte potíže? </a:t>
            </a:r>
            <a:r>
              <a:rPr i="1" lang="en" sz="2300"/>
              <a:t>(What kind of medical problem do you have?)</a:t>
            </a:r>
            <a:endParaRPr i="1"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" sz="2300"/>
              <a:t>Máte nějaké další potíže? </a:t>
            </a:r>
            <a:r>
              <a:rPr i="1" lang="en" sz="2300"/>
              <a:t>(Do you have any other medical problems?)</a:t>
            </a:r>
            <a:endParaRPr i="1"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Otázky ano/ne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Být + adjective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Jste unavený/á?							</a:t>
            </a:r>
            <a:endParaRPr/>
          </a:p>
          <a:p>
            <a:pPr indent="457200" lvl="0" marL="5029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Jsem slabý/á. </a:t>
            </a:r>
            <a:endParaRPr/>
          </a:p>
          <a:p>
            <a:pPr indent="457200" lvl="0" marL="5029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Jsem malátný/á.						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Otázky ano/ne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Mít + accusative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Máte teplotu? </a:t>
            </a:r>
            <a:r>
              <a:rPr i="1" lang="en" sz="1600"/>
              <a:t>(Do you have a temperature?)</a:t>
            </a:r>
            <a:endParaRPr i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Máte kašel? </a:t>
            </a:r>
            <a:r>
              <a:rPr i="1" lang="en" sz="1600"/>
              <a:t>(Do you have a cough?)</a:t>
            </a:r>
            <a:endParaRPr i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Máte průjem nebo zácpu? </a:t>
            </a:r>
            <a:r>
              <a:rPr i="1" lang="en" sz="1600">
                <a:solidFill>
                  <a:srgbClr val="666666"/>
                </a:solidFill>
              </a:rPr>
              <a:t>(</a:t>
            </a:r>
            <a:r>
              <a:rPr i="1" lang="en" sz="1600">
                <a:solidFill>
                  <a:srgbClr val="666666"/>
                </a:solidFill>
              </a:rPr>
              <a:t>Do you have diarrhoea or constipation?)</a:t>
            </a:r>
            <a:endParaRPr i="1" sz="16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									Mám teplotu. </a:t>
            </a:r>
            <a:r>
              <a:rPr i="1" lang="en" sz="1600"/>
              <a:t>(I have a temperature). </a:t>
            </a:r>
            <a:endParaRPr i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 									Mám třesavku. </a:t>
            </a:r>
            <a:r>
              <a:rPr i="1" lang="en" sz="1600"/>
              <a:t>(I am shivering.)</a:t>
            </a:r>
            <a:endParaRPr i="1"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									Nemám chuť k jídlu. </a:t>
            </a:r>
            <a:r>
              <a:rPr i="1" lang="en" sz="1600"/>
              <a:t>(I don´t feel like eating.)</a:t>
            </a:r>
            <a:endParaRPr i="1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Otázky ano/ne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783575"/>
            <a:ext cx="3999900" cy="278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Je vám nevolno? </a:t>
            </a:r>
            <a:endParaRPr/>
          </a:p>
        </p:txBody>
      </p:sp>
      <p:sp>
        <p:nvSpPr>
          <p:cNvPr id="80" name="Google Shape;80;p17"/>
          <p:cNvSpPr txBox="1"/>
          <p:nvPr>
            <p:ph idx="2" type="body"/>
          </p:nvPr>
        </p:nvSpPr>
        <p:spPr>
          <a:xfrm>
            <a:off x="4832400" y="1783575"/>
            <a:ext cx="3999900" cy="278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Je mi špatně.</a:t>
            </a:r>
            <a:r>
              <a:rPr i="1" lang="en"/>
              <a:t> (I feel bad.)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Je mi nevolno. </a:t>
            </a:r>
            <a:r>
              <a:rPr i="1" lang="en"/>
              <a:t>(I feel sick.)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Je mi zima. </a:t>
            </a:r>
            <a:r>
              <a:rPr i="1" lang="en"/>
              <a:t>(I am cold.)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type="title"/>
          </p:nvPr>
        </p:nvSpPr>
        <p:spPr>
          <a:xfrm>
            <a:off x="449300" y="1210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Být + dative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Symptoms - verbs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Hubnout </a:t>
            </a:r>
            <a:r>
              <a:rPr i="1" lang="en"/>
              <a:t>(to lose weight)</a:t>
            </a:r>
            <a:r>
              <a:rPr lang="en"/>
              <a:t> - Hubnete?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Potit se </a:t>
            </a:r>
            <a:r>
              <a:rPr i="1" lang="en"/>
              <a:t>(to sweat)</a:t>
            </a:r>
            <a:r>
              <a:rPr lang="en"/>
              <a:t> - Potíte se?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Zvracet </a:t>
            </a:r>
            <a:r>
              <a:rPr i="1" lang="en"/>
              <a:t>(to vomit)</a:t>
            </a:r>
            <a:r>
              <a:rPr lang="en"/>
              <a:t> - Zvracíte?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Kašlat </a:t>
            </a:r>
            <a:r>
              <a:rPr i="1" lang="en"/>
              <a:t>(to cough) </a:t>
            </a:r>
            <a:r>
              <a:rPr lang="en"/>
              <a:t>- Kašlu.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Kýchat </a:t>
            </a:r>
            <a:r>
              <a:rPr i="1" lang="en"/>
              <a:t>(to sneeze)</a:t>
            </a:r>
            <a:r>
              <a:rPr lang="en"/>
              <a:t> - Kýchám.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Smrkat </a:t>
            </a:r>
            <a:r>
              <a:rPr i="1" lang="en"/>
              <a:t>(to blow sb. nose)</a:t>
            </a:r>
            <a:r>
              <a:rPr lang="en"/>
              <a:t> - Smrkám.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Symptoms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281225" y="1842775"/>
            <a:ext cx="5121300" cy="27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Nemůžu spát.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Nemůžu polykat. </a:t>
            </a:r>
            <a:r>
              <a:rPr i="1" lang="en"/>
              <a:t>(I can´t swallow.)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Nemůžu se postavit na nohy. </a:t>
            </a:r>
            <a:r>
              <a:rPr i="1" lang="en"/>
              <a:t>(I can´t stand on my feet).</a:t>
            </a:r>
            <a:endParaRPr i="1"/>
          </a:p>
        </p:txBody>
      </p:sp>
      <p:sp>
        <p:nvSpPr>
          <p:cNvPr id="94" name="Google Shape;94;p19"/>
          <p:cNvSpPr txBox="1"/>
          <p:nvPr>
            <p:ph idx="2" type="body"/>
          </p:nvPr>
        </p:nvSpPr>
        <p:spPr>
          <a:xfrm>
            <a:off x="4832675" y="1842775"/>
            <a:ext cx="3999600" cy="27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1233875"/>
            <a:ext cx="8665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Nemůžu + infinitive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/>
              <a:t>BOLÍ + ACC PRONOUNS</a:t>
            </a:r>
            <a:endParaRPr b="1"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Bolí vás něco? </a:t>
            </a:r>
            <a:r>
              <a:rPr i="1" lang="en"/>
              <a:t>(Do you have any pain?)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Bolí vás hlava?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 vás bolí?</a:t>
            </a:r>
            <a:endParaRPr/>
          </a:p>
        </p:txBody>
      </p:sp>
      <p:sp>
        <p:nvSpPr>
          <p:cNvPr id="102" name="Google Shape;102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Bolí mě celé tělo. </a:t>
            </a:r>
            <a:r>
              <a:rPr i="1" lang="en"/>
              <a:t>(My whole body hurts.)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Bolí mě břicho. </a:t>
            </a:r>
            <a:r>
              <a:rPr i="1" lang="en"/>
              <a:t>(I have a pain in my abdomen.)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Tady mě bolí.</a:t>
            </a:r>
            <a:r>
              <a:rPr i="1" lang="en"/>
              <a:t> (It hurts me here.)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Acc.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Zlobí mě páteř. </a:t>
            </a:r>
            <a:r>
              <a:rPr i="1" lang="en"/>
              <a:t>(I have troubles with my back.)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Brní mě ruka. </a:t>
            </a:r>
            <a:r>
              <a:rPr i="1" lang="en"/>
              <a:t>(I feel pins and needles in my arm.)</a:t>
            </a:r>
            <a:endParaRPr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Verbs + dative pron.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Motá se vám hlava? </a:t>
            </a:r>
            <a:r>
              <a:rPr i="1" lang="en"/>
              <a:t>(Is your head spinning?)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Buší vám srdce? </a:t>
            </a:r>
            <a:r>
              <a:rPr i="1" lang="en"/>
              <a:t>(Is your heart pounding?)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Motá se mi hlava.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Buší mi srdce.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Chce se mi zvracet. </a:t>
            </a:r>
            <a:r>
              <a:rPr i="1" lang="en"/>
              <a:t>(I feel like vomiting.)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Zvedá se mi žaludek. </a:t>
            </a:r>
            <a:r>
              <a:rPr i="1" lang="en"/>
              <a:t>(I have an upset stomach.)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