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8" r:id="rId7"/>
    <p:sldId id="269" r:id="rId8"/>
    <p:sldId id="270" r:id="rId9"/>
    <p:sldId id="267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5F56A-BBD4-42E3-8D7B-C31FCED0D83F}" v="13" dt="2020-11-12T07:02:14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16A5F56A-BBD4-42E3-8D7B-C31FCED0D83F}"/>
    <pc:docChg chg="undo custSel addSld delSld modSld">
      <pc:chgData name="Martin Punčochář" userId="2d608829-12d2-48ff-88b1-8e7ae92e5258" providerId="ADAL" clId="{16A5F56A-BBD4-42E3-8D7B-C31FCED0D83F}" dt="2020-11-12T07:03:16.776" v="1010" actId="20577"/>
      <pc:docMkLst>
        <pc:docMk/>
      </pc:docMkLst>
      <pc:sldChg chg="addSp delSp modSp mod">
        <pc:chgData name="Martin Punčochář" userId="2d608829-12d2-48ff-88b1-8e7ae92e5258" providerId="ADAL" clId="{16A5F56A-BBD4-42E3-8D7B-C31FCED0D83F}" dt="2020-11-12T06:58:17.278" v="799" actId="1076"/>
        <pc:sldMkLst>
          <pc:docMk/>
          <pc:sldMk cId="1548460798" sldId="257"/>
        </pc:sldMkLst>
        <pc:spChg chg="mod">
          <ac:chgData name="Martin Punčochář" userId="2d608829-12d2-48ff-88b1-8e7ae92e5258" providerId="ADAL" clId="{16A5F56A-BBD4-42E3-8D7B-C31FCED0D83F}" dt="2020-11-12T06:32:06.693" v="237" actId="20577"/>
          <ac:spMkLst>
            <pc:docMk/>
            <pc:sldMk cId="1548460798" sldId="257"/>
            <ac:spMk id="2" creationId="{AEB6F488-61AF-447C-B778-0074AD69A334}"/>
          </ac:spMkLst>
        </pc:spChg>
        <pc:spChg chg="del">
          <ac:chgData name="Martin Punčochář" userId="2d608829-12d2-48ff-88b1-8e7ae92e5258" providerId="ADAL" clId="{16A5F56A-BBD4-42E3-8D7B-C31FCED0D83F}" dt="2020-11-12T06:31:55.416" v="217" actId="21"/>
          <ac:spMkLst>
            <pc:docMk/>
            <pc:sldMk cId="1548460798" sldId="257"/>
            <ac:spMk id="3" creationId="{F61412FB-FE3A-499D-B12C-D133B6545DB4}"/>
          </ac:spMkLst>
        </pc:spChg>
        <pc:spChg chg="del">
          <ac:chgData name="Martin Punčochář" userId="2d608829-12d2-48ff-88b1-8e7ae92e5258" providerId="ADAL" clId="{16A5F56A-BBD4-42E3-8D7B-C31FCED0D83F}" dt="2020-11-12T06:31:58.198" v="219" actId="21"/>
          <ac:spMkLst>
            <pc:docMk/>
            <pc:sldMk cId="1548460798" sldId="257"/>
            <ac:spMk id="4" creationId="{5336D64D-2310-40DE-9799-FCBD101C0781}"/>
          </ac:spMkLst>
        </pc:spChg>
        <pc:spChg chg="del">
          <ac:chgData name="Martin Punčochář" userId="2d608829-12d2-48ff-88b1-8e7ae92e5258" providerId="ADAL" clId="{16A5F56A-BBD4-42E3-8D7B-C31FCED0D83F}" dt="2020-11-12T06:31:46.524" v="213" actId="478"/>
          <ac:spMkLst>
            <pc:docMk/>
            <pc:sldMk cId="1548460798" sldId="257"/>
            <ac:spMk id="5" creationId="{1E4F7E22-33BA-4CB1-A3A8-B2BDB9AB967C}"/>
          </ac:spMkLst>
        </pc:spChg>
        <pc:spChg chg="del">
          <ac:chgData name="Martin Punčochář" userId="2d608829-12d2-48ff-88b1-8e7ae92e5258" providerId="ADAL" clId="{16A5F56A-BBD4-42E3-8D7B-C31FCED0D83F}" dt="2020-11-12T06:31:51.544" v="215" actId="478"/>
          <ac:spMkLst>
            <pc:docMk/>
            <pc:sldMk cId="1548460798" sldId="257"/>
            <ac:spMk id="6" creationId="{C219B459-0607-45BE-AB6E-0994207DD568}"/>
          </ac:spMkLst>
        </pc:spChg>
        <pc:spChg chg="add del mod">
          <ac:chgData name="Martin Punčochář" userId="2d608829-12d2-48ff-88b1-8e7ae92e5258" providerId="ADAL" clId="{16A5F56A-BBD4-42E3-8D7B-C31FCED0D83F}" dt="2020-11-12T06:31:49.679" v="214" actId="478"/>
          <ac:spMkLst>
            <pc:docMk/>
            <pc:sldMk cId="1548460798" sldId="257"/>
            <ac:spMk id="8" creationId="{844CDCA8-FD71-4099-A54B-86652D7CDFC4}"/>
          </ac:spMkLst>
        </pc:spChg>
        <pc:spChg chg="add del mod">
          <ac:chgData name="Martin Punčochář" userId="2d608829-12d2-48ff-88b1-8e7ae92e5258" providerId="ADAL" clId="{16A5F56A-BBD4-42E3-8D7B-C31FCED0D83F}" dt="2020-11-12T06:31:53.399" v="216" actId="478"/>
          <ac:spMkLst>
            <pc:docMk/>
            <pc:sldMk cId="1548460798" sldId="257"/>
            <ac:spMk id="10" creationId="{B312301E-1148-4DE5-BC9A-2C12C0795785}"/>
          </ac:spMkLst>
        </pc:spChg>
        <pc:spChg chg="add del mod">
          <ac:chgData name="Martin Punčochář" userId="2d608829-12d2-48ff-88b1-8e7ae92e5258" providerId="ADAL" clId="{16A5F56A-BBD4-42E3-8D7B-C31FCED0D83F}" dt="2020-11-12T06:31:56.465" v="218" actId="21"/>
          <ac:spMkLst>
            <pc:docMk/>
            <pc:sldMk cId="1548460798" sldId="257"/>
            <ac:spMk id="14" creationId="{D37B0EC1-5D7E-4B22-B5FF-012F8AC734C3}"/>
          </ac:spMkLst>
        </pc:spChg>
        <pc:spChg chg="add del mod">
          <ac:chgData name="Martin Punčochář" userId="2d608829-12d2-48ff-88b1-8e7ae92e5258" providerId="ADAL" clId="{16A5F56A-BBD4-42E3-8D7B-C31FCED0D83F}" dt="2020-11-12T06:31:58.964" v="220" actId="21"/>
          <ac:spMkLst>
            <pc:docMk/>
            <pc:sldMk cId="1548460798" sldId="257"/>
            <ac:spMk id="16" creationId="{9CDD9DAB-FB28-495B-A7A6-BB6656A371F1}"/>
          </ac:spMkLst>
        </pc:spChg>
        <pc:spChg chg="add mod">
          <ac:chgData name="Martin Punčochář" userId="2d608829-12d2-48ff-88b1-8e7ae92e5258" providerId="ADAL" clId="{16A5F56A-BBD4-42E3-8D7B-C31FCED0D83F}" dt="2020-11-12T06:58:00.367" v="796" actId="6549"/>
          <ac:spMkLst>
            <pc:docMk/>
            <pc:sldMk cId="1548460798" sldId="257"/>
            <ac:spMk id="18" creationId="{4C81EA1B-3531-4077-95A6-E4BDFB299DB4}"/>
          </ac:spMkLst>
        </pc:spChg>
        <pc:graphicFrameChg chg="add del mod modGraphic">
          <ac:chgData name="Martin Punčochář" userId="2d608829-12d2-48ff-88b1-8e7ae92e5258" providerId="ADAL" clId="{16A5F56A-BBD4-42E3-8D7B-C31FCED0D83F}" dt="2020-11-12T06:58:03.387" v="797" actId="21"/>
          <ac:graphicFrameMkLst>
            <pc:docMk/>
            <pc:sldMk cId="1548460798" sldId="257"/>
            <ac:graphicFrameMk id="17" creationId="{75CA10FC-A8C5-4987-B15C-C49EB6D39617}"/>
          </ac:graphicFrameMkLst>
        </pc:graphicFrameChg>
        <pc:picChg chg="del">
          <ac:chgData name="Martin Punčochář" userId="2d608829-12d2-48ff-88b1-8e7ae92e5258" providerId="ADAL" clId="{16A5F56A-BBD4-42E3-8D7B-C31FCED0D83F}" dt="2020-11-12T06:31:44.571" v="212" actId="478"/>
          <ac:picMkLst>
            <pc:docMk/>
            <pc:sldMk cId="1548460798" sldId="257"/>
            <ac:picMk id="11" creationId="{00000000-0008-0000-0000-000003000000}"/>
          </ac:picMkLst>
        </pc:picChg>
        <pc:picChg chg="del">
          <ac:chgData name="Martin Punčochář" userId="2d608829-12d2-48ff-88b1-8e7ae92e5258" providerId="ADAL" clId="{16A5F56A-BBD4-42E3-8D7B-C31FCED0D83F}" dt="2020-11-12T06:31:43.820" v="211" actId="478"/>
          <ac:picMkLst>
            <pc:docMk/>
            <pc:sldMk cId="1548460798" sldId="257"/>
            <ac:picMk id="12" creationId="{00000000-0008-0000-0000-000002000000}"/>
          </ac:picMkLst>
        </pc:picChg>
        <pc:picChg chg="add mod">
          <ac:chgData name="Martin Punčochář" userId="2d608829-12d2-48ff-88b1-8e7ae92e5258" providerId="ADAL" clId="{16A5F56A-BBD4-42E3-8D7B-C31FCED0D83F}" dt="2020-11-12T06:58:17.278" v="799" actId="1076"/>
          <ac:picMkLst>
            <pc:docMk/>
            <pc:sldMk cId="1548460798" sldId="257"/>
            <ac:picMk id="19" creationId="{4D77D801-1AFE-4ADC-B910-4B7AC4B5ACFE}"/>
          </ac:picMkLst>
        </pc:picChg>
      </pc:sldChg>
      <pc:sldChg chg="addSp delSp modSp mod">
        <pc:chgData name="Martin Punčochář" userId="2d608829-12d2-48ff-88b1-8e7ae92e5258" providerId="ADAL" clId="{16A5F56A-BBD4-42E3-8D7B-C31FCED0D83F}" dt="2020-11-10T12:43:07.975" v="188" actId="20577"/>
        <pc:sldMkLst>
          <pc:docMk/>
          <pc:sldMk cId="2607863535" sldId="258"/>
        </pc:sldMkLst>
        <pc:spChg chg="mod">
          <ac:chgData name="Martin Punčochář" userId="2d608829-12d2-48ff-88b1-8e7ae92e5258" providerId="ADAL" clId="{16A5F56A-BBD4-42E3-8D7B-C31FCED0D83F}" dt="2020-11-10T11:02:02.898" v="92" actId="20577"/>
          <ac:spMkLst>
            <pc:docMk/>
            <pc:sldMk cId="2607863535" sldId="258"/>
            <ac:spMk id="4" creationId="{5336D64D-2310-40DE-9799-FCBD101C0781}"/>
          </ac:spMkLst>
        </pc:spChg>
        <pc:spChg chg="mod">
          <ac:chgData name="Martin Punčochář" userId="2d608829-12d2-48ff-88b1-8e7ae92e5258" providerId="ADAL" clId="{16A5F56A-BBD4-42E3-8D7B-C31FCED0D83F}" dt="2020-11-10T12:43:07.975" v="188" actId="20577"/>
          <ac:spMkLst>
            <pc:docMk/>
            <pc:sldMk cId="2607863535" sldId="258"/>
            <ac:spMk id="6" creationId="{C219B459-0607-45BE-AB6E-0994207DD568}"/>
          </ac:spMkLst>
        </pc:spChg>
        <pc:picChg chg="add mod">
          <ac:chgData name="Martin Punčochář" userId="2d608829-12d2-48ff-88b1-8e7ae92e5258" providerId="ADAL" clId="{16A5F56A-BBD4-42E3-8D7B-C31FCED0D83F}" dt="2020-11-10T12:43:00.629" v="175" actId="1076"/>
          <ac:picMkLst>
            <pc:docMk/>
            <pc:sldMk cId="2607863535" sldId="258"/>
            <ac:picMk id="7" creationId="{4F3B1914-F418-40CF-93A1-E30D40B90BB2}"/>
          </ac:picMkLst>
        </pc:picChg>
        <pc:picChg chg="add del mod">
          <ac:chgData name="Martin Punčochář" userId="2d608829-12d2-48ff-88b1-8e7ae92e5258" providerId="ADAL" clId="{16A5F56A-BBD4-42E3-8D7B-C31FCED0D83F}" dt="2020-11-10T12:42:51.828" v="172" actId="478"/>
          <ac:picMkLst>
            <pc:docMk/>
            <pc:sldMk cId="2607863535" sldId="258"/>
            <ac:picMk id="8" creationId="{A7B2F31D-C4D4-4E31-AB48-01678C24C4B1}"/>
          </ac:picMkLst>
        </pc:picChg>
        <pc:picChg chg="del">
          <ac:chgData name="Martin Punčochář" userId="2d608829-12d2-48ff-88b1-8e7ae92e5258" providerId="ADAL" clId="{16A5F56A-BBD4-42E3-8D7B-C31FCED0D83F}" dt="2020-11-10T11:01:42.941" v="84" actId="478"/>
          <ac:picMkLst>
            <pc:docMk/>
            <pc:sldMk cId="2607863535" sldId="258"/>
            <ac:picMk id="14" creationId="{3BBC8E7B-C32A-4A59-A286-2B784CAD5613}"/>
          </ac:picMkLst>
        </pc:picChg>
        <pc:cxnChg chg="mod">
          <ac:chgData name="Martin Punčochář" userId="2d608829-12d2-48ff-88b1-8e7ae92e5258" providerId="ADAL" clId="{16A5F56A-BBD4-42E3-8D7B-C31FCED0D83F}" dt="2020-11-10T11:01:42.941" v="84" actId="478"/>
          <ac:cxnSpMkLst>
            <pc:docMk/>
            <pc:sldMk cId="2607863535" sldId="258"/>
            <ac:cxnSpMk id="18" creationId="{5FD97249-B636-402F-A8F4-B0EC0A0263AA}"/>
          </ac:cxnSpMkLst>
        </pc:cxnChg>
      </pc:sldChg>
      <pc:sldChg chg="modSp mod">
        <pc:chgData name="Martin Punčochář" userId="2d608829-12d2-48ff-88b1-8e7ae92e5258" providerId="ADAL" clId="{16A5F56A-BBD4-42E3-8D7B-C31FCED0D83F}" dt="2020-11-10T11:01:02.203" v="82" actId="20577"/>
        <pc:sldMkLst>
          <pc:docMk/>
          <pc:sldMk cId="2385839717" sldId="259"/>
        </pc:sldMkLst>
        <pc:spChg chg="mod">
          <ac:chgData name="Martin Punčochář" userId="2d608829-12d2-48ff-88b1-8e7ae92e5258" providerId="ADAL" clId="{16A5F56A-BBD4-42E3-8D7B-C31FCED0D83F}" dt="2020-11-10T11:01:02.203" v="82" actId="20577"/>
          <ac:spMkLst>
            <pc:docMk/>
            <pc:sldMk cId="2385839717" sldId="259"/>
            <ac:spMk id="4" creationId="{5336D64D-2310-40DE-9799-FCBD101C0781}"/>
          </ac:spMkLst>
        </pc:spChg>
        <pc:spChg chg="mod">
          <ac:chgData name="Martin Punčochář" userId="2d608829-12d2-48ff-88b1-8e7ae92e5258" providerId="ADAL" clId="{16A5F56A-BBD4-42E3-8D7B-C31FCED0D83F}" dt="2020-11-10T11:00:50.236" v="41" actId="27636"/>
          <ac:spMkLst>
            <pc:docMk/>
            <pc:sldMk cId="2385839717" sldId="259"/>
            <ac:spMk id="6" creationId="{C219B459-0607-45BE-AB6E-0994207DD568}"/>
          </ac:spMkLst>
        </pc:spChg>
      </pc:sldChg>
      <pc:sldChg chg="addSp modSp mod">
        <pc:chgData name="Martin Punčochář" userId="2d608829-12d2-48ff-88b1-8e7ae92e5258" providerId="ADAL" clId="{16A5F56A-BBD4-42E3-8D7B-C31FCED0D83F}" dt="2020-11-10T12:44:16.091" v="203" actId="113"/>
        <pc:sldMkLst>
          <pc:docMk/>
          <pc:sldMk cId="3875396072" sldId="260"/>
        </pc:sldMkLst>
        <pc:spChg chg="mod">
          <ac:chgData name="Martin Punčochář" userId="2d608829-12d2-48ff-88b1-8e7ae92e5258" providerId="ADAL" clId="{16A5F56A-BBD4-42E3-8D7B-C31FCED0D83F}" dt="2020-11-10T12:44:13.077" v="201" actId="113"/>
          <ac:spMkLst>
            <pc:docMk/>
            <pc:sldMk cId="3875396072" sldId="260"/>
            <ac:spMk id="4" creationId="{5336D64D-2310-40DE-9799-FCBD101C0781}"/>
          </ac:spMkLst>
        </pc:spChg>
        <pc:spChg chg="mod">
          <ac:chgData name="Martin Punčochář" userId="2d608829-12d2-48ff-88b1-8e7ae92e5258" providerId="ADAL" clId="{16A5F56A-BBD4-42E3-8D7B-C31FCED0D83F}" dt="2020-11-10T12:44:16.091" v="203" actId="113"/>
          <ac:spMkLst>
            <pc:docMk/>
            <pc:sldMk cId="3875396072" sldId="260"/>
            <ac:spMk id="6" creationId="{C219B459-0607-45BE-AB6E-0994207DD568}"/>
          </ac:spMkLst>
        </pc:spChg>
        <pc:picChg chg="add mod">
          <ac:chgData name="Martin Punčochář" userId="2d608829-12d2-48ff-88b1-8e7ae92e5258" providerId="ADAL" clId="{16A5F56A-BBD4-42E3-8D7B-C31FCED0D83F}" dt="2020-11-10T12:43:20.311" v="192" actId="1076"/>
          <ac:picMkLst>
            <pc:docMk/>
            <pc:sldMk cId="3875396072" sldId="260"/>
            <ac:picMk id="8" creationId="{2379A33F-1133-431A-BFEC-EA5082159B65}"/>
          </ac:picMkLst>
        </pc:picChg>
        <pc:picChg chg="add mod">
          <ac:chgData name="Martin Punčochář" userId="2d608829-12d2-48ff-88b1-8e7ae92e5258" providerId="ADAL" clId="{16A5F56A-BBD4-42E3-8D7B-C31FCED0D83F}" dt="2020-11-10T12:43:31.623" v="195" actId="1076"/>
          <ac:picMkLst>
            <pc:docMk/>
            <pc:sldMk cId="3875396072" sldId="260"/>
            <ac:picMk id="10" creationId="{63B85583-709E-49B9-91F1-2DD8A5AE620A}"/>
          </ac:picMkLst>
        </pc:picChg>
        <pc:picChg chg="add mod">
          <ac:chgData name="Martin Punčochář" userId="2d608829-12d2-48ff-88b1-8e7ae92e5258" providerId="ADAL" clId="{16A5F56A-BBD4-42E3-8D7B-C31FCED0D83F}" dt="2020-11-10T12:43:37.775" v="197" actId="1076"/>
          <ac:picMkLst>
            <pc:docMk/>
            <pc:sldMk cId="3875396072" sldId="260"/>
            <ac:picMk id="12" creationId="{F214113E-A4F8-46F3-A623-46330C4A18E1}"/>
          </ac:picMkLst>
        </pc:picChg>
      </pc:sldChg>
      <pc:sldChg chg="del">
        <pc:chgData name="Martin Punčochář" userId="2d608829-12d2-48ff-88b1-8e7ae92e5258" providerId="ADAL" clId="{16A5F56A-BBD4-42E3-8D7B-C31FCED0D83F}" dt="2020-11-10T11:03:46.518" v="166" actId="47"/>
        <pc:sldMkLst>
          <pc:docMk/>
          <pc:sldMk cId="2865416296" sldId="262"/>
        </pc:sldMkLst>
      </pc:sldChg>
      <pc:sldChg chg="modSp mod">
        <pc:chgData name="Martin Punčochář" userId="2d608829-12d2-48ff-88b1-8e7ae92e5258" providerId="ADAL" clId="{16A5F56A-BBD4-42E3-8D7B-C31FCED0D83F}" dt="2020-11-10T11:06:25.223" v="168" actId="114"/>
        <pc:sldMkLst>
          <pc:docMk/>
          <pc:sldMk cId="1347046396" sldId="263"/>
        </pc:sldMkLst>
        <pc:spChg chg="mod">
          <ac:chgData name="Martin Punčochář" userId="2d608829-12d2-48ff-88b1-8e7ae92e5258" providerId="ADAL" clId="{16A5F56A-BBD4-42E3-8D7B-C31FCED0D83F}" dt="2020-11-10T11:06:25.223" v="168" actId="114"/>
          <ac:spMkLst>
            <pc:docMk/>
            <pc:sldMk cId="1347046396" sldId="263"/>
            <ac:spMk id="4" creationId="{5336D64D-2310-40DE-9799-FCBD101C0781}"/>
          </ac:spMkLst>
        </pc:spChg>
        <pc:spChg chg="mod">
          <ac:chgData name="Martin Punčochář" userId="2d608829-12d2-48ff-88b1-8e7ae92e5258" providerId="ADAL" clId="{16A5F56A-BBD4-42E3-8D7B-C31FCED0D83F}" dt="2020-11-10T11:06:23.288" v="167" actId="114"/>
          <ac:spMkLst>
            <pc:docMk/>
            <pc:sldMk cId="1347046396" sldId="263"/>
            <ac:spMk id="6" creationId="{C219B459-0607-45BE-AB6E-0994207DD568}"/>
          </ac:spMkLst>
        </pc:spChg>
      </pc:sldChg>
      <pc:sldChg chg="modSp mod">
        <pc:chgData name="Martin Punčochář" userId="2d608829-12d2-48ff-88b1-8e7ae92e5258" providerId="ADAL" clId="{16A5F56A-BBD4-42E3-8D7B-C31FCED0D83F}" dt="2020-11-10T12:43:56.079" v="198" actId="20577"/>
        <pc:sldMkLst>
          <pc:docMk/>
          <pc:sldMk cId="2319125951" sldId="264"/>
        </pc:sldMkLst>
        <pc:spChg chg="mod">
          <ac:chgData name="Martin Punčochář" userId="2d608829-12d2-48ff-88b1-8e7ae92e5258" providerId="ADAL" clId="{16A5F56A-BBD4-42E3-8D7B-C31FCED0D83F}" dt="2020-11-10T12:43:56.079" v="198" actId="20577"/>
          <ac:spMkLst>
            <pc:docMk/>
            <pc:sldMk cId="2319125951" sldId="264"/>
            <ac:spMk id="4" creationId="{5336D64D-2310-40DE-9799-FCBD101C0781}"/>
          </ac:spMkLst>
        </pc:spChg>
      </pc:sldChg>
      <pc:sldChg chg="modSp mod">
        <pc:chgData name="Martin Punčochář" userId="2d608829-12d2-48ff-88b1-8e7ae92e5258" providerId="ADAL" clId="{16A5F56A-BBD4-42E3-8D7B-C31FCED0D83F}" dt="2020-11-10T12:44:34.032" v="209" actId="20577"/>
        <pc:sldMkLst>
          <pc:docMk/>
          <pc:sldMk cId="4222402269" sldId="266"/>
        </pc:sldMkLst>
        <pc:spChg chg="mod">
          <ac:chgData name="Martin Punčochář" userId="2d608829-12d2-48ff-88b1-8e7ae92e5258" providerId="ADAL" clId="{16A5F56A-BBD4-42E3-8D7B-C31FCED0D83F}" dt="2020-11-10T12:44:34.032" v="209" actId="20577"/>
          <ac:spMkLst>
            <pc:docMk/>
            <pc:sldMk cId="4222402269" sldId="266"/>
            <ac:spMk id="3" creationId="{261F2F8C-0E0E-47B2-8D28-58CF8252ECAD}"/>
          </ac:spMkLst>
        </pc:spChg>
      </pc:sldChg>
      <pc:sldChg chg="add">
        <pc:chgData name="Martin Punčochář" userId="2d608829-12d2-48ff-88b1-8e7ae92e5258" providerId="ADAL" clId="{16A5F56A-BBD4-42E3-8D7B-C31FCED0D83F}" dt="2020-11-12T06:31:41.160" v="210"/>
        <pc:sldMkLst>
          <pc:docMk/>
          <pc:sldMk cId="2323165396" sldId="267"/>
        </pc:sldMkLst>
      </pc:sldChg>
      <pc:sldChg chg="add">
        <pc:chgData name="Martin Punčochář" userId="2d608829-12d2-48ff-88b1-8e7ae92e5258" providerId="ADAL" clId="{16A5F56A-BBD4-42E3-8D7B-C31FCED0D83F}" dt="2020-11-12T06:57:54.748" v="795" actId="2890"/>
        <pc:sldMkLst>
          <pc:docMk/>
          <pc:sldMk cId="762076561" sldId="268"/>
        </pc:sldMkLst>
      </pc:sldChg>
      <pc:sldChg chg="modSp add mod">
        <pc:chgData name="Martin Punčochář" userId="2d608829-12d2-48ff-88b1-8e7ae92e5258" providerId="ADAL" clId="{16A5F56A-BBD4-42E3-8D7B-C31FCED0D83F}" dt="2020-11-12T07:01:11.152" v="869" actId="20577"/>
        <pc:sldMkLst>
          <pc:docMk/>
          <pc:sldMk cId="4061361281" sldId="269"/>
        </pc:sldMkLst>
        <pc:graphicFrameChg chg="modGraphic">
          <ac:chgData name="Martin Punčochář" userId="2d608829-12d2-48ff-88b1-8e7ae92e5258" providerId="ADAL" clId="{16A5F56A-BBD4-42E3-8D7B-C31FCED0D83F}" dt="2020-11-12T07:01:11.152" v="869" actId="20577"/>
          <ac:graphicFrameMkLst>
            <pc:docMk/>
            <pc:sldMk cId="4061361281" sldId="269"/>
            <ac:graphicFrameMk id="17" creationId="{75CA10FC-A8C5-4987-B15C-C49EB6D39617}"/>
          </ac:graphicFrameMkLst>
        </pc:graphicFrameChg>
      </pc:sldChg>
      <pc:sldChg chg="delSp modSp add mod">
        <pc:chgData name="Martin Punčochář" userId="2d608829-12d2-48ff-88b1-8e7ae92e5258" providerId="ADAL" clId="{16A5F56A-BBD4-42E3-8D7B-C31FCED0D83F}" dt="2020-11-12T07:03:16.776" v="1010" actId="20577"/>
        <pc:sldMkLst>
          <pc:docMk/>
          <pc:sldMk cId="979269479" sldId="270"/>
        </pc:sldMkLst>
        <pc:spChg chg="mod">
          <ac:chgData name="Martin Punčochář" userId="2d608829-12d2-48ff-88b1-8e7ae92e5258" providerId="ADAL" clId="{16A5F56A-BBD4-42E3-8D7B-C31FCED0D83F}" dt="2020-11-12T07:01:25.126" v="897" actId="20577"/>
          <ac:spMkLst>
            <pc:docMk/>
            <pc:sldMk cId="979269479" sldId="270"/>
            <ac:spMk id="2" creationId="{AEB6F488-61AF-447C-B778-0074AD69A334}"/>
          </ac:spMkLst>
        </pc:spChg>
        <pc:spChg chg="mod">
          <ac:chgData name="Martin Punčochář" userId="2d608829-12d2-48ff-88b1-8e7ae92e5258" providerId="ADAL" clId="{16A5F56A-BBD4-42E3-8D7B-C31FCED0D83F}" dt="2020-11-12T07:03:16.776" v="1010" actId="20577"/>
          <ac:spMkLst>
            <pc:docMk/>
            <pc:sldMk cId="979269479" sldId="270"/>
            <ac:spMk id="18" creationId="{4C81EA1B-3531-4077-95A6-E4BDFB299DB4}"/>
          </ac:spMkLst>
        </pc:spChg>
        <pc:graphicFrameChg chg="del">
          <ac:chgData name="Martin Punčochář" userId="2d608829-12d2-48ff-88b1-8e7ae92e5258" providerId="ADAL" clId="{16A5F56A-BBD4-42E3-8D7B-C31FCED0D83F}" dt="2020-11-12T07:01:42.137" v="925" actId="21"/>
          <ac:graphicFrameMkLst>
            <pc:docMk/>
            <pc:sldMk cId="979269479" sldId="270"/>
            <ac:graphicFrameMk id="17" creationId="{75CA10FC-A8C5-4987-B15C-C49EB6D3961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E2672-9D89-4416-960B-37D096493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ACA315-D690-40EE-8373-FFD04ADF6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542605-D872-4EBB-B07F-5E293AA7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EA582-0E37-4879-A465-D451E4E1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8ADA92-65C8-47FC-B966-DEA8F930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1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5E401-1FD7-498A-8C6D-16F74B2E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2BEF81-77ED-436D-AF83-A370BAACC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1C2347-E9FF-4E66-8B1D-00E9AEA8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20C4EA-13B9-48CA-A969-44579D7A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41F191-FBC3-48E8-A9D8-EA02C334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81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C07B93-2FD0-4A3D-AAB5-F73407BBB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E1AB71-065B-4664-9AA6-0EF093EB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404F69-561E-4307-BFF9-555845C0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4A730-A9FE-4EC0-A204-CA0547CD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9DC143-C04E-4496-AC2F-59D32FE6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6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9BE5-B379-4B00-9796-0BB33D9F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F1C2F3-C340-406F-999D-4C599DA4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B7E5D3-56A2-4527-8736-123301FE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45709C-6C6B-4877-9139-AFC55529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4F5E5-7F52-42CF-91EC-EEBAFF7B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7600-D465-4A66-8832-6058B67D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98FF81-DFF5-4669-B6F9-890DA45B4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1F3E0C-2E71-4E12-987E-A6C11E68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B4A35-8A28-42D7-859A-BB8B0641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77F39-82E3-4243-A8D0-17C45EFA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0CE4A-73A9-4FEE-BE84-C3CA6212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C9B57E-917A-47D8-8A03-90B369B85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71EBD8-C873-47F3-8833-CA150BFD3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9C9102-4DC2-4C53-A6AF-D2C9F26C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734143-8939-461E-A397-A3833E9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965E7-0BAD-49DE-AF53-3917F8EB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36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44B19-5EFB-41D2-9F90-8F470E6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A8CB12-3530-4D04-903F-CFEE59EC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545F96-650F-4EE8-94D4-447DD1F6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A6E2CC-1D3B-4682-A5B1-853041846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AA3A74C-EA0E-426D-A796-5B777FC92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4D6A6A-9DC8-4A2D-B441-2D9B97C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21DE9E-9F04-4F8C-9EE8-D0F00093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F4401D-EE86-48DE-B707-FD31F94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65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7A930-EFBD-47FE-889F-D83607B6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0635A4-C635-4BC8-8CBA-3ECB22D2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1E5CB3-6848-4274-80B1-4C4AD359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98CFA5-8A9D-4B33-B839-08382775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5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6481C8-6AFC-4CFF-81EE-7AA7B1F7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BBDB87-9D9C-4969-B92A-CCFF4079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42185D-D6D0-471E-B079-DE043867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0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6774F-9ACF-46CA-BB4C-E06A6E48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0111-B35B-4043-B76E-8421BA00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7A63590-83F8-49A2-BCCF-60D669DEB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74704A-EE3D-468F-BE70-D42F3451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0C2402-47BA-45C1-A1B1-E2884344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D3EAEC-9042-467A-BF1D-7CA02194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4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A0D37-7B1E-4C8E-B3AE-32A6D5AE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D5437F-48FE-4112-8F39-521878C89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979364F-A7B9-438B-A2B2-D7727FD3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E2A8EF-FE6E-437A-87A4-DE501763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687EE6-D1F9-4013-901E-44CD62A9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A8703B-6910-4884-91D8-CF00FC80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94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7B67C70-BA17-49C3-8842-33601D19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06346-DC56-4A8D-9E59-F80AEA30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4BB021-6A04-421B-B393-1D650B468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9F71-F21D-4B15-B671-64971749CAF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7F8FCA-B0D3-40FD-A8F1-4EAB4FA5A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7CC9-1DFD-4887-8F1C-E3E6C7350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52C7-0456-4648-8329-BD2CC01B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med/podzim2020/aVLCJ0383/105649142/verbs_pairs.docx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C7FB6-5540-4E40-9C02-07AC19CAC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Aspect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7483DF-7DD7-451B-998E-76E042BD0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 × </a:t>
            </a:r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05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Context</a:t>
            </a:r>
            <a:r>
              <a:rPr lang="cs-CZ" dirty="0"/>
              <a:t>: </a:t>
            </a:r>
            <a:r>
              <a:rPr lang="cs-CZ" dirty="0" err="1"/>
              <a:t>time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signals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každý den, týden, měsíc, rok</a:t>
            </a:r>
          </a:p>
          <a:p>
            <a:r>
              <a:rPr lang="cs-CZ" dirty="0"/>
              <a:t>vždycky = </a:t>
            </a:r>
            <a:r>
              <a:rPr lang="cs-CZ" dirty="0" err="1"/>
              <a:t>always</a:t>
            </a:r>
            <a:endParaRPr lang="cs-CZ" dirty="0"/>
          </a:p>
          <a:p>
            <a:r>
              <a:rPr lang="cs-CZ" dirty="0"/>
              <a:t>pravidelně = </a:t>
            </a:r>
            <a:r>
              <a:rPr lang="cs-CZ" dirty="0" err="1"/>
              <a:t>regurarly</a:t>
            </a:r>
            <a:endParaRPr lang="cs-CZ" dirty="0"/>
          </a:p>
          <a:p>
            <a:r>
              <a:rPr lang="cs-CZ" dirty="0"/>
              <a:t>často = </a:t>
            </a:r>
            <a:r>
              <a:rPr lang="cs-CZ" dirty="0" err="1"/>
              <a:t>frequently</a:t>
            </a:r>
            <a:endParaRPr lang="cs-CZ" dirty="0"/>
          </a:p>
          <a:p>
            <a:r>
              <a:rPr lang="cs-CZ" dirty="0"/>
              <a:t>obvykle = </a:t>
            </a:r>
            <a:r>
              <a:rPr lang="cs-CZ" dirty="0" err="1"/>
              <a:t>usually</a:t>
            </a:r>
            <a:endParaRPr lang="cs-CZ" dirty="0"/>
          </a:p>
          <a:p>
            <a:r>
              <a:rPr lang="cs-CZ" dirty="0"/>
              <a:t>nikdy = </a:t>
            </a:r>
            <a:r>
              <a:rPr lang="cs-CZ" dirty="0" err="1"/>
              <a:t>never</a:t>
            </a:r>
            <a:endParaRPr lang="cs-CZ" dirty="0"/>
          </a:p>
          <a:p>
            <a:r>
              <a:rPr lang="cs-CZ" dirty="0"/>
              <a:t>RÁD</a:t>
            </a:r>
          </a:p>
          <a:p>
            <a:r>
              <a:rPr lang="cs-CZ" dirty="0" err="1"/>
              <a:t>duration</a:t>
            </a:r>
            <a:r>
              <a:rPr lang="cs-CZ" dirty="0"/>
              <a:t>/</a:t>
            </a:r>
            <a:r>
              <a:rPr lang="cs-CZ" dirty="0" err="1"/>
              <a:t>lenght</a:t>
            </a:r>
            <a:r>
              <a:rPr lang="cs-CZ" dirty="0"/>
              <a:t> </a:t>
            </a:r>
            <a:r>
              <a:rPr lang="cs-CZ" dirty="0" err="1"/>
              <a:t>expressions</a:t>
            </a:r>
            <a:r>
              <a:rPr lang="cs-CZ" dirty="0"/>
              <a:t>: 2 hodiny, 5 minut…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UŽ + VERB in past tense = I have already...</a:t>
            </a:r>
          </a:p>
          <a:p>
            <a:r>
              <a:rPr lang="en-US" dirty="0"/>
              <a:t>ZA + time (za </a:t>
            </a:r>
            <a:r>
              <a:rPr lang="en-US" dirty="0" err="1"/>
              <a:t>hodinu</a:t>
            </a:r>
            <a:r>
              <a:rPr lang="en-US" dirty="0"/>
              <a:t>, za </a:t>
            </a:r>
            <a:r>
              <a:rPr lang="en-US" dirty="0" err="1"/>
              <a:t>pět</a:t>
            </a:r>
            <a:r>
              <a:rPr lang="en-US" dirty="0"/>
              <a:t> </a:t>
            </a:r>
            <a:r>
              <a:rPr lang="en-US" dirty="0" err="1"/>
              <a:t>minut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34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Conjunctions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Když = </a:t>
            </a:r>
            <a:r>
              <a:rPr lang="cs-CZ" dirty="0" err="1"/>
              <a:t>when</a:t>
            </a:r>
            <a:r>
              <a:rPr lang="cs-CZ" dirty="0"/>
              <a:t>/</a:t>
            </a:r>
            <a:r>
              <a:rPr lang="cs-CZ" dirty="0" err="1"/>
              <a:t>while</a:t>
            </a:r>
            <a:endParaRPr lang="cs-CZ" dirty="0"/>
          </a:p>
          <a:p>
            <a:pPr lvl="1"/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simultaneous</a:t>
            </a:r>
            <a:r>
              <a:rPr lang="cs-CZ" dirty="0"/>
              <a:t> </a:t>
            </a:r>
            <a:r>
              <a:rPr lang="cs-CZ" dirty="0" err="1"/>
              <a:t>actions</a:t>
            </a:r>
            <a:endParaRPr lang="cs-CZ" dirty="0"/>
          </a:p>
          <a:p>
            <a:endParaRPr lang="cs-CZ" dirty="0"/>
          </a:p>
          <a:p>
            <a:pPr lvl="1"/>
            <a:r>
              <a:rPr lang="cs-CZ" i="1" dirty="0"/>
              <a:t>Když jsem jedl kuřecí stehno, díval jsem se na film.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Když = </a:t>
            </a:r>
            <a:r>
              <a:rPr lang="cs-CZ" dirty="0" err="1"/>
              <a:t>after</a:t>
            </a:r>
            <a:endParaRPr lang="cs-CZ" dirty="0"/>
          </a:p>
          <a:p>
            <a:pPr lvl="1"/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consequent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Když jsem snědl kuřecí stehno, šel jsem do školy.</a:t>
            </a:r>
          </a:p>
        </p:txBody>
      </p:sp>
    </p:spTree>
    <p:extLst>
      <p:ext uri="{BB962C8B-B14F-4D97-AF65-F5344CB8AC3E}">
        <p14:creationId xmlns:p14="http://schemas.microsoft.com/office/powerpoint/2010/main" val="134704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Forms</a:t>
            </a:r>
            <a:r>
              <a:rPr lang="cs-CZ" dirty="0"/>
              <a:t> and </a:t>
            </a:r>
            <a:r>
              <a:rPr lang="cs-CZ" dirty="0" err="1"/>
              <a:t>grammar</a:t>
            </a:r>
            <a:r>
              <a:rPr lang="cs-CZ" dirty="0"/>
              <a:t>: </a:t>
            </a:r>
            <a:r>
              <a:rPr lang="cs-CZ" dirty="0" err="1"/>
              <a:t>prefixes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pít → piju, pil jsem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Conjugation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perfectives</a:t>
            </a:r>
            <a:r>
              <a:rPr lang="cs-CZ" dirty="0"/>
              <a:t> </a:t>
            </a:r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prefix.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</a:t>
            </a:r>
            <a:r>
              <a:rPr lang="cs-CZ" dirty="0"/>
              <a:t>pít → </a:t>
            </a:r>
            <a:r>
              <a:rPr lang="cs-CZ" dirty="0">
                <a:solidFill>
                  <a:srgbClr val="FF0000"/>
                </a:solidFill>
              </a:rPr>
              <a:t>vy</a:t>
            </a:r>
            <a:r>
              <a:rPr lang="cs-CZ" dirty="0"/>
              <a:t>piju, </a:t>
            </a:r>
            <a:r>
              <a:rPr lang="cs-CZ" dirty="0">
                <a:solidFill>
                  <a:srgbClr val="FF0000"/>
                </a:solidFill>
              </a:rPr>
              <a:t>vy</a:t>
            </a:r>
            <a:r>
              <a:rPr lang="cs-CZ" dirty="0"/>
              <a:t>pil jsem</a:t>
            </a:r>
          </a:p>
          <a:p>
            <a:r>
              <a:rPr lang="cs-CZ" dirty="0">
                <a:solidFill>
                  <a:srgbClr val="FF0000"/>
                </a:solidFill>
              </a:rPr>
              <a:t>Na</a:t>
            </a:r>
            <a:r>
              <a:rPr lang="cs-CZ" dirty="0"/>
              <a:t>pít se → </a:t>
            </a:r>
            <a:r>
              <a:rPr lang="cs-CZ" dirty="0">
                <a:solidFill>
                  <a:srgbClr val="FF0000"/>
                </a:solidFill>
              </a:rPr>
              <a:t>na</a:t>
            </a:r>
            <a:r>
              <a:rPr lang="cs-CZ" dirty="0"/>
              <a:t>piju se, </a:t>
            </a:r>
            <a:r>
              <a:rPr lang="cs-CZ" dirty="0">
                <a:solidFill>
                  <a:srgbClr val="FF0000"/>
                </a:solidFill>
              </a:rPr>
              <a:t>na</a:t>
            </a:r>
            <a:r>
              <a:rPr lang="cs-CZ" dirty="0"/>
              <a:t>pil jsem se</a:t>
            </a:r>
          </a:p>
          <a:p>
            <a:r>
              <a:rPr lang="cs-CZ" dirty="0">
                <a:solidFill>
                  <a:srgbClr val="FF0000"/>
                </a:solidFill>
              </a:rPr>
              <a:t>Do</a:t>
            </a:r>
            <a:r>
              <a:rPr lang="cs-CZ" dirty="0"/>
              <a:t>pít → </a:t>
            </a:r>
            <a:r>
              <a:rPr lang="cs-CZ" dirty="0">
                <a:solidFill>
                  <a:srgbClr val="FF0000"/>
                </a:solidFill>
              </a:rPr>
              <a:t>do</a:t>
            </a:r>
            <a:r>
              <a:rPr lang="cs-CZ" dirty="0"/>
              <a:t>piju, </a:t>
            </a:r>
            <a:r>
              <a:rPr lang="cs-CZ" dirty="0">
                <a:solidFill>
                  <a:srgbClr val="FF0000"/>
                </a:solidFill>
              </a:rPr>
              <a:t>do</a:t>
            </a:r>
            <a:r>
              <a:rPr lang="cs-CZ" dirty="0"/>
              <a:t>pil jsem</a:t>
            </a:r>
          </a:p>
          <a:p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/>
              <a:t>pít se → 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/>
              <a:t>piju se , 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/>
              <a:t>pil jsem se</a:t>
            </a:r>
          </a:p>
          <a:p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dirty="0"/>
              <a:t>pít → 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dirty="0"/>
              <a:t>piju, 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dirty="0"/>
              <a:t>pil jsem</a:t>
            </a:r>
          </a:p>
          <a:p>
            <a:r>
              <a:rPr lang="cs-CZ" dirty="0">
                <a:solidFill>
                  <a:srgbClr val="FF0000"/>
                </a:solidFill>
              </a:rPr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12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Forms</a:t>
            </a:r>
            <a:r>
              <a:rPr lang="cs-CZ" dirty="0"/>
              <a:t> and </a:t>
            </a:r>
            <a:r>
              <a:rPr lang="cs-CZ" dirty="0" err="1"/>
              <a:t>grammar</a:t>
            </a:r>
            <a:r>
              <a:rPr lang="cs-CZ" dirty="0"/>
              <a:t>: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Brát</a:t>
            </a:r>
          </a:p>
          <a:p>
            <a:r>
              <a:rPr lang="cs-CZ" dirty="0"/>
              <a:t>Vyšetřovat	</a:t>
            </a:r>
          </a:p>
          <a:p>
            <a:r>
              <a:rPr lang="cs-CZ"/>
              <a:t>Kupovat 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Vzít</a:t>
            </a:r>
          </a:p>
          <a:p>
            <a:r>
              <a:rPr lang="cs-CZ" dirty="0"/>
              <a:t>Vyšetřit</a:t>
            </a:r>
          </a:p>
          <a:p>
            <a:r>
              <a:rPr lang="cs-CZ" dirty="0"/>
              <a:t>Koupit </a:t>
            </a:r>
          </a:p>
        </p:txBody>
      </p:sp>
    </p:spTree>
    <p:extLst>
      <p:ext uri="{BB962C8B-B14F-4D97-AF65-F5344CB8AC3E}">
        <p14:creationId xmlns:p14="http://schemas.microsoft.com/office/powerpoint/2010/main" val="127293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41024-39B5-4C36-A6F5-72037544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1F2F8C-0E0E-47B2-8D28-58CF8252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do</a:t>
            </a:r>
          </a:p>
          <a:p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verb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prefix (mýt → </a:t>
            </a:r>
            <a:r>
              <a:rPr lang="cs-CZ" b="1" dirty="0">
                <a:solidFill>
                  <a:srgbClr val="0070C0"/>
                </a:solidFill>
              </a:rPr>
              <a:t>u</a:t>
            </a:r>
            <a:r>
              <a:rPr lang="cs-CZ" b="1" dirty="0"/>
              <a:t>mýt</a:t>
            </a:r>
            <a:r>
              <a:rPr lang="cs-CZ" dirty="0"/>
              <a:t>)</a:t>
            </a:r>
          </a:p>
          <a:p>
            <a:r>
              <a:rPr lang="cs-CZ" dirty="0"/>
              <a:t>Make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tense </a:t>
            </a:r>
            <a:r>
              <a:rPr lang="cs-CZ"/>
              <a:t>forms </a:t>
            </a:r>
            <a:r>
              <a:rPr lang="cs-CZ" dirty="0"/>
              <a:t>(</a:t>
            </a:r>
            <a:r>
              <a:rPr lang="cs-CZ" dirty="0" err="1"/>
              <a:t>perfectives</a:t>
            </a:r>
            <a:r>
              <a:rPr lang="cs-CZ" dirty="0"/>
              <a:t> =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dirty="0"/>
              <a:t>BUDU,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 </a:t>
            </a:r>
            <a:r>
              <a:rPr lang="cs-CZ" dirty="0" err="1"/>
              <a:t>form</a:t>
            </a:r>
            <a:r>
              <a:rPr lang="cs-CZ" dirty="0"/>
              <a:t>)</a:t>
            </a:r>
          </a:p>
          <a:p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pairs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IS)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40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81EA1B-3531-4077-95A6-E4BDFB299DB4}"/>
              </a:ext>
            </a:extLst>
          </p:cNvPr>
          <p:cNvSpPr txBox="1"/>
          <p:nvPr/>
        </p:nvSpPr>
        <p:spPr>
          <a:xfrm>
            <a:off x="1283515" y="1392572"/>
            <a:ext cx="711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verbs</a:t>
            </a:r>
            <a:r>
              <a:rPr lang="cs-CZ" dirty="0"/>
              <a:t>: </a:t>
            </a:r>
            <a:r>
              <a:rPr lang="cs-CZ" b="1" dirty="0" err="1"/>
              <a:t>all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pairs</a:t>
            </a:r>
            <a:r>
              <a:rPr lang="cs-CZ" dirty="0"/>
              <a:t>;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has a </a:t>
            </a:r>
            <a:r>
              <a:rPr lang="cs-CZ" dirty="0" err="1"/>
              <a:t>counterpart</a:t>
            </a:r>
            <a:r>
              <a:rPr lang="cs-CZ" dirty="0"/>
              <a:t>/</a:t>
            </a:r>
            <a:r>
              <a:rPr lang="cs-CZ" dirty="0" err="1"/>
              <a:t>aspectual</a:t>
            </a:r>
            <a:r>
              <a:rPr lang="cs-CZ" dirty="0"/>
              <a:t> partner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D77D801-1AFE-4ADC-B910-4B7AC4B5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22" y="2318123"/>
            <a:ext cx="7449590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graphicFrame>
        <p:nvGraphicFramePr>
          <p:cNvPr id="17" name="Tabulka 17">
            <a:extLst>
              <a:ext uri="{FF2B5EF4-FFF2-40B4-BE49-F238E27FC236}">
                <a16:creationId xmlns:a16="http://schemas.microsoft.com/office/drawing/2014/main" id="{75CA10FC-A8C5-4987-B15C-C49EB6D39617}"/>
              </a:ext>
            </a:extLst>
          </p:cNvPr>
          <p:cNvGraphicFramePr>
            <a:graphicFrameLocks noGrp="1"/>
          </p:cNvGraphicFramePr>
          <p:nvPr/>
        </p:nvGraphicFramePr>
        <p:xfrm>
          <a:off x="1344102" y="2435587"/>
          <a:ext cx="9116970" cy="301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434">
                  <a:extLst>
                    <a:ext uri="{9D8B030D-6E8A-4147-A177-3AD203B41FA5}">
                      <a16:colId xmlns:a16="http://schemas.microsoft.com/office/drawing/2014/main" val="2815553213"/>
                    </a:ext>
                  </a:extLst>
                </a:gridCol>
                <a:gridCol w="3908185">
                  <a:extLst>
                    <a:ext uri="{9D8B030D-6E8A-4147-A177-3AD203B41FA5}">
                      <a16:colId xmlns:a16="http://schemas.microsoft.com/office/drawing/2014/main" val="2980439835"/>
                    </a:ext>
                  </a:extLst>
                </a:gridCol>
                <a:gridCol w="2653351">
                  <a:extLst>
                    <a:ext uri="{9D8B030D-6E8A-4147-A177-3AD203B41FA5}">
                      <a16:colId xmlns:a16="http://schemas.microsoft.com/office/drawing/2014/main" val="2433746625"/>
                    </a:ext>
                  </a:extLst>
                </a:gridCol>
              </a:tblGrid>
              <a:tr h="458615">
                <a:tc>
                  <a:txBody>
                    <a:bodyPr/>
                    <a:lstStyle/>
                    <a:p>
                      <a:r>
                        <a:rPr lang="cs-CZ" dirty="0" err="1"/>
                        <a:t>Imperfective</a:t>
                      </a:r>
                      <a:r>
                        <a:rPr lang="cs-CZ" dirty="0"/>
                        <a:t> (basic)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Perfective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2nd </a:t>
                      </a:r>
                      <a:r>
                        <a:rPr lang="cs-CZ" dirty="0" err="1"/>
                        <a:t>imperfective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31067"/>
                  </a:ext>
                </a:extLst>
              </a:tr>
              <a:tr h="120652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70C0"/>
                          </a:solidFill>
                        </a:rPr>
                        <a:t>pít</a:t>
                      </a:r>
                      <a:r>
                        <a:rPr lang="cs-CZ" dirty="0"/>
                        <a:t> (to drink)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vy</a:t>
                      </a:r>
                      <a:r>
                        <a:rPr lang="cs-CZ" dirty="0"/>
                        <a:t>pít (in </a:t>
                      </a:r>
                      <a:r>
                        <a:rPr lang="cs-CZ" dirty="0" err="1"/>
                        <a:t>general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finish</a:t>
                      </a:r>
                      <a:r>
                        <a:rPr lang="cs-CZ" dirty="0"/>
                        <a:t> a drink)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do</a:t>
                      </a:r>
                      <a:r>
                        <a:rPr lang="cs-CZ" dirty="0"/>
                        <a:t>pít (</a:t>
                      </a:r>
                      <a:r>
                        <a:rPr lang="cs-CZ" dirty="0" err="1"/>
                        <a:t>finish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unfinished</a:t>
                      </a:r>
                      <a:r>
                        <a:rPr lang="cs-CZ" dirty="0"/>
                        <a:t> drink)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cs-CZ" dirty="0"/>
                        <a:t>pít se (</a:t>
                      </a:r>
                      <a:r>
                        <a:rPr lang="cs-CZ" dirty="0" err="1"/>
                        <a:t>take</a:t>
                      </a:r>
                      <a:r>
                        <a:rPr lang="cs-CZ" dirty="0"/>
                        <a:t> a </a:t>
                      </a:r>
                      <a:r>
                        <a:rPr lang="cs-CZ" dirty="0" err="1"/>
                        <a:t>sip</a:t>
                      </a:r>
                      <a:r>
                        <a:rPr lang="cs-CZ" dirty="0"/>
                        <a:t>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cs-CZ" dirty="0"/>
                        <a:t>pít (</a:t>
                      </a:r>
                      <a:r>
                        <a:rPr lang="cs-CZ" dirty="0" err="1"/>
                        <a:t>take</a:t>
                      </a:r>
                      <a:r>
                        <a:rPr lang="cs-CZ" dirty="0"/>
                        <a:t> a </a:t>
                      </a:r>
                      <a:r>
                        <a:rPr lang="cs-CZ" dirty="0" err="1"/>
                        <a:t>small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sip</a:t>
                      </a:r>
                      <a:r>
                        <a:rPr lang="cs-CZ" dirty="0"/>
                        <a:t>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za</a:t>
                      </a:r>
                      <a:r>
                        <a:rPr lang="cs-CZ" dirty="0"/>
                        <a:t>pít (</a:t>
                      </a:r>
                      <a:r>
                        <a:rPr lang="cs-CZ" dirty="0" err="1"/>
                        <a:t>take</a:t>
                      </a:r>
                      <a:r>
                        <a:rPr lang="cs-CZ" dirty="0"/>
                        <a:t> a </a:t>
                      </a:r>
                      <a:r>
                        <a:rPr lang="cs-CZ" dirty="0" err="1"/>
                        <a:t>sip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after</a:t>
                      </a:r>
                      <a:r>
                        <a:rPr lang="cs-CZ" dirty="0"/>
                        <a:t> food)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cs-CZ" dirty="0"/>
                        <a:t>pít se (</a:t>
                      </a:r>
                      <a:r>
                        <a:rPr lang="cs-CZ" dirty="0" err="1"/>
                        <a:t>get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drunk</a:t>
                      </a:r>
                      <a:r>
                        <a:rPr lang="cs-CZ" dirty="0"/>
                        <a:t>)</a:t>
                      </a: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cs-CZ" dirty="0"/>
                        <a:t>pít se (</a:t>
                      </a:r>
                      <a:r>
                        <a:rPr lang="cs-CZ" dirty="0" err="1"/>
                        <a:t>die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because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drinking</a:t>
                      </a:r>
                      <a:r>
                        <a:rPr lang="cs-CZ" dirty="0"/>
                        <a:t>)</a:t>
                      </a:r>
                    </a:p>
                    <a:p>
                      <a:r>
                        <a:rPr lang="cs-CZ" dirty="0"/>
                        <a:t>…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vypíjet</a:t>
                      </a:r>
                    </a:p>
                    <a:p>
                      <a:r>
                        <a:rPr lang="cs-CZ" dirty="0"/>
                        <a:t>dopíjet</a:t>
                      </a:r>
                    </a:p>
                    <a:p>
                      <a:r>
                        <a:rPr lang="cs-CZ" dirty="0"/>
                        <a:t>napájet se</a:t>
                      </a:r>
                    </a:p>
                    <a:p>
                      <a:r>
                        <a:rPr lang="cs-CZ" dirty="0"/>
                        <a:t>upíjet</a:t>
                      </a:r>
                    </a:p>
                    <a:p>
                      <a:r>
                        <a:rPr lang="cs-CZ" dirty="0"/>
                        <a:t>zapíjet</a:t>
                      </a:r>
                    </a:p>
                    <a:p>
                      <a:r>
                        <a:rPr lang="cs-CZ" dirty="0"/>
                        <a:t>opíjet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11997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81EA1B-3531-4077-95A6-E4BDFB299DB4}"/>
              </a:ext>
            </a:extLst>
          </p:cNvPr>
          <p:cNvSpPr txBox="1"/>
          <p:nvPr/>
        </p:nvSpPr>
        <p:spPr>
          <a:xfrm>
            <a:off x="1283515" y="1392572"/>
            <a:ext cx="827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verbs</a:t>
            </a:r>
            <a:r>
              <a:rPr lang="cs-CZ" dirty="0"/>
              <a:t>: </a:t>
            </a:r>
            <a:r>
              <a:rPr lang="cs-CZ" b="1" dirty="0" err="1"/>
              <a:t>all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pairs</a:t>
            </a:r>
            <a:r>
              <a:rPr lang="cs-CZ" dirty="0"/>
              <a:t>;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has a </a:t>
            </a:r>
            <a:r>
              <a:rPr lang="cs-CZ" dirty="0" err="1"/>
              <a:t>counterpart</a:t>
            </a:r>
            <a:r>
              <a:rPr lang="cs-CZ" dirty="0"/>
              <a:t>/</a:t>
            </a:r>
            <a:r>
              <a:rPr lang="cs-CZ" dirty="0" err="1"/>
              <a:t>aspectual</a:t>
            </a:r>
            <a:r>
              <a:rPr lang="cs-CZ" dirty="0"/>
              <a:t>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basic </a:t>
            </a:r>
            <a:r>
              <a:rPr lang="cs-CZ" dirty="0" err="1"/>
              <a:t>meaning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;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: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modifying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basic </a:t>
            </a:r>
            <a:r>
              <a:rPr lang="cs-CZ" dirty="0" err="1"/>
              <a:t>meaning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07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graphicFrame>
        <p:nvGraphicFramePr>
          <p:cNvPr id="17" name="Tabulka 17">
            <a:extLst>
              <a:ext uri="{FF2B5EF4-FFF2-40B4-BE49-F238E27FC236}">
                <a16:creationId xmlns:a16="http://schemas.microsoft.com/office/drawing/2014/main" id="{75CA10FC-A8C5-4987-B15C-C49EB6D39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4831"/>
              </p:ext>
            </p:extLst>
          </p:nvPr>
        </p:nvGraphicFramePr>
        <p:xfrm>
          <a:off x="1344102" y="2435587"/>
          <a:ext cx="9116970" cy="166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434">
                  <a:extLst>
                    <a:ext uri="{9D8B030D-6E8A-4147-A177-3AD203B41FA5}">
                      <a16:colId xmlns:a16="http://schemas.microsoft.com/office/drawing/2014/main" val="2815553213"/>
                    </a:ext>
                  </a:extLst>
                </a:gridCol>
                <a:gridCol w="3908185">
                  <a:extLst>
                    <a:ext uri="{9D8B030D-6E8A-4147-A177-3AD203B41FA5}">
                      <a16:colId xmlns:a16="http://schemas.microsoft.com/office/drawing/2014/main" val="2980439835"/>
                    </a:ext>
                  </a:extLst>
                </a:gridCol>
                <a:gridCol w="2653351">
                  <a:extLst>
                    <a:ext uri="{9D8B030D-6E8A-4147-A177-3AD203B41FA5}">
                      <a16:colId xmlns:a16="http://schemas.microsoft.com/office/drawing/2014/main" val="2433746625"/>
                    </a:ext>
                  </a:extLst>
                </a:gridCol>
              </a:tblGrid>
              <a:tr h="458615">
                <a:tc>
                  <a:txBody>
                    <a:bodyPr/>
                    <a:lstStyle/>
                    <a:p>
                      <a:r>
                        <a:rPr lang="cs-CZ" dirty="0" err="1"/>
                        <a:t>Imperfective</a:t>
                      </a:r>
                      <a:r>
                        <a:rPr lang="cs-CZ" dirty="0"/>
                        <a:t> (basic)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Perfective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2nd </a:t>
                      </a:r>
                      <a:r>
                        <a:rPr lang="cs-CZ" dirty="0" err="1"/>
                        <a:t>imperfective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31067"/>
                  </a:ext>
                </a:extLst>
              </a:tr>
              <a:tr h="120652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70C0"/>
                          </a:solidFill>
                        </a:rPr>
                        <a:t>All </a:t>
                      </a:r>
                      <a:r>
                        <a:rPr lang="cs-CZ" b="1" dirty="0" err="1">
                          <a:solidFill>
                            <a:srgbClr val="0070C0"/>
                          </a:solidFill>
                        </a:rPr>
                        <a:t>the</a:t>
                      </a:r>
                      <a:r>
                        <a:rPr lang="cs-CZ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0070C0"/>
                          </a:solidFill>
                        </a:rPr>
                        <a:t>verbs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cs-CZ" b="1" dirty="0">
                          <a:solidFill>
                            <a:srgbClr val="0070C0"/>
                          </a:solidFill>
                        </a:rPr>
                        <a:t>(1000s)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Perfective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counterparts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(x 1000s)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More </a:t>
                      </a:r>
                      <a:r>
                        <a:rPr lang="cs-CZ" dirty="0" err="1"/>
                        <a:t>verbs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11997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81EA1B-3531-4077-95A6-E4BDFB299DB4}"/>
              </a:ext>
            </a:extLst>
          </p:cNvPr>
          <p:cNvSpPr txBox="1"/>
          <p:nvPr/>
        </p:nvSpPr>
        <p:spPr>
          <a:xfrm>
            <a:off x="1283515" y="1392572"/>
            <a:ext cx="827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verbs</a:t>
            </a:r>
            <a:r>
              <a:rPr lang="cs-CZ" dirty="0"/>
              <a:t>: </a:t>
            </a:r>
            <a:r>
              <a:rPr lang="cs-CZ" b="1" dirty="0" err="1"/>
              <a:t>all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pairs</a:t>
            </a:r>
            <a:r>
              <a:rPr lang="cs-CZ" dirty="0"/>
              <a:t>;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has a </a:t>
            </a:r>
            <a:r>
              <a:rPr lang="cs-CZ" dirty="0" err="1"/>
              <a:t>counterpart</a:t>
            </a:r>
            <a:r>
              <a:rPr lang="cs-CZ" dirty="0"/>
              <a:t>/</a:t>
            </a:r>
            <a:r>
              <a:rPr lang="cs-CZ" dirty="0" err="1"/>
              <a:t>aspectual</a:t>
            </a:r>
            <a:r>
              <a:rPr lang="cs-CZ" dirty="0"/>
              <a:t>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basic </a:t>
            </a:r>
            <a:r>
              <a:rPr lang="cs-CZ" dirty="0" err="1"/>
              <a:t>meaning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;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: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modifying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basic </a:t>
            </a:r>
            <a:r>
              <a:rPr lang="cs-CZ" dirty="0" err="1"/>
              <a:t>meaning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36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learn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81EA1B-3531-4077-95A6-E4BDFB299DB4}"/>
              </a:ext>
            </a:extLst>
          </p:cNvPr>
          <p:cNvSpPr txBox="1"/>
          <p:nvPr/>
        </p:nvSpPr>
        <p:spPr>
          <a:xfrm>
            <a:off x="1283515" y="1392572"/>
            <a:ext cx="5489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 </a:t>
            </a:r>
            <a:r>
              <a:rPr lang="cs-CZ" dirty="0" err="1"/>
              <a:t>verbs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counterparts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legend: </a:t>
            </a:r>
            <a:r>
              <a:rPr lang="cs-CZ" dirty="0" err="1"/>
              <a:t>left</a:t>
            </a:r>
            <a:r>
              <a:rPr lang="cs-CZ" dirty="0"/>
              <a:t> verb = </a:t>
            </a:r>
            <a:r>
              <a:rPr lang="cs-CZ" dirty="0" err="1"/>
              <a:t>imperfective</a:t>
            </a:r>
            <a:r>
              <a:rPr lang="cs-CZ" dirty="0"/>
              <a:t>, </a:t>
            </a:r>
            <a:r>
              <a:rPr lang="cs-CZ" dirty="0" err="1"/>
              <a:t>right</a:t>
            </a:r>
            <a:r>
              <a:rPr lang="cs-CZ" dirty="0"/>
              <a:t> verb: </a:t>
            </a:r>
            <a:r>
              <a:rPr lang="cs-CZ" dirty="0" err="1"/>
              <a:t>perfective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available</a:t>
            </a:r>
            <a:r>
              <a:rPr lang="cs-CZ" dirty="0"/>
              <a:t> on IS (</a:t>
            </a:r>
            <a:r>
              <a:rPr lang="cs-CZ" dirty="0">
                <a:hlinkClick r:id="rId2"/>
              </a:rPr>
              <a:t>link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26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Verbs</a:t>
            </a:r>
            <a:r>
              <a:rPr lang="cs-CZ" dirty="0"/>
              <a:t> = </a:t>
            </a:r>
            <a:r>
              <a:rPr lang="cs-CZ" dirty="0" err="1"/>
              <a:t>actions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Action</a:t>
            </a:r>
            <a:r>
              <a:rPr lang="cs-CZ" dirty="0"/>
              <a:t> as a </a:t>
            </a:r>
            <a:r>
              <a:rPr lang="cs-CZ" dirty="0" err="1"/>
              <a:t>process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/>
              <a:t>Action</a:t>
            </a:r>
            <a:r>
              <a:rPr lang="cs-CZ" dirty="0"/>
              <a:t> as a </a:t>
            </a:r>
            <a:r>
              <a:rPr lang="cs-CZ" dirty="0" err="1"/>
              <a:t>result</a:t>
            </a:r>
            <a:endParaRPr lang="cs-CZ" dirty="0"/>
          </a:p>
        </p:txBody>
      </p:sp>
      <p:pic>
        <p:nvPicPr>
          <p:cNvPr id="11" name="Obrázek 10" descr="https://d30y9cdsu7xlg0.cloudfront.net/png/21729-200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75" y="3429000"/>
            <a:ext cx="1662113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https://cdn1.iconfinder.com/data/icons/line-arrow-hand-draw/64/arrow_hand_draw_line-08-512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55" y="3121501"/>
            <a:ext cx="2673668" cy="2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as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movie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Pan </a:t>
            </a:r>
            <a:r>
              <a:rPr lang="cs-CZ" dirty="0" err="1"/>
              <a:t>Bean</a:t>
            </a:r>
            <a:r>
              <a:rPr lang="cs-CZ" dirty="0"/>
              <a:t> jí kuřecí stehno.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/>
              <a:t>photos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Pan Bean snědl kuřecí stehno.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F6A953-59D3-415F-982B-959660971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98" y="3006726"/>
            <a:ext cx="3258593" cy="239832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ED0BEFD-A330-4592-9E5B-A37DE81F7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79" y="3215075"/>
            <a:ext cx="2151433" cy="1212075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5FD97249-B636-402F-A8F4-B0EC0A0263A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118347" y="3821113"/>
            <a:ext cx="1082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4F3B1914-F418-40CF-93A1-E30D40B9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22" y="3006726"/>
            <a:ext cx="2119503" cy="20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Verbs</a:t>
            </a:r>
            <a:r>
              <a:rPr lang="cs-CZ" dirty="0"/>
              <a:t> = </a:t>
            </a:r>
            <a:r>
              <a:rPr lang="cs-CZ" dirty="0" err="1"/>
              <a:t>actions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Unlimited</a:t>
            </a:r>
            <a:endParaRPr lang="cs-CZ" dirty="0"/>
          </a:p>
          <a:p>
            <a:r>
              <a:rPr lang="cs-CZ" dirty="0" err="1"/>
              <a:t>Unfinished</a:t>
            </a:r>
            <a:endParaRPr lang="cs-CZ" dirty="0"/>
          </a:p>
          <a:p>
            <a:r>
              <a:rPr lang="cs-CZ" dirty="0" err="1"/>
              <a:t>Lasting</a:t>
            </a:r>
            <a:r>
              <a:rPr lang="cs-CZ" dirty="0"/>
              <a:t> </a:t>
            </a:r>
          </a:p>
          <a:p>
            <a:r>
              <a:rPr lang="cs-CZ" dirty="0" err="1"/>
              <a:t>Repeated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Nejím maso.</a:t>
            </a:r>
          </a:p>
          <a:p>
            <a:r>
              <a:rPr lang="cs-CZ" i="1" dirty="0"/>
              <a:t>Co děláš? — Nemám čas, jím.</a:t>
            </a:r>
          </a:p>
          <a:p>
            <a:r>
              <a:rPr lang="cs-CZ" i="1" dirty="0"/>
              <a:t>Každý den jím kuřecí stehno.</a:t>
            </a:r>
          </a:p>
          <a:p>
            <a:r>
              <a:rPr lang="cs-CZ" i="1" dirty="0"/>
              <a:t>Jedl jsem kuřecí stehno 25 minut.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One-time</a:t>
            </a:r>
            <a:endParaRPr lang="cs-CZ" dirty="0"/>
          </a:p>
          <a:p>
            <a:r>
              <a:rPr lang="cs-CZ" dirty="0" err="1"/>
              <a:t>Completed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-moment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Snědl jsem kuřecí stehno v 12:35.11</a:t>
            </a:r>
          </a:p>
        </p:txBody>
      </p:sp>
    </p:spTree>
    <p:extLst>
      <p:ext uri="{BB962C8B-B14F-4D97-AF65-F5344CB8AC3E}">
        <p14:creationId xmlns:p14="http://schemas.microsoft.com/office/powerpoint/2010/main" val="238583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6F488-61AF-447C-B778-0074AD69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Grammar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1412FB-FE3A-499D-B12C-D133B654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6D64D-2310-40DE-9799-FCBD101C0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Past tense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happening.</a:t>
            </a:r>
          </a:p>
          <a:p>
            <a:pPr lvl="1"/>
            <a:r>
              <a:rPr lang="cs-CZ" i="1" dirty="0"/>
              <a:t>Jedl jsem kuřecí stehno.</a:t>
            </a:r>
          </a:p>
          <a:p>
            <a:r>
              <a:rPr lang="cs-CZ" b="1" dirty="0" err="1"/>
              <a:t>Present</a:t>
            </a:r>
            <a:r>
              <a:rPr lang="cs-CZ" b="1" dirty="0"/>
              <a:t> tense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happening.</a:t>
            </a:r>
          </a:p>
          <a:p>
            <a:pPr lvl="1"/>
            <a:r>
              <a:rPr lang="cs-CZ" i="1" dirty="0"/>
              <a:t>Jím kuřecí stehno</a:t>
            </a:r>
            <a:r>
              <a:rPr lang="cs-CZ" dirty="0"/>
              <a:t>.</a:t>
            </a:r>
          </a:p>
          <a:p>
            <a:r>
              <a:rPr lang="cs-CZ" b="1" dirty="0" err="1"/>
              <a:t>Future</a:t>
            </a:r>
            <a:r>
              <a:rPr lang="cs-CZ" b="1" dirty="0"/>
              <a:t> tense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happening.</a:t>
            </a:r>
          </a:p>
          <a:p>
            <a:pPr lvl="1"/>
            <a:r>
              <a:rPr lang="cs-CZ" i="1" dirty="0"/>
              <a:t>Budu jíst kuřecí stehno.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4F7E22-33BA-4CB1-A3A8-B2BDB9AB9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Perfective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219B459-0607-45BE-AB6E-0994207DD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Past tense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has </a:t>
            </a:r>
            <a:r>
              <a:rPr lang="cs-CZ" dirty="0" err="1"/>
              <a:t>happened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dirty="0"/>
              <a:t>.</a:t>
            </a:r>
          </a:p>
          <a:p>
            <a:pPr lvl="1"/>
            <a:r>
              <a:rPr lang="cs-CZ" i="1" dirty="0"/>
              <a:t>Snědl jsem kuřecí stehno.</a:t>
            </a:r>
          </a:p>
          <a:p>
            <a:r>
              <a:rPr lang="cs-CZ" b="1" dirty="0" err="1"/>
              <a:t>Future</a:t>
            </a:r>
            <a:r>
              <a:rPr lang="cs-CZ" b="1" dirty="0"/>
              <a:t> tense </a:t>
            </a:r>
            <a:r>
              <a:rPr lang="cs-CZ" dirty="0"/>
              <a:t>(</a:t>
            </a:r>
            <a:r>
              <a:rPr lang="cs-CZ" dirty="0" err="1"/>
              <a:t>formaly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tense </a:t>
            </a:r>
            <a:r>
              <a:rPr lang="cs-CZ" dirty="0" err="1"/>
              <a:t>form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happen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i="1" dirty="0"/>
              <a:t>.</a:t>
            </a:r>
          </a:p>
          <a:p>
            <a:pPr lvl="1"/>
            <a:r>
              <a:rPr lang="cs-CZ" i="1" dirty="0"/>
              <a:t>Sním kuřecí stehno.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79A33F-1133-431A-BFEC-EA508215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9" y="506807"/>
            <a:ext cx="1901868" cy="13997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3B85583-709E-49B9-91F1-2DD8A5AE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514" y="5176837"/>
            <a:ext cx="855540" cy="8143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14113E-A4F8-46F3-A623-46330C4A1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94" y="1681163"/>
            <a:ext cx="2151433" cy="12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6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e226e3f7-ff9f-4dd1-aa15-bca6c51929a9">
      <UserInfo>
        <DisplayName/>
        <AccountId xsi:nil="true"/>
        <AccountType/>
      </UserInfo>
    </Teachers>
    <Student_Groups xmlns="e226e3f7-ff9f-4dd1-aa15-bca6c51929a9">
      <UserInfo>
        <DisplayName/>
        <AccountId xsi:nil="true"/>
        <AccountType/>
      </UserInfo>
    </Student_Groups>
    <Self_Registration_Enabled xmlns="e226e3f7-ff9f-4dd1-aa15-bca6c51929a9" xsi:nil="true"/>
    <Invited_Teachers xmlns="e226e3f7-ff9f-4dd1-aa15-bca6c51929a9" xsi:nil="true"/>
    <NotebookType xmlns="e226e3f7-ff9f-4dd1-aa15-bca6c51929a9" xsi:nil="true"/>
    <Students xmlns="e226e3f7-ff9f-4dd1-aa15-bca6c51929a9">
      <UserInfo>
        <DisplayName/>
        <AccountId xsi:nil="true"/>
        <AccountType/>
      </UserInfo>
    </Students>
    <Has_Teacher_Only_SectionGroup xmlns="e226e3f7-ff9f-4dd1-aa15-bca6c51929a9" xsi:nil="true"/>
    <DefaultSectionNames xmlns="e226e3f7-ff9f-4dd1-aa15-bca6c51929a9" xsi:nil="true"/>
    <Is_Collaboration_Space_Locked xmlns="e226e3f7-ff9f-4dd1-aa15-bca6c51929a9" xsi:nil="true"/>
    <FolderType xmlns="e226e3f7-ff9f-4dd1-aa15-bca6c51929a9" xsi:nil="true"/>
    <Owner xmlns="e226e3f7-ff9f-4dd1-aa15-bca6c51929a9">
      <UserInfo>
        <DisplayName/>
        <AccountId xsi:nil="true"/>
        <AccountType/>
      </UserInfo>
    </Owner>
    <CultureName xmlns="e226e3f7-ff9f-4dd1-aa15-bca6c51929a9" xsi:nil="true"/>
    <Invited_Students xmlns="e226e3f7-ff9f-4dd1-aa15-bca6c51929a9" xsi:nil="true"/>
    <AppVersion xmlns="e226e3f7-ff9f-4dd1-aa15-bca6c51929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55372252ED724CA0AAE532E4D314EB" ma:contentTypeVersion="25" ma:contentTypeDescription="Vytvoří nový dokument" ma:contentTypeScope="" ma:versionID="d9979f49ca9aadd6b69e2e3a4de11f77">
  <xsd:schema xmlns:xsd="http://www.w3.org/2001/XMLSchema" xmlns:xs="http://www.w3.org/2001/XMLSchema" xmlns:p="http://schemas.microsoft.com/office/2006/metadata/properties" xmlns:ns3="26f76ef6-96f2-4b7d-9117-78def4f5d41b" xmlns:ns4="e226e3f7-ff9f-4dd1-aa15-bca6c51929a9" targetNamespace="http://schemas.microsoft.com/office/2006/metadata/properties" ma:root="true" ma:fieldsID="ccf6bc797beac04eb8a3615d20ab2908" ns3:_="" ns4:_="">
    <xsd:import namespace="26f76ef6-96f2-4b7d-9117-78def4f5d41b"/>
    <xsd:import namespace="e226e3f7-ff9f-4dd1-aa15-bca6c51929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76ef6-96f2-4b7d-9117-78def4f5d4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6e3f7-ff9f-4dd1-aa15-bca6c51929a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AA141-B655-482F-9D21-CD165AD530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2C7E6-8314-4297-AAA3-E5A76A3AC56F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26f76ef6-96f2-4b7d-9117-78def4f5d41b"/>
    <ds:schemaRef ds:uri="e226e3f7-ff9f-4dd1-aa15-bca6c51929a9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1B201A-37A2-4D28-A1EE-B34D3797A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76ef6-96f2-4b7d-9117-78def4f5d41b"/>
    <ds:schemaRef ds:uri="e226e3f7-ff9f-4dd1-aa15-bca6c5192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613</Words>
  <Application>Microsoft Office PowerPoint</Application>
  <PresentationFormat>Širokoúhlá obrazovka</PresentationFormat>
  <Paragraphs>152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Aspect</vt:lpstr>
      <vt:lpstr>Verbs in czech language</vt:lpstr>
      <vt:lpstr>Verbs in czech language</vt:lpstr>
      <vt:lpstr>Verbs in czech language</vt:lpstr>
      <vt:lpstr>What you will have to learn</vt:lpstr>
      <vt:lpstr>Verbs = actions</vt:lpstr>
      <vt:lpstr>Actions taken as</vt:lpstr>
      <vt:lpstr>Verbs = actions</vt:lpstr>
      <vt:lpstr>Grammar</vt:lpstr>
      <vt:lpstr>Context: time and other signals</vt:lpstr>
      <vt:lpstr>Conjunctions</vt:lpstr>
      <vt:lpstr>Forms and grammar: prefixes</vt:lpstr>
      <vt:lpstr>Forms and grammar: different forms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</dc:title>
  <dc:creator>Martin Punčochář</dc:creator>
  <cp:lastModifiedBy>Martin Punčochář</cp:lastModifiedBy>
  <cp:revision>3</cp:revision>
  <dcterms:created xsi:type="dcterms:W3CDTF">2019-10-24T04:49:54Z</dcterms:created>
  <dcterms:modified xsi:type="dcterms:W3CDTF">2020-11-12T07:04:29Z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0x0101008F55372252ED724CA0AAE532E4D314EB</vt:lpwstr>
  </property>
</Properties>
</file>