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80" r:id="rId6"/>
    <p:sldId id="259" r:id="rId7"/>
    <p:sldId id="260" r:id="rId8"/>
    <p:sldId id="279" r:id="rId9"/>
    <p:sldId id="261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81" r:id="rId18"/>
    <p:sldId id="282" r:id="rId19"/>
    <p:sldId id="269" r:id="rId20"/>
    <p:sldId id="278" r:id="rId21"/>
    <p:sldId id="271" r:id="rId22"/>
    <p:sldId id="273" r:id="rId23"/>
    <p:sldId id="274" r:id="rId24"/>
    <p:sldId id="276" r:id="rId25"/>
    <p:sldId id="277" r:id="rId26"/>
    <p:sldId id="272" r:id="rId27"/>
    <p:sldId id="27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5A581-7069-4682-9ADC-67EA8B81CB19}" v="6" dt="2020-11-12T09:27:04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unčochář" userId="2d608829-12d2-48ff-88b1-8e7ae92e5258" providerId="ADAL" clId="{FF15A581-7069-4682-9ADC-67EA8B81CB19}"/>
    <pc:docChg chg="custSel mod addSld modSld">
      <pc:chgData name="Martin Punčochář" userId="2d608829-12d2-48ff-88b1-8e7ae92e5258" providerId="ADAL" clId="{FF15A581-7069-4682-9ADC-67EA8B81CB19}" dt="2020-11-12T09:27:15.658" v="108" actId="26606"/>
      <pc:docMkLst>
        <pc:docMk/>
      </pc:docMkLst>
      <pc:sldChg chg="addSp delSp modSp new mod setBg">
        <pc:chgData name="Martin Punčochář" userId="2d608829-12d2-48ff-88b1-8e7ae92e5258" providerId="ADAL" clId="{FF15A581-7069-4682-9ADC-67EA8B81CB19}" dt="2020-11-12T09:14:03.980" v="20" actId="26606"/>
        <pc:sldMkLst>
          <pc:docMk/>
          <pc:sldMk cId="2693104662" sldId="279"/>
        </pc:sldMkLst>
        <pc:spChg chg="mod ord">
          <ac:chgData name="Martin Punčochář" userId="2d608829-12d2-48ff-88b1-8e7ae92e5258" providerId="ADAL" clId="{FF15A581-7069-4682-9ADC-67EA8B81CB19}" dt="2020-11-12T09:14:03.980" v="20" actId="26606"/>
          <ac:spMkLst>
            <pc:docMk/>
            <pc:sldMk cId="2693104662" sldId="279"/>
            <ac:spMk id="2" creationId="{E13D328A-F4CC-477E-B21E-237FCDD705A3}"/>
          </ac:spMkLst>
        </pc:spChg>
        <pc:spChg chg="del">
          <ac:chgData name="Martin Punčochář" userId="2d608829-12d2-48ff-88b1-8e7ae92e5258" providerId="ADAL" clId="{FF15A581-7069-4682-9ADC-67EA8B81CB19}" dt="2020-11-12T09:14:00.443" v="17"/>
          <ac:spMkLst>
            <pc:docMk/>
            <pc:sldMk cId="2693104662" sldId="279"/>
            <ac:spMk id="3" creationId="{C783517D-86DA-46BC-8E6D-B42BF6D3F97B}"/>
          </ac:spMkLst>
        </pc:spChg>
        <pc:spChg chg="add">
          <ac:chgData name="Martin Punčochář" userId="2d608829-12d2-48ff-88b1-8e7ae92e5258" providerId="ADAL" clId="{FF15A581-7069-4682-9ADC-67EA8B81CB19}" dt="2020-11-12T09:14:03.980" v="20" actId="26606"/>
          <ac:spMkLst>
            <pc:docMk/>
            <pc:sldMk cId="2693104662" sldId="279"/>
            <ac:spMk id="10" creationId="{37C89E4B-3C9F-44B9-8B86-D9E3D112D8EC}"/>
          </ac:spMkLst>
        </pc:spChg>
        <pc:picChg chg="add mod">
          <ac:chgData name="Martin Punčochář" userId="2d608829-12d2-48ff-88b1-8e7ae92e5258" providerId="ADAL" clId="{FF15A581-7069-4682-9ADC-67EA8B81CB19}" dt="2020-11-12T09:14:03.980" v="20" actId="26606"/>
          <ac:picMkLst>
            <pc:docMk/>
            <pc:sldMk cId="2693104662" sldId="279"/>
            <ac:picMk id="5" creationId="{6557E297-53F4-4E59-835F-C7B466F7488B}"/>
          </ac:picMkLst>
        </pc:picChg>
        <pc:cxnChg chg="add">
          <ac:chgData name="Martin Punčochář" userId="2d608829-12d2-48ff-88b1-8e7ae92e5258" providerId="ADAL" clId="{FF15A581-7069-4682-9ADC-67EA8B81CB19}" dt="2020-11-12T09:14:03.980" v="20" actId="26606"/>
          <ac:cxnSpMkLst>
            <pc:docMk/>
            <pc:sldMk cId="2693104662" sldId="279"/>
            <ac:cxnSpMk id="12" creationId="{AA2EAA10-076F-46BD-8F0F-B9A2FB77A85C}"/>
          </ac:cxnSpMkLst>
        </pc:cxnChg>
        <pc:cxnChg chg="add">
          <ac:chgData name="Martin Punčochář" userId="2d608829-12d2-48ff-88b1-8e7ae92e5258" providerId="ADAL" clId="{FF15A581-7069-4682-9ADC-67EA8B81CB19}" dt="2020-11-12T09:14:03.980" v="20" actId="26606"/>
          <ac:cxnSpMkLst>
            <pc:docMk/>
            <pc:sldMk cId="2693104662" sldId="279"/>
            <ac:cxnSpMk id="14" creationId="{D891E407-403B-4764-86C9-33A56D3BCAA3}"/>
          </ac:cxnSpMkLst>
        </pc:cxnChg>
      </pc:sldChg>
      <pc:sldChg chg="addSp delSp modSp new mod setBg setClrOvrMap">
        <pc:chgData name="Martin Punčochář" userId="2d608829-12d2-48ff-88b1-8e7ae92e5258" providerId="ADAL" clId="{FF15A581-7069-4682-9ADC-67EA8B81CB19}" dt="2020-11-12T09:14:56.203" v="55" actId="26606"/>
        <pc:sldMkLst>
          <pc:docMk/>
          <pc:sldMk cId="2014199221" sldId="280"/>
        </pc:sldMkLst>
        <pc:spChg chg="mod">
          <ac:chgData name="Martin Punčochář" userId="2d608829-12d2-48ff-88b1-8e7ae92e5258" providerId="ADAL" clId="{FF15A581-7069-4682-9ADC-67EA8B81CB19}" dt="2020-11-12T09:14:56.203" v="55" actId="26606"/>
          <ac:spMkLst>
            <pc:docMk/>
            <pc:sldMk cId="2014199221" sldId="280"/>
            <ac:spMk id="2" creationId="{6C2AD36C-0352-4FC7-9B71-597C015B6C1C}"/>
          </ac:spMkLst>
        </pc:spChg>
        <pc:spChg chg="del">
          <ac:chgData name="Martin Punčochář" userId="2d608829-12d2-48ff-88b1-8e7ae92e5258" providerId="ADAL" clId="{FF15A581-7069-4682-9ADC-67EA8B81CB19}" dt="2020-11-12T09:14:56.203" v="55" actId="26606"/>
          <ac:spMkLst>
            <pc:docMk/>
            <pc:sldMk cId="2014199221" sldId="280"/>
            <ac:spMk id="3" creationId="{ECA026D4-60A7-4292-AF09-903FB4428641}"/>
          </ac:spMkLst>
        </pc:spChg>
        <pc:spChg chg="add">
          <ac:chgData name="Martin Punčochář" userId="2d608829-12d2-48ff-88b1-8e7ae92e5258" providerId="ADAL" clId="{FF15A581-7069-4682-9ADC-67EA8B81CB19}" dt="2020-11-12T09:14:56.203" v="55" actId="26606"/>
          <ac:spMkLst>
            <pc:docMk/>
            <pc:sldMk cId="2014199221" sldId="280"/>
            <ac:spMk id="71" creationId="{BCC55ACC-A2F6-403C-A3A4-D59B3734D45F}"/>
          </ac:spMkLst>
        </pc:spChg>
        <pc:graphicFrameChg chg="add del mod">
          <ac:chgData name="Martin Punčochář" userId="2d608829-12d2-48ff-88b1-8e7ae92e5258" providerId="ADAL" clId="{FF15A581-7069-4682-9ADC-67EA8B81CB19}" dt="2020-11-12T09:14:52.379" v="53"/>
          <ac:graphicFrameMkLst>
            <pc:docMk/>
            <pc:sldMk cId="2014199221" sldId="280"/>
            <ac:graphicFrameMk id="4" creationId="{905B718B-064E-4250-86BA-B9F07BBDE1F9}"/>
          </ac:graphicFrameMkLst>
        </pc:graphicFrameChg>
        <pc:picChg chg="add mod">
          <ac:chgData name="Martin Punčochář" userId="2d608829-12d2-48ff-88b1-8e7ae92e5258" providerId="ADAL" clId="{FF15A581-7069-4682-9ADC-67EA8B81CB19}" dt="2020-11-12T09:14:56.203" v="55" actId="26606"/>
          <ac:picMkLst>
            <pc:docMk/>
            <pc:sldMk cId="2014199221" sldId="280"/>
            <ac:picMk id="3074" creationId="{B2D8C538-9FED-45AB-B2F0-494B7D2C6A65}"/>
          </ac:picMkLst>
        </pc:picChg>
      </pc:sldChg>
      <pc:sldChg chg="addSp delSp modSp new mod setBg">
        <pc:chgData name="Martin Punčochář" userId="2d608829-12d2-48ff-88b1-8e7ae92e5258" providerId="ADAL" clId="{FF15A581-7069-4682-9ADC-67EA8B81CB19}" dt="2020-11-12T09:26:51.093" v="79" actId="26606"/>
        <pc:sldMkLst>
          <pc:docMk/>
          <pc:sldMk cId="1174723915" sldId="281"/>
        </pc:sldMkLst>
        <pc:spChg chg="mod ord">
          <ac:chgData name="Martin Punčochář" userId="2d608829-12d2-48ff-88b1-8e7ae92e5258" providerId="ADAL" clId="{FF15A581-7069-4682-9ADC-67EA8B81CB19}" dt="2020-11-12T09:26:51.093" v="79" actId="26606"/>
          <ac:spMkLst>
            <pc:docMk/>
            <pc:sldMk cId="1174723915" sldId="281"/>
            <ac:spMk id="2" creationId="{74F9ED1D-3E05-48D6-AA96-FCA5C72AE25A}"/>
          </ac:spMkLst>
        </pc:spChg>
        <pc:spChg chg="del">
          <ac:chgData name="Martin Punčochář" userId="2d608829-12d2-48ff-88b1-8e7ae92e5258" providerId="ADAL" clId="{FF15A581-7069-4682-9ADC-67EA8B81CB19}" dt="2020-11-12T09:26:39.058" v="57"/>
          <ac:spMkLst>
            <pc:docMk/>
            <pc:sldMk cId="1174723915" sldId="281"/>
            <ac:spMk id="3" creationId="{D43E4222-FD80-4C2E-B811-8F00C9974712}"/>
          </ac:spMkLst>
        </pc:spChg>
        <pc:spChg chg="add">
          <ac:chgData name="Martin Punčochář" userId="2d608829-12d2-48ff-88b1-8e7ae92e5258" providerId="ADAL" clId="{FF15A581-7069-4682-9ADC-67EA8B81CB19}" dt="2020-11-12T09:26:51.093" v="79" actId="26606"/>
          <ac:spMkLst>
            <pc:docMk/>
            <pc:sldMk cId="1174723915" sldId="281"/>
            <ac:spMk id="10" creationId="{37C89E4B-3C9F-44B9-8B86-D9E3D112D8EC}"/>
          </ac:spMkLst>
        </pc:spChg>
        <pc:picChg chg="add mod">
          <ac:chgData name="Martin Punčochář" userId="2d608829-12d2-48ff-88b1-8e7ae92e5258" providerId="ADAL" clId="{FF15A581-7069-4682-9ADC-67EA8B81CB19}" dt="2020-11-12T09:26:51.093" v="79" actId="26606"/>
          <ac:picMkLst>
            <pc:docMk/>
            <pc:sldMk cId="1174723915" sldId="281"/>
            <ac:picMk id="5" creationId="{11F855AB-F8DD-46A1-8287-F59E500EE925}"/>
          </ac:picMkLst>
        </pc:picChg>
        <pc:cxnChg chg="add">
          <ac:chgData name="Martin Punčochář" userId="2d608829-12d2-48ff-88b1-8e7ae92e5258" providerId="ADAL" clId="{FF15A581-7069-4682-9ADC-67EA8B81CB19}" dt="2020-11-12T09:26:51.093" v="79" actId="26606"/>
          <ac:cxnSpMkLst>
            <pc:docMk/>
            <pc:sldMk cId="1174723915" sldId="281"/>
            <ac:cxnSpMk id="12" creationId="{AA2EAA10-076F-46BD-8F0F-B9A2FB77A85C}"/>
          </ac:cxnSpMkLst>
        </pc:cxnChg>
        <pc:cxnChg chg="add">
          <ac:chgData name="Martin Punčochář" userId="2d608829-12d2-48ff-88b1-8e7ae92e5258" providerId="ADAL" clId="{FF15A581-7069-4682-9ADC-67EA8B81CB19}" dt="2020-11-12T09:26:51.093" v="79" actId="26606"/>
          <ac:cxnSpMkLst>
            <pc:docMk/>
            <pc:sldMk cId="1174723915" sldId="281"/>
            <ac:cxnSpMk id="14" creationId="{D891E407-403B-4764-86C9-33A56D3BCAA3}"/>
          </ac:cxnSpMkLst>
        </pc:cxnChg>
      </pc:sldChg>
      <pc:sldChg chg="addSp delSp modSp new mod setBg">
        <pc:chgData name="Martin Punčochář" userId="2d608829-12d2-48ff-88b1-8e7ae92e5258" providerId="ADAL" clId="{FF15A581-7069-4682-9ADC-67EA8B81CB19}" dt="2020-11-12T09:27:15.658" v="108" actId="26606"/>
        <pc:sldMkLst>
          <pc:docMk/>
          <pc:sldMk cId="4174432979" sldId="282"/>
        </pc:sldMkLst>
        <pc:spChg chg="mod ord">
          <ac:chgData name="Martin Punčochář" userId="2d608829-12d2-48ff-88b1-8e7ae92e5258" providerId="ADAL" clId="{FF15A581-7069-4682-9ADC-67EA8B81CB19}" dt="2020-11-12T09:27:15.658" v="108" actId="26606"/>
          <ac:spMkLst>
            <pc:docMk/>
            <pc:sldMk cId="4174432979" sldId="282"/>
            <ac:spMk id="2" creationId="{DB96D429-E3F9-472A-97EB-E3E591ED5EC5}"/>
          </ac:spMkLst>
        </pc:spChg>
        <pc:spChg chg="del">
          <ac:chgData name="Martin Punčochář" userId="2d608829-12d2-48ff-88b1-8e7ae92e5258" providerId="ADAL" clId="{FF15A581-7069-4682-9ADC-67EA8B81CB19}" dt="2020-11-12T09:27:04.748" v="81"/>
          <ac:spMkLst>
            <pc:docMk/>
            <pc:sldMk cId="4174432979" sldId="282"/>
            <ac:spMk id="3" creationId="{70899F5A-2F7F-4DD4-B22D-1BE304181F16}"/>
          </ac:spMkLst>
        </pc:spChg>
        <pc:spChg chg="add">
          <ac:chgData name="Martin Punčochář" userId="2d608829-12d2-48ff-88b1-8e7ae92e5258" providerId="ADAL" clId="{FF15A581-7069-4682-9ADC-67EA8B81CB19}" dt="2020-11-12T09:27:15.658" v="108" actId="26606"/>
          <ac:spMkLst>
            <pc:docMk/>
            <pc:sldMk cId="4174432979" sldId="282"/>
            <ac:spMk id="10" creationId="{37C89E4B-3C9F-44B9-8B86-D9E3D112D8EC}"/>
          </ac:spMkLst>
        </pc:spChg>
        <pc:picChg chg="add mod">
          <ac:chgData name="Martin Punčochář" userId="2d608829-12d2-48ff-88b1-8e7ae92e5258" providerId="ADAL" clId="{FF15A581-7069-4682-9ADC-67EA8B81CB19}" dt="2020-11-12T09:27:15.658" v="108" actId="26606"/>
          <ac:picMkLst>
            <pc:docMk/>
            <pc:sldMk cId="4174432979" sldId="282"/>
            <ac:picMk id="5" creationId="{58CA1BF8-C0DE-430C-81CD-1E729622A237}"/>
          </ac:picMkLst>
        </pc:picChg>
        <pc:cxnChg chg="add">
          <ac:chgData name="Martin Punčochář" userId="2d608829-12d2-48ff-88b1-8e7ae92e5258" providerId="ADAL" clId="{FF15A581-7069-4682-9ADC-67EA8B81CB19}" dt="2020-11-12T09:27:15.658" v="108" actId="26606"/>
          <ac:cxnSpMkLst>
            <pc:docMk/>
            <pc:sldMk cId="4174432979" sldId="282"/>
            <ac:cxnSpMk id="12" creationId="{AA2EAA10-076F-46BD-8F0F-B9A2FB77A85C}"/>
          </ac:cxnSpMkLst>
        </pc:cxnChg>
        <pc:cxnChg chg="add">
          <ac:chgData name="Martin Punčochář" userId="2d608829-12d2-48ff-88b1-8e7ae92e5258" providerId="ADAL" clId="{FF15A581-7069-4682-9ADC-67EA8B81CB19}" dt="2020-11-12T09:27:15.658" v="108" actId="26606"/>
          <ac:cxnSpMkLst>
            <pc:docMk/>
            <pc:sldMk cId="4174432979" sldId="282"/>
            <ac:cxnSpMk id="14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818C0-A459-4288-B1A8-54F78E53E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6F19A6-462C-4900-80B2-13EF2169B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26A093-A87C-4BF8-BD4A-E4886726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DF616C-78F8-4D78-A1B3-45A77F81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76FD2-59E7-4983-B16D-98BDEE1E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01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6A9A5-68EC-4812-8F15-001149DA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67F19C-A2B6-450F-BBE1-2DD42F30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C254FF-812A-4783-BC81-B5ABD15C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680AAB-6E62-43CD-8D46-8FECFBD8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BF2BDC-51B3-4907-981B-E44A121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33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6837D2F-7B30-44BC-A791-89E247DCA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3F46D8-C4FD-4324-8F3C-13F1E075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F5AE1-F80D-42BF-A6C0-A7697106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A14D90-6BB9-42EB-8D59-5ED74143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1F14AA-DCD2-4874-9CA3-418650D3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6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0D738-0426-4102-9E8A-760A24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D2855-B00B-479C-AD74-8F8BA9F5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AA9079-E5A5-4BC9-B943-53FB44D8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401B4B-45E5-4971-9FB9-677DFFF6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C2B70B-50EE-41B1-9641-0177488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38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5D385-7E96-4598-AEA3-198473AB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08AEC6-5BD5-445B-8561-7D45491C3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C5B48-A145-4A72-B472-10E2F0C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4BD961-739B-48DF-B2C9-66A0ADFE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6C0BF0-DC40-4B7A-A26C-ED595683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98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ED4CD-0F8B-4491-A0B6-CA16D344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B67572-F9B0-4203-A15A-F243896AE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0D3578-C622-4F98-BC6A-CB63161F2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27C693-C3C5-42EA-BB27-A45E0D59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611A05-2ABB-48D3-97E0-ADB2F661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248EF2-9E4F-4BAF-AE11-54A8332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3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9909F-ED38-45ED-BA5D-FCF2AB1D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287D94-6F55-4443-9051-95D63E0ED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F923B2-C22A-4EB5-BFFB-C1A5904BB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23EAC7-A7E0-43B1-83A4-940B43C74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0C8B67-EE3E-45A8-A8FC-2F5422E7B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40BF9AF-B091-418F-8556-2EEF3BDB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50DDC74-15BB-4E56-B22D-DE62D995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7733EC-0F83-4B23-B0B3-FC97B9BA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8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C47A9-9A61-4897-A17B-7F3D6860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AC3B75-2B61-4E31-9F9E-D2821525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55F727-9DC3-4016-8666-9F2FFAC2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CF0DBB-AD36-428A-AE1E-34D17160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91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A6FE12-57E3-4135-A290-89C7E85F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BC01E3-575E-4397-B3DD-FDB6B321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E5CCAA-ED6E-441B-95AC-FC32926A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6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464F8-9FA9-4952-9EF7-5C910A2B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5A81FE-4047-4762-A407-E4BBA1A5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C440AD-D2FC-4669-BC9A-12297B2C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CD3ABE-E176-4C82-8E8C-D972F242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24D3AC-B624-4CA2-89CE-8FB7080D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C43DE8-A4D3-41BD-9BCC-66F72CDB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2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DC476-3AF1-4CB9-A344-D7977760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3E7E610-6985-4548-A1B4-BBEEFCFE8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2204B7-A2C4-4800-9131-22A9BD649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3533FB-5E03-4F88-85B0-97B1DAC0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5B782B-7270-4160-A2FB-475EBE75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24160C-5555-49DF-B183-F787BD7D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62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7EF2EC-E252-46D3-85FC-AF5BD5DC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27FB10-C2C9-4A95-9672-63415E780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B451D-EE71-48EC-B0E7-0B397D689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F4A0-6FE0-45C6-86F8-87BD083763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9EF613-5A51-487D-8B3F-885F10DA7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F3F99A-A7DB-4FEB-9C9A-3A17E8F05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1872-8753-4C06-92FB-AAFE4EFE5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2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DFDB4-FF7B-425D-95BE-09B9DEE0F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České svátky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0C9857-C337-46F7-A7B2-993FE7A70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Czech </a:t>
            </a:r>
            <a:r>
              <a:rPr lang="cs-CZ" dirty="0" err="1"/>
              <a:t>holiday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97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84063-9864-44AC-A469-E352BE1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vánočka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 descr="Obsah obrázku jídlo, stůl, vsedě, výseč&#10;&#10;Popis byl vytvořen automaticky">
            <a:extLst>
              <a:ext uri="{FF2B5EF4-FFF2-40B4-BE49-F238E27FC236}">
                <a16:creationId xmlns:a16="http://schemas.microsoft.com/office/drawing/2014/main" id="{C54015BF-67A4-492F-8159-2CEC6AC65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" r="376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5685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barevné, stůl, jídlo, malé&#10;&#10;Popis byl vytvořen automaticky">
            <a:extLst>
              <a:ext uri="{FF2B5EF4-FFF2-40B4-BE49-F238E27FC236}">
                <a16:creationId xmlns:a16="http://schemas.microsoft.com/office/drawing/2014/main" id="{5DD659B9-BDC9-4415-8520-10C0A3887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50B65F-E46D-44E4-9A0C-A8CDDDBE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Velikonoce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4E413B-2824-44B0-8205-EAD3DA5BC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815584"/>
            <a:ext cx="9144000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na jaře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4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A5365B-1825-48E7-95A5-7926E850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Jídlo</a:t>
            </a:r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Zástupný obsah 3" descr="Obsah obrázku skupina, různé, stůl, displej&#10;&#10;Popis byl vytvořen automaticky">
            <a:extLst>
              <a:ext uri="{FF2B5EF4-FFF2-40B4-BE49-F238E27FC236}">
                <a16:creationId xmlns:a16="http://schemas.microsoft.com/office/drawing/2014/main" id="{16C45A5A-ACED-46F4-BED2-6A28D9AAC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" r="1" b="12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104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, jídlo&#10;&#10;Popis byl vytvořen automaticky">
            <a:extLst>
              <a:ext uri="{FF2B5EF4-FFF2-40B4-BE49-F238E27FC236}">
                <a16:creationId xmlns:a16="http://schemas.microsoft.com/office/drawing/2014/main" id="{336AC68E-49FC-4B7D-9CFF-BF009E695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0" b="28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1D0A06-E2CE-4D56-9AC3-5759BCFA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Kraslice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25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C52B3-68D0-472E-81CC-F997A525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800" dirty="0"/>
              <a:t>beránek</a:t>
            </a:r>
            <a:endParaRPr lang="en-US" sz="4800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jídlo, vsedě, kobliha, růžová&#10;&#10;Popis byl vytvořen automaticky">
            <a:extLst>
              <a:ext uri="{FF2B5EF4-FFF2-40B4-BE49-F238E27FC236}">
                <a16:creationId xmlns:a16="http://schemas.microsoft.com/office/drawing/2014/main" id="{3F7111AE-3E6C-47DC-8E66-73F542A29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r="14505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0380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jídlo, stůl, papír, vsedě&#10;&#10;Popis byl vytvořen automaticky">
            <a:extLst>
              <a:ext uri="{FF2B5EF4-FFF2-40B4-BE49-F238E27FC236}">
                <a16:creationId xmlns:a16="http://schemas.microsoft.com/office/drawing/2014/main" id="{86752CB1-4426-40AE-A193-51C4A49F9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333120-00A2-44DA-82FC-340656A1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mazanec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17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AA4F4-684B-498C-92F9-59C2E877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Pomlázka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90058465-BB12-4E43-9892-78B1B17FF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 b="29669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722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tanečník, sport, exteriér&#10;&#10;Popis byl vytvořen automaticky">
            <a:extLst>
              <a:ext uri="{FF2B5EF4-FFF2-40B4-BE49-F238E27FC236}">
                <a16:creationId xmlns:a16="http://schemas.microsoft.com/office/drawing/2014/main" id="{11F855AB-F8DD-46A1-8287-F59E500EE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F9ED1D-3E05-48D6-AA96-FCA5C72A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Tradiční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velikonoce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2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exteriér, tráva, muž&#10;&#10;Popis byl vytvořen automaticky">
            <a:extLst>
              <a:ext uri="{FF2B5EF4-FFF2-40B4-BE49-F238E27FC236}">
                <a16:creationId xmlns:a16="http://schemas.microsoft.com/office/drawing/2014/main" id="{58CA1BF8-C0DE-430C-81CD-1E729622A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96D429-E3F9-472A-97EB-E3E591ED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Pití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slivovice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3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ráva, exteriér, frisbee, pole&#10;&#10;Popis byl vytvořen automaticky">
            <a:extLst>
              <a:ext uri="{FF2B5EF4-FFF2-40B4-BE49-F238E27FC236}">
                <a16:creationId xmlns:a16="http://schemas.microsoft.com/office/drawing/2014/main" id="{CAF57C56-0016-48A3-BAF4-FA8A1156B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 r="5168" b="136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C3C846-BBCF-46C5-B6D0-8769EFCE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Tradiční aktivita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4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EF3152A-7E0E-4297-9AA2-D95538494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308" r="34380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C43B67-64F0-4EF6-9B13-8C0319C5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Vánoce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BF110-AF3E-44EA-9AE3-284BD4A4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24. 12. — dárky, rodina</a:t>
            </a:r>
          </a:p>
          <a:p>
            <a:r>
              <a:rPr lang="cs-CZ" sz="2000">
                <a:solidFill>
                  <a:srgbClr val="000000"/>
                </a:solidFill>
              </a:rPr>
              <a:t>25. a 26. 12. — rodina</a:t>
            </a:r>
          </a:p>
        </p:txBody>
      </p:sp>
    </p:spTree>
    <p:extLst>
      <p:ext uri="{BB962C8B-B14F-4D97-AF65-F5344CB8AC3E}">
        <p14:creationId xmlns:p14="http://schemas.microsoft.com/office/powerpoint/2010/main" val="3725956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7893E6-3F03-48D5-9024-FF9266BE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Symboly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Zástupný obsah 4" descr="Obsah obrázku interiér, stůl, vsedě, jídlo&#10;&#10;Popis byl vytvořen automaticky">
            <a:extLst>
              <a:ext uri="{FF2B5EF4-FFF2-40B4-BE49-F238E27FC236}">
                <a16:creationId xmlns:a16="http://schemas.microsoft.com/office/drawing/2014/main" id="{FD384D12-5AA0-4695-9FBA-368B86084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" r="-1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341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hňostroje, objekt, skupina, kytice&#10;&#10;Popis byl vytvořen automaticky">
            <a:extLst>
              <a:ext uri="{FF2B5EF4-FFF2-40B4-BE49-F238E27FC236}">
                <a16:creationId xmlns:a16="http://schemas.microsoft.com/office/drawing/2014/main" id="{14AB9680-B737-46ED-BC24-62854BCC8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87F42C-10EF-46DF-9518-B72B67A9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Silvestr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3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9B4BF3-4AF8-4AEE-8EF2-2638803D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jednohubky</a:t>
            </a:r>
          </a:p>
        </p:txBody>
      </p:sp>
      <p:sp>
        <p:nvSpPr>
          <p:cNvPr id="10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Zástupný obsah 4" descr="Obsah obrázku stůl, jídlo, talíř, dezert&#10;&#10;Popis byl vytvořen automaticky">
            <a:extLst>
              <a:ext uri="{FF2B5EF4-FFF2-40B4-BE49-F238E27FC236}">
                <a16:creationId xmlns:a16="http://schemas.microsoft.com/office/drawing/2014/main" id="{1486832E-9001-42A6-AE3A-B75EA7DE1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766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jídlo, stůl, interiér, talíř&#10;&#10;Popis byl vytvořen automaticky">
            <a:extLst>
              <a:ext uri="{FF2B5EF4-FFF2-40B4-BE49-F238E27FC236}">
                <a16:creationId xmlns:a16="http://schemas.microsoft.com/office/drawing/2014/main" id="{FA46E4F5-C515-4762-A19F-ED3F76BA0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6" b="16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308237-7A0F-4343-9A31-619C289C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chlebíčky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56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alíř, jídlo, stůl, maso&#10;&#10;Popis byl vytvořen automaticky">
            <a:extLst>
              <a:ext uri="{FF2B5EF4-FFF2-40B4-BE49-F238E27FC236}">
                <a16:creationId xmlns:a16="http://schemas.microsoft.com/office/drawing/2014/main" id="{3E6EF94D-42E6-49D0-8944-478D29E2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16170" r="6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13E3DC-19F8-462B-9340-C6998FEB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ovar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25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EED19-1ACB-4D80-8712-5AF259EE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čočka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talíř, jídlo, stůl, káva&#10;&#10;Popis byl vytvořen automaticky">
            <a:extLst>
              <a:ext uri="{FF2B5EF4-FFF2-40B4-BE49-F238E27FC236}">
                <a16:creationId xmlns:a16="http://schemas.microsoft.com/office/drawing/2014/main" id="{F48D41B6-8D15-4DA3-AC05-669AD0A98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7913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láhev, police, interiér, lednička&#10;&#10;Popis byl vytvořen automaticky">
            <a:extLst>
              <a:ext uri="{FF2B5EF4-FFF2-40B4-BE49-F238E27FC236}">
                <a16:creationId xmlns:a16="http://schemas.microsoft.com/office/drawing/2014/main" id="{3C526B6D-C9F5-4A51-B7ED-5373907D4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9091" b="26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F8BE2F-FA5D-4445-8DF4-4028DEB0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aktivity</a:t>
            </a:r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82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jekt, ohňostroje&#10;&#10;Popis byl vytvořen automaticky">
            <a:extLst>
              <a:ext uri="{FF2B5EF4-FFF2-40B4-BE49-F238E27FC236}">
                <a16:creationId xmlns:a16="http://schemas.microsoft.com/office/drawing/2014/main" id="{CCAD18FE-127D-48F8-9960-2014D0705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r="19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AFB1DA-4193-42CC-8930-FCA2F21A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ohňostroj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9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1B390D-2C33-400E-910B-5DF17E0D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4551036"/>
            <a:ext cx="4284420" cy="1687143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Aktivity</a:t>
            </a: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ipy na vánoční dárky: Originální dárky pro celou rodinu!">
            <a:extLst>
              <a:ext uri="{FF2B5EF4-FFF2-40B4-BE49-F238E27FC236}">
                <a16:creationId xmlns:a16="http://schemas.microsoft.com/office/drawing/2014/main" id="{12683AA7-FDB2-4F0B-AB84-4EAD73004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r="-1" b="-1"/>
          <a:stretch/>
        </p:blipFill>
        <p:spPr bwMode="auto">
          <a:xfrm>
            <a:off x="1155556" y="637762"/>
            <a:ext cx="9889765" cy="35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7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45441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9D739E-8F62-40BF-A543-F9AA13F4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9" y="4750698"/>
            <a:ext cx="4310672" cy="1463834"/>
          </a:xfrm>
        </p:spPr>
        <p:txBody>
          <a:bodyPr>
            <a:normAutofit/>
          </a:bodyPr>
          <a:lstStyle/>
          <a:p>
            <a:r>
              <a:rPr lang="cs-CZ" sz="1200"/>
              <a:t>dáváme dárky</a:t>
            </a:r>
          </a:p>
          <a:p>
            <a:r>
              <a:rPr lang="cs-CZ" sz="1200"/>
              <a:t>jíme</a:t>
            </a:r>
          </a:p>
          <a:p>
            <a:r>
              <a:rPr lang="cs-CZ" sz="1200"/>
              <a:t>píjeme</a:t>
            </a:r>
          </a:p>
          <a:p>
            <a:r>
              <a:rPr lang="cs-CZ" sz="1200"/>
              <a:t>jsme s rodinou</a:t>
            </a:r>
          </a:p>
          <a:p>
            <a:r>
              <a:rPr lang="cs-CZ" sz="1200"/>
              <a:t>někdo (+/- 20 %) jde do kostela (church)</a:t>
            </a:r>
          </a:p>
        </p:txBody>
      </p:sp>
    </p:spTree>
    <p:extLst>
      <p:ext uri="{BB962C8B-B14F-4D97-AF65-F5344CB8AC3E}">
        <p14:creationId xmlns:p14="http://schemas.microsoft.com/office/powerpoint/2010/main" val="248133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4500252-06D4-4D1D-A5B9-B8AEE1460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72" b="82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D51D0E-7273-4CE7-9225-6C420053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Ježíšek dává dárky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AD36C-0352-4FC7-9B71-597C015B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Nejíme → vidíme zlaté prasátko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Vidíte zlaté prasátko?! Pak se nám... - Lidl Česká republika | Facebook">
            <a:extLst>
              <a:ext uri="{FF2B5EF4-FFF2-40B4-BE49-F238E27FC236}">
                <a16:creationId xmlns:a16="http://schemas.microsoft.com/office/drawing/2014/main" id="{B2D8C538-9FED-45AB-B2F0-494B7D2C6A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r="6568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99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jídlo, stůl, talíř, interiér&#10;&#10;Popis byl vytvořen automaticky">
            <a:extLst>
              <a:ext uri="{FF2B5EF4-FFF2-40B4-BE49-F238E27FC236}">
                <a16:creationId xmlns:a16="http://schemas.microsoft.com/office/drawing/2014/main" id="{023D5B99-6497-4220-82F7-801802C18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2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55D6DF-1312-4E28-9F58-5A16C21C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/>
              <a:t>Jídlo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4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DD788EB-27B9-4B81-8A01-4994C56C9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42CE46-E880-4AD2-97E7-8B8C0FB5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Smažený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kapr</a:t>
            </a:r>
            <a:r>
              <a:rPr lang="en-US" sz="6000" dirty="0">
                <a:solidFill>
                  <a:schemeClr val="bg1"/>
                </a:solidFill>
              </a:rPr>
              <a:t> a </a:t>
            </a:r>
            <a:r>
              <a:rPr lang="en-US" sz="6000" dirty="0" err="1">
                <a:solidFill>
                  <a:schemeClr val="bg1"/>
                </a:solidFill>
              </a:rPr>
              <a:t>bramborový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salát</a:t>
            </a:r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0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jídlo, stůl, vsedě, talíř&#10;&#10;Popis byl vytvořen automaticky">
            <a:extLst>
              <a:ext uri="{FF2B5EF4-FFF2-40B4-BE49-F238E27FC236}">
                <a16:creationId xmlns:a16="http://schemas.microsoft.com/office/drawing/2014/main" id="{6557E297-53F4-4E59-835F-C7B466F74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5" b="141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3D328A-F4CC-477E-B21E-237FCDD7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Pečená krůta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0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interiér, jídlo, dort, sladký&#10;&#10;Popis byl vytvořen automaticky">
            <a:extLst>
              <a:ext uri="{FF2B5EF4-FFF2-40B4-BE49-F238E27FC236}">
                <a16:creationId xmlns:a16="http://schemas.microsoft.com/office/drawing/2014/main" id="{17ED2D7E-D4C2-4107-8751-2ECC88518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07" r="40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69D0D2-BDFD-45F9-A57D-4D87C8B1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cukroví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2823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Širokoúhlá obrazovka</PresentationFormat>
  <Paragraphs>36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Rockwell</vt:lpstr>
      <vt:lpstr>Motiv Office</vt:lpstr>
      <vt:lpstr>České svátky</vt:lpstr>
      <vt:lpstr>Vánoce</vt:lpstr>
      <vt:lpstr>Aktivity</vt:lpstr>
      <vt:lpstr>Ježíšek dává dárky</vt:lpstr>
      <vt:lpstr>Nejíme → vidíme zlaté prasátko</vt:lpstr>
      <vt:lpstr>Jídlo</vt:lpstr>
      <vt:lpstr>Smažený kapr a bramborový salát</vt:lpstr>
      <vt:lpstr>Pečená krůta</vt:lpstr>
      <vt:lpstr>cukroví</vt:lpstr>
      <vt:lpstr>vánočka</vt:lpstr>
      <vt:lpstr>Velikonoce</vt:lpstr>
      <vt:lpstr>Jídlo</vt:lpstr>
      <vt:lpstr>Kraslice</vt:lpstr>
      <vt:lpstr>beránek</vt:lpstr>
      <vt:lpstr>mazanec</vt:lpstr>
      <vt:lpstr>Pomlázka</vt:lpstr>
      <vt:lpstr>Tradiční velikonoce</vt:lpstr>
      <vt:lpstr>Pití slivovice</vt:lpstr>
      <vt:lpstr>Tradiční aktivita</vt:lpstr>
      <vt:lpstr>Symboly</vt:lpstr>
      <vt:lpstr>Silvestr</vt:lpstr>
      <vt:lpstr>jednohubky</vt:lpstr>
      <vt:lpstr>chlebíčky</vt:lpstr>
      <vt:lpstr>ovar</vt:lpstr>
      <vt:lpstr>čočka</vt:lpstr>
      <vt:lpstr>aktivity</vt:lpstr>
      <vt:lpstr>ohňostroj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České svátky</dc:title>
  <dc:creator>Martin Punčochář</dc:creator>
  <cp:lastModifiedBy>Martin Punčochář</cp:lastModifiedBy>
  <cp:revision>1</cp:revision>
  <dcterms:created xsi:type="dcterms:W3CDTF">2020-11-12T09:26:51Z</dcterms:created>
  <dcterms:modified xsi:type="dcterms:W3CDTF">2020-11-12T09:27:35Z</dcterms:modified>
</cp:coreProperties>
</file>