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523" r:id="rId5"/>
    <p:sldId id="524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3" r:id="rId15"/>
  </p:sldIdLst>
  <p:sldSz cx="12192000" cy="6858000"/>
  <p:notesSz cx="6797675" cy="9926638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69696"/>
    <a:srgbClr val="F01928"/>
    <a:srgbClr val="9100DC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4545" autoAdjust="0"/>
  </p:normalViewPr>
  <p:slideViewPr>
    <p:cSldViewPr snapToGrid="0">
      <p:cViewPr varScale="1">
        <p:scale>
          <a:sx n="93" d="100"/>
          <a:sy n="93" d="100"/>
        </p:scale>
        <p:origin x="606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Amchová" userId="c61691a2-f279-43f9-a77f-91f8e07e028a" providerId="ADAL" clId="{0DF7D96F-C934-413A-9DE5-4E9B024FA5F5}"/>
    <pc:docChg chg="undo custSel addSld delSld modSld">
      <pc:chgData name="Petra Amchová" userId="c61691a2-f279-43f9-a77f-91f8e07e028a" providerId="ADAL" clId="{0DF7D96F-C934-413A-9DE5-4E9B024FA5F5}" dt="2021-01-05T12:56:20.674" v="134" actId="14100"/>
      <pc:docMkLst>
        <pc:docMk/>
      </pc:docMkLst>
      <pc:sldChg chg="add del">
        <pc:chgData name="Petra Amchová" userId="c61691a2-f279-43f9-a77f-91f8e07e028a" providerId="ADAL" clId="{0DF7D96F-C934-413A-9DE5-4E9B024FA5F5}" dt="2021-01-05T12:51:07.075" v="59" actId="2696"/>
        <pc:sldMkLst>
          <pc:docMk/>
          <pc:sldMk cId="1348239426" sldId="256"/>
        </pc:sldMkLst>
      </pc:sldChg>
      <pc:sldChg chg="del">
        <pc:chgData name="Petra Amchová" userId="c61691a2-f279-43f9-a77f-91f8e07e028a" providerId="ADAL" clId="{0DF7D96F-C934-413A-9DE5-4E9B024FA5F5}" dt="2021-01-05T12:50:50.282" v="3" actId="2696"/>
        <pc:sldMkLst>
          <pc:docMk/>
          <pc:sldMk cId="1342897779" sldId="260"/>
        </pc:sldMkLst>
      </pc:sldChg>
      <pc:sldChg chg="del">
        <pc:chgData name="Petra Amchová" userId="c61691a2-f279-43f9-a77f-91f8e07e028a" providerId="ADAL" clId="{0DF7D96F-C934-413A-9DE5-4E9B024FA5F5}" dt="2021-01-05T12:50:54.458" v="26" actId="2696"/>
        <pc:sldMkLst>
          <pc:docMk/>
          <pc:sldMk cId="0" sldId="292"/>
        </pc:sldMkLst>
      </pc:sldChg>
      <pc:sldChg chg="del">
        <pc:chgData name="Petra Amchová" userId="c61691a2-f279-43f9-a77f-91f8e07e028a" providerId="ADAL" clId="{0DF7D96F-C934-413A-9DE5-4E9B024FA5F5}" dt="2021-01-05T12:50:54.648" v="31" actId="2696"/>
        <pc:sldMkLst>
          <pc:docMk/>
          <pc:sldMk cId="0" sldId="296"/>
        </pc:sldMkLst>
      </pc:sldChg>
      <pc:sldChg chg="del">
        <pc:chgData name="Petra Amchová" userId="c61691a2-f279-43f9-a77f-91f8e07e028a" providerId="ADAL" clId="{0DF7D96F-C934-413A-9DE5-4E9B024FA5F5}" dt="2021-01-05T12:50:54.708" v="33" actId="2696"/>
        <pc:sldMkLst>
          <pc:docMk/>
          <pc:sldMk cId="0" sldId="297"/>
        </pc:sldMkLst>
      </pc:sldChg>
      <pc:sldChg chg="del">
        <pc:chgData name="Petra Amchová" userId="c61691a2-f279-43f9-a77f-91f8e07e028a" providerId="ADAL" clId="{0DF7D96F-C934-413A-9DE5-4E9B024FA5F5}" dt="2021-01-05T12:50:54.616" v="30" actId="2696"/>
        <pc:sldMkLst>
          <pc:docMk/>
          <pc:sldMk cId="0" sldId="310"/>
        </pc:sldMkLst>
      </pc:sldChg>
      <pc:sldChg chg="del">
        <pc:chgData name="Petra Amchová" userId="c61691a2-f279-43f9-a77f-91f8e07e028a" providerId="ADAL" clId="{0DF7D96F-C934-413A-9DE5-4E9B024FA5F5}" dt="2021-01-05T12:50:51.272" v="9" actId="2696"/>
        <pc:sldMkLst>
          <pc:docMk/>
          <pc:sldMk cId="0" sldId="319"/>
        </pc:sldMkLst>
      </pc:sldChg>
      <pc:sldChg chg="del">
        <pc:chgData name="Petra Amchová" userId="c61691a2-f279-43f9-a77f-91f8e07e028a" providerId="ADAL" clId="{0DF7D96F-C934-413A-9DE5-4E9B024FA5F5}" dt="2021-01-05T12:50:52.346" v="15" actId="2696"/>
        <pc:sldMkLst>
          <pc:docMk/>
          <pc:sldMk cId="0" sldId="330"/>
        </pc:sldMkLst>
      </pc:sldChg>
      <pc:sldChg chg="del">
        <pc:chgData name="Petra Amchová" userId="c61691a2-f279-43f9-a77f-91f8e07e028a" providerId="ADAL" clId="{0DF7D96F-C934-413A-9DE5-4E9B024FA5F5}" dt="2021-01-05T12:50:52.550" v="16" actId="2696"/>
        <pc:sldMkLst>
          <pc:docMk/>
          <pc:sldMk cId="0" sldId="331"/>
        </pc:sldMkLst>
      </pc:sldChg>
      <pc:sldChg chg="del">
        <pc:chgData name="Petra Amchová" userId="c61691a2-f279-43f9-a77f-91f8e07e028a" providerId="ADAL" clId="{0DF7D96F-C934-413A-9DE5-4E9B024FA5F5}" dt="2021-01-05T12:50:54.815" v="37" actId="2696"/>
        <pc:sldMkLst>
          <pc:docMk/>
          <pc:sldMk cId="499323855" sldId="332"/>
        </pc:sldMkLst>
      </pc:sldChg>
      <pc:sldChg chg="del">
        <pc:chgData name="Petra Amchová" userId="c61691a2-f279-43f9-a77f-91f8e07e028a" providerId="ADAL" clId="{0DF7D96F-C934-413A-9DE5-4E9B024FA5F5}" dt="2021-01-05T12:50:54.914" v="39" actId="2696"/>
        <pc:sldMkLst>
          <pc:docMk/>
          <pc:sldMk cId="551525748" sldId="333"/>
        </pc:sldMkLst>
      </pc:sldChg>
      <pc:sldChg chg="del">
        <pc:chgData name="Petra Amchová" userId="c61691a2-f279-43f9-a77f-91f8e07e028a" providerId="ADAL" clId="{0DF7D96F-C934-413A-9DE5-4E9B024FA5F5}" dt="2021-01-05T12:50:53.139" v="19" actId="2696"/>
        <pc:sldMkLst>
          <pc:docMk/>
          <pc:sldMk cId="0" sldId="334"/>
        </pc:sldMkLst>
      </pc:sldChg>
      <pc:sldChg chg="del">
        <pc:chgData name="Petra Amchová" userId="c61691a2-f279-43f9-a77f-91f8e07e028a" providerId="ADAL" clId="{0DF7D96F-C934-413A-9DE5-4E9B024FA5F5}" dt="2021-01-05T12:50:55.439" v="41" actId="2696"/>
        <pc:sldMkLst>
          <pc:docMk/>
          <pc:sldMk cId="2388028986" sldId="335"/>
        </pc:sldMkLst>
      </pc:sldChg>
      <pc:sldChg chg="del">
        <pc:chgData name="Petra Amchová" userId="c61691a2-f279-43f9-a77f-91f8e07e028a" providerId="ADAL" clId="{0DF7D96F-C934-413A-9DE5-4E9B024FA5F5}" dt="2021-01-05T12:50:53.518" v="21" actId="2696"/>
        <pc:sldMkLst>
          <pc:docMk/>
          <pc:sldMk cId="0" sldId="336"/>
        </pc:sldMkLst>
      </pc:sldChg>
      <pc:sldChg chg="del">
        <pc:chgData name="Petra Amchová" userId="c61691a2-f279-43f9-a77f-91f8e07e028a" providerId="ADAL" clId="{0DF7D96F-C934-413A-9DE5-4E9B024FA5F5}" dt="2021-01-05T12:50:55.943" v="42" actId="2696"/>
        <pc:sldMkLst>
          <pc:docMk/>
          <pc:sldMk cId="606799049" sldId="337"/>
        </pc:sldMkLst>
      </pc:sldChg>
      <pc:sldChg chg="del">
        <pc:chgData name="Petra Amchová" userId="c61691a2-f279-43f9-a77f-91f8e07e028a" providerId="ADAL" clId="{0DF7D96F-C934-413A-9DE5-4E9B024FA5F5}" dt="2021-01-05T12:50:55.965" v="43" actId="2696"/>
        <pc:sldMkLst>
          <pc:docMk/>
          <pc:sldMk cId="2096590574" sldId="338"/>
        </pc:sldMkLst>
      </pc:sldChg>
      <pc:sldChg chg="del">
        <pc:chgData name="Petra Amchová" userId="c61691a2-f279-43f9-a77f-91f8e07e028a" providerId="ADAL" clId="{0DF7D96F-C934-413A-9DE5-4E9B024FA5F5}" dt="2021-01-05T12:50:55.981" v="44" actId="2696"/>
        <pc:sldMkLst>
          <pc:docMk/>
          <pc:sldMk cId="4036019591" sldId="339"/>
        </pc:sldMkLst>
      </pc:sldChg>
      <pc:sldChg chg="del">
        <pc:chgData name="Petra Amchová" userId="c61691a2-f279-43f9-a77f-91f8e07e028a" providerId="ADAL" clId="{0DF7D96F-C934-413A-9DE5-4E9B024FA5F5}" dt="2021-01-05T12:50:56.020" v="45" actId="2696"/>
        <pc:sldMkLst>
          <pc:docMk/>
          <pc:sldMk cId="434558438" sldId="340"/>
        </pc:sldMkLst>
      </pc:sldChg>
      <pc:sldChg chg="del">
        <pc:chgData name="Petra Amchová" userId="c61691a2-f279-43f9-a77f-91f8e07e028a" providerId="ADAL" clId="{0DF7D96F-C934-413A-9DE5-4E9B024FA5F5}" dt="2021-01-05T12:50:56.052" v="46" actId="2696"/>
        <pc:sldMkLst>
          <pc:docMk/>
          <pc:sldMk cId="187669299" sldId="341"/>
        </pc:sldMkLst>
      </pc:sldChg>
      <pc:sldChg chg="del">
        <pc:chgData name="Petra Amchová" userId="c61691a2-f279-43f9-a77f-91f8e07e028a" providerId="ADAL" clId="{0DF7D96F-C934-413A-9DE5-4E9B024FA5F5}" dt="2021-01-05T12:50:56.099" v="47" actId="2696"/>
        <pc:sldMkLst>
          <pc:docMk/>
          <pc:sldMk cId="0" sldId="342"/>
        </pc:sldMkLst>
      </pc:sldChg>
      <pc:sldChg chg="add del">
        <pc:chgData name="Petra Amchová" userId="c61691a2-f279-43f9-a77f-91f8e07e028a" providerId="ADAL" clId="{0DF7D96F-C934-413A-9DE5-4E9B024FA5F5}" dt="2021-01-05T12:51:06.307" v="57" actId="2696"/>
        <pc:sldMkLst>
          <pc:docMk/>
          <pc:sldMk cId="0" sldId="344"/>
        </pc:sldMkLst>
      </pc:sldChg>
      <pc:sldChg chg="del">
        <pc:chgData name="Petra Amchová" userId="c61691a2-f279-43f9-a77f-91f8e07e028a" providerId="ADAL" clId="{0DF7D96F-C934-413A-9DE5-4E9B024FA5F5}" dt="2021-01-05T12:50:54.500" v="27" actId="2696"/>
        <pc:sldMkLst>
          <pc:docMk/>
          <pc:sldMk cId="0" sldId="345"/>
        </pc:sldMkLst>
      </pc:sldChg>
      <pc:sldChg chg="del">
        <pc:chgData name="Petra Amchová" userId="c61691a2-f279-43f9-a77f-91f8e07e028a" providerId="ADAL" clId="{0DF7D96F-C934-413A-9DE5-4E9B024FA5F5}" dt="2021-01-05T12:50:53.683" v="22" actId="2696"/>
        <pc:sldMkLst>
          <pc:docMk/>
          <pc:sldMk cId="0" sldId="353"/>
        </pc:sldMkLst>
      </pc:sldChg>
      <pc:sldChg chg="del">
        <pc:chgData name="Petra Amchová" userId="c61691a2-f279-43f9-a77f-91f8e07e028a" providerId="ADAL" clId="{0DF7D96F-C934-413A-9DE5-4E9B024FA5F5}" dt="2021-01-05T12:50:54.737" v="34" actId="2696"/>
        <pc:sldMkLst>
          <pc:docMk/>
          <pc:sldMk cId="0" sldId="357"/>
        </pc:sldMkLst>
      </pc:sldChg>
      <pc:sldChg chg="del">
        <pc:chgData name="Petra Amchová" userId="c61691a2-f279-43f9-a77f-91f8e07e028a" providerId="ADAL" clId="{0DF7D96F-C934-413A-9DE5-4E9B024FA5F5}" dt="2021-01-05T12:50:54.778" v="35" actId="2696"/>
        <pc:sldMkLst>
          <pc:docMk/>
          <pc:sldMk cId="0" sldId="362"/>
        </pc:sldMkLst>
      </pc:sldChg>
      <pc:sldChg chg="del">
        <pc:chgData name="Petra Amchová" userId="c61691a2-f279-43f9-a77f-91f8e07e028a" providerId="ADAL" clId="{0DF7D96F-C934-413A-9DE5-4E9B024FA5F5}" dt="2021-01-05T12:50:50.562" v="5" actId="2696"/>
        <pc:sldMkLst>
          <pc:docMk/>
          <pc:sldMk cId="0" sldId="367"/>
        </pc:sldMkLst>
      </pc:sldChg>
      <pc:sldChg chg="del">
        <pc:chgData name="Petra Amchová" userId="c61691a2-f279-43f9-a77f-91f8e07e028a" providerId="ADAL" clId="{0DF7D96F-C934-413A-9DE5-4E9B024FA5F5}" dt="2021-01-05T12:50:51.610" v="11" actId="2696"/>
        <pc:sldMkLst>
          <pc:docMk/>
          <pc:sldMk cId="1325336764" sldId="368"/>
        </pc:sldMkLst>
      </pc:sldChg>
      <pc:sldChg chg="del">
        <pc:chgData name="Petra Amchová" userId="c61691a2-f279-43f9-a77f-91f8e07e028a" providerId="ADAL" clId="{0DF7D96F-C934-413A-9DE5-4E9B024FA5F5}" dt="2021-01-05T12:50:52.188" v="14" actId="2696"/>
        <pc:sldMkLst>
          <pc:docMk/>
          <pc:sldMk cId="2948726703" sldId="375"/>
        </pc:sldMkLst>
      </pc:sldChg>
      <pc:sldChg chg="del">
        <pc:chgData name="Petra Amchová" userId="c61691a2-f279-43f9-a77f-91f8e07e028a" providerId="ADAL" clId="{0DF7D96F-C934-413A-9DE5-4E9B024FA5F5}" dt="2021-01-05T12:50:54.948" v="40" actId="2696"/>
        <pc:sldMkLst>
          <pc:docMk/>
          <pc:sldMk cId="349129743" sldId="376"/>
        </pc:sldMkLst>
      </pc:sldChg>
      <pc:sldChg chg="del">
        <pc:chgData name="Petra Amchová" userId="c61691a2-f279-43f9-a77f-91f8e07e028a" providerId="ADAL" clId="{0DF7D96F-C934-413A-9DE5-4E9B024FA5F5}" dt="2021-01-05T12:50:50.899" v="7" actId="2696"/>
        <pc:sldMkLst>
          <pc:docMk/>
          <pc:sldMk cId="485129207" sldId="387"/>
        </pc:sldMkLst>
      </pc:sldChg>
      <pc:sldChg chg="del">
        <pc:chgData name="Petra Amchová" userId="c61691a2-f279-43f9-a77f-91f8e07e028a" providerId="ADAL" clId="{0DF7D96F-C934-413A-9DE5-4E9B024FA5F5}" dt="2021-01-05T12:50:51.130" v="8" actId="2696"/>
        <pc:sldMkLst>
          <pc:docMk/>
          <pc:sldMk cId="3467497702" sldId="389"/>
        </pc:sldMkLst>
      </pc:sldChg>
      <pc:sldChg chg="del">
        <pc:chgData name="Petra Amchová" userId="c61691a2-f279-43f9-a77f-91f8e07e028a" providerId="ADAL" clId="{0DF7D96F-C934-413A-9DE5-4E9B024FA5F5}" dt="2021-01-05T12:50:51.432" v="10" actId="2696"/>
        <pc:sldMkLst>
          <pc:docMk/>
          <pc:sldMk cId="3976349406" sldId="391"/>
        </pc:sldMkLst>
      </pc:sldChg>
      <pc:sldChg chg="del">
        <pc:chgData name="Petra Amchová" userId="c61691a2-f279-43f9-a77f-91f8e07e028a" providerId="ADAL" clId="{0DF7D96F-C934-413A-9DE5-4E9B024FA5F5}" dt="2021-01-05T12:50:51.785" v="12" actId="2696"/>
        <pc:sldMkLst>
          <pc:docMk/>
          <pc:sldMk cId="1668844695" sldId="395"/>
        </pc:sldMkLst>
      </pc:sldChg>
      <pc:sldChg chg="del">
        <pc:chgData name="Petra Amchová" userId="c61691a2-f279-43f9-a77f-91f8e07e028a" providerId="ADAL" clId="{0DF7D96F-C934-413A-9DE5-4E9B024FA5F5}" dt="2021-01-05T12:50:51.978" v="13" actId="2696"/>
        <pc:sldMkLst>
          <pc:docMk/>
          <pc:sldMk cId="1768872266" sldId="396"/>
        </pc:sldMkLst>
      </pc:sldChg>
      <pc:sldChg chg="del">
        <pc:chgData name="Petra Amchová" userId="c61691a2-f279-43f9-a77f-91f8e07e028a" providerId="ADAL" clId="{0DF7D96F-C934-413A-9DE5-4E9B024FA5F5}" dt="2021-01-05T12:50:50.422" v="4" actId="2696"/>
        <pc:sldMkLst>
          <pc:docMk/>
          <pc:sldMk cId="3283720043" sldId="416"/>
        </pc:sldMkLst>
      </pc:sldChg>
      <pc:sldChg chg="del">
        <pc:chgData name="Petra Amchová" userId="c61691a2-f279-43f9-a77f-91f8e07e028a" providerId="ADAL" clId="{0DF7D96F-C934-413A-9DE5-4E9B024FA5F5}" dt="2021-01-05T12:50:50.727" v="6" actId="2696"/>
        <pc:sldMkLst>
          <pc:docMk/>
          <pc:sldMk cId="186144437" sldId="522"/>
        </pc:sldMkLst>
      </pc:sldChg>
      <pc:sldChg chg="addSp delSp modSp add del modNotesTx">
        <pc:chgData name="Petra Amchová" userId="c61691a2-f279-43f9-a77f-91f8e07e028a" providerId="ADAL" clId="{0DF7D96F-C934-413A-9DE5-4E9B024FA5F5}" dt="2021-01-05T12:52:20.687" v="71" actId="14100"/>
        <pc:sldMkLst>
          <pc:docMk/>
          <pc:sldMk cId="3993139875" sldId="523"/>
        </pc:sldMkLst>
        <pc:spChg chg="del mod">
          <ac:chgData name="Petra Amchová" userId="c61691a2-f279-43f9-a77f-91f8e07e028a" providerId="ADAL" clId="{0DF7D96F-C934-413A-9DE5-4E9B024FA5F5}" dt="2021-01-05T12:52:15.678" v="69" actId="478"/>
          <ac:spMkLst>
            <pc:docMk/>
            <pc:sldMk cId="3993139875" sldId="523"/>
            <ac:spMk id="2" creationId="{5C60BE38-7620-46FA-99FD-BC87080316E0}"/>
          </ac:spMkLst>
        </pc:spChg>
        <pc:spChg chg="del mod">
          <ac:chgData name="Petra Amchová" userId="c61691a2-f279-43f9-a77f-91f8e07e028a" providerId="ADAL" clId="{0DF7D96F-C934-413A-9DE5-4E9B024FA5F5}" dt="2021-01-05T12:52:07.881" v="65"/>
          <ac:spMkLst>
            <pc:docMk/>
            <pc:sldMk cId="3993139875" sldId="523"/>
            <ac:spMk id="3" creationId="{7414BD1D-CF07-40F9-B5DE-878AB7BC669A}"/>
          </ac:spMkLst>
        </pc:spChg>
        <pc:picChg chg="add mod">
          <ac:chgData name="Petra Amchová" userId="c61691a2-f279-43f9-a77f-91f8e07e028a" providerId="ADAL" clId="{0DF7D96F-C934-413A-9DE5-4E9B024FA5F5}" dt="2021-01-05T12:52:20.687" v="71" actId="14100"/>
          <ac:picMkLst>
            <pc:docMk/>
            <pc:sldMk cId="3993139875" sldId="523"/>
            <ac:picMk id="5" creationId="{FF2A72C0-E659-49FD-B4DB-D5E203B6EF54}"/>
          </ac:picMkLst>
        </pc:picChg>
      </pc:sldChg>
      <pc:sldChg chg="del">
        <pc:chgData name="Petra Amchová" userId="c61691a2-f279-43f9-a77f-91f8e07e028a" providerId="ADAL" clId="{0DF7D96F-C934-413A-9DE5-4E9B024FA5F5}" dt="2021-01-05T12:50:52.731" v="17" actId="2696"/>
        <pc:sldMkLst>
          <pc:docMk/>
          <pc:sldMk cId="0" sldId="524"/>
        </pc:sldMkLst>
      </pc:sldChg>
      <pc:sldChg chg="addSp delSp modSp add">
        <pc:chgData name="Petra Amchová" userId="c61691a2-f279-43f9-a77f-91f8e07e028a" providerId="ADAL" clId="{0DF7D96F-C934-413A-9DE5-4E9B024FA5F5}" dt="2021-01-05T12:56:20.674" v="134" actId="14100"/>
        <pc:sldMkLst>
          <pc:docMk/>
          <pc:sldMk cId="529409900" sldId="524"/>
        </pc:sldMkLst>
        <pc:spChg chg="del">
          <ac:chgData name="Petra Amchová" userId="c61691a2-f279-43f9-a77f-91f8e07e028a" providerId="ADAL" clId="{0DF7D96F-C934-413A-9DE5-4E9B024FA5F5}" dt="2021-01-05T12:52:33.670" v="73" actId="478"/>
          <ac:spMkLst>
            <pc:docMk/>
            <pc:sldMk cId="529409900" sldId="524"/>
            <ac:spMk id="2" creationId="{E830C3CB-54D0-47C8-9647-3DBF311538B7}"/>
          </ac:spMkLst>
        </pc:spChg>
        <pc:spChg chg="del">
          <ac:chgData name="Petra Amchová" userId="c61691a2-f279-43f9-a77f-91f8e07e028a" providerId="ADAL" clId="{0DF7D96F-C934-413A-9DE5-4E9B024FA5F5}" dt="2021-01-05T12:52:35.040" v="74" actId="478"/>
          <ac:spMkLst>
            <pc:docMk/>
            <pc:sldMk cId="529409900" sldId="524"/>
            <ac:spMk id="3" creationId="{B7B6F89C-FEFC-4C32-8A68-E4B155E6871D}"/>
          </ac:spMkLst>
        </pc:spChg>
        <pc:picChg chg="add mod">
          <ac:chgData name="Petra Amchová" userId="c61691a2-f279-43f9-a77f-91f8e07e028a" providerId="ADAL" clId="{0DF7D96F-C934-413A-9DE5-4E9B024FA5F5}" dt="2021-01-05T12:56:20.674" v="134" actId="14100"/>
          <ac:picMkLst>
            <pc:docMk/>
            <pc:sldMk cId="529409900" sldId="524"/>
            <ac:picMk id="5" creationId="{BE0763C7-AE16-4ADA-BF8C-F0110F2F907E}"/>
          </ac:picMkLst>
        </pc:picChg>
      </pc:sldChg>
      <pc:sldChg chg="del">
        <pc:chgData name="Petra Amchová" userId="c61691a2-f279-43f9-a77f-91f8e07e028a" providerId="ADAL" clId="{0DF7D96F-C934-413A-9DE5-4E9B024FA5F5}" dt="2021-01-05T12:50:52.916" v="18" actId="2696"/>
        <pc:sldMkLst>
          <pc:docMk/>
          <pc:sldMk cId="0" sldId="525"/>
        </pc:sldMkLst>
      </pc:sldChg>
      <pc:sldChg chg="addSp modSp add">
        <pc:chgData name="Petra Amchová" userId="c61691a2-f279-43f9-a77f-91f8e07e028a" providerId="ADAL" clId="{0DF7D96F-C934-413A-9DE5-4E9B024FA5F5}" dt="2021-01-05T12:53:25.547" v="86"/>
        <pc:sldMkLst>
          <pc:docMk/>
          <pc:sldMk cId="485237857" sldId="525"/>
        </pc:sldMkLst>
        <pc:picChg chg="add mod">
          <ac:chgData name="Petra Amchová" userId="c61691a2-f279-43f9-a77f-91f8e07e028a" providerId="ADAL" clId="{0DF7D96F-C934-413A-9DE5-4E9B024FA5F5}" dt="2021-01-05T12:53:25.547" v="86"/>
          <ac:picMkLst>
            <pc:docMk/>
            <pc:sldMk cId="485237857" sldId="525"/>
            <ac:picMk id="3" creationId="{E422AA0F-720B-4160-BE21-98931D6DECBA}"/>
          </ac:picMkLst>
        </pc:picChg>
      </pc:sldChg>
      <pc:sldChg chg="del">
        <pc:chgData name="Petra Amchová" userId="c61691a2-f279-43f9-a77f-91f8e07e028a" providerId="ADAL" clId="{0DF7D96F-C934-413A-9DE5-4E9B024FA5F5}" dt="2021-01-05T12:50:53.317" v="20" actId="2696"/>
        <pc:sldMkLst>
          <pc:docMk/>
          <pc:sldMk cId="0" sldId="526"/>
        </pc:sldMkLst>
      </pc:sldChg>
      <pc:sldChg chg="addSp modSp add">
        <pc:chgData name="Petra Amchová" userId="c61691a2-f279-43f9-a77f-91f8e07e028a" providerId="ADAL" clId="{0DF7D96F-C934-413A-9DE5-4E9B024FA5F5}" dt="2021-01-05T12:55:05.269" v="103" actId="1076"/>
        <pc:sldMkLst>
          <pc:docMk/>
          <pc:sldMk cId="1330903227" sldId="526"/>
        </pc:sldMkLst>
        <pc:picChg chg="add mod">
          <ac:chgData name="Petra Amchová" userId="c61691a2-f279-43f9-a77f-91f8e07e028a" providerId="ADAL" clId="{0DF7D96F-C934-413A-9DE5-4E9B024FA5F5}" dt="2021-01-05T12:55:05.269" v="103" actId="1076"/>
          <ac:picMkLst>
            <pc:docMk/>
            <pc:sldMk cId="1330903227" sldId="526"/>
            <ac:picMk id="3" creationId="{89665203-C46B-4A5B-BA3D-BF5EFB9355F4}"/>
          </ac:picMkLst>
        </pc:picChg>
      </pc:sldChg>
      <pc:sldChg chg="addSp modSp add">
        <pc:chgData name="Petra Amchová" userId="c61691a2-f279-43f9-a77f-91f8e07e028a" providerId="ADAL" clId="{0DF7D96F-C934-413A-9DE5-4E9B024FA5F5}" dt="2021-01-05T12:55:19.527" v="109" actId="1076"/>
        <pc:sldMkLst>
          <pc:docMk/>
          <pc:sldMk cId="602580380" sldId="527"/>
        </pc:sldMkLst>
        <pc:picChg chg="add mod">
          <ac:chgData name="Petra Amchová" userId="c61691a2-f279-43f9-a77f-91f8e07e028a" providerId="ADAL" clId="{0DF7D96F-C934-413A-9DE5-4E9B024FA5F5}" dt="2021-01-05T12:55:19.527" v="109" actId="1076"/>
          <ac:picMkLst>
            <pc:docMk/>
            <pc:sldMk cId="602580380" sldId="527"/>
            <ac:picMk id="3" creationId="{77E25803-8853-427A-B373-24D9F1614F75}"/>
          </ac:picMkLst>
        </pc:picChg>
      </pc:sldChg>
      <pc:sldChg chg="addSp modSp add">
        <pc:chgData name="Petra Amchová" userId="c61691a2-f279-43f9-a77f-91f8e07e028a" providerId="ADAL" clId="{0DF7D96F-C934-413A-9DE5-4E9B024FA5F5}" dt="2021-01-05T12:55:27.109" v="113" actId="1076"/>
        <pc:sldMkLst>
          <pc:docMk/>
          <pc:sldMk cId="1240827336" sldId="528"/>
        </pc:sldMkLst>
        <pc:picChg chg="add mod">
          <ac:chgData name="Petra Amchová" userId="c61691a2-f279-43f9-a77f-91f8e07e028a" providerId="ADAL" clId="{0DF7D96F-C934-413A-9DE5-4E9B024FA5F5}" dt="2021-01-05T12:55:27.109" v="113" actId="1076"/>
          <ac:picMkLst>
            <pc:docMk/>
            <pc:sldMk cId="1240827336" sldId="528"/>
            <ac:picMk id="3" creationId="{BE248800-0873-49D2-9953-8C01337B418B}"/>
          </ac:picMkLst>
        </pc:picChg>
      </pc:sldChg>
      <pc:sldChg chg="addSp modSp add">
        <pc:chgData name="Petra Amchová" userId="c61691a2-f279-43f9-a77f-91f8e07e028a" providerId="ADAL" clId="{0DF7D96F-C934-413A-9DE5-4E9B024FA5F5}" dt="2021-01-05T12:55:35.797" v="117" actId="1076"/>
        <pc:sldMkLst>
          <pc:docMk/>
          <pc:sldMk cId="3163974180" sldId="529"/>
        </pc:sldMkLst>
        <pc:picChg chg="add mod">
          <ac:chgData name="Petra Amchová" userId="c61691a2-f279-43f9-a77f-91f8e07e028a" providerId="ADAL" clId="{0DF7D96F-C934-413A-9DE5-4E9B024FA5F5}" dt="2021-01-05T12:55:35.797" v="117" actId="1076"/>
          <ac:picMkLst>
            <pc:docMk/>
            <pc:sldMk cId="3163974180" sldId="529"/>
            <ac:picMk id="3" creationId="{984102CD-2AD9-4CF9-ACD3-7573C03B9AF4}"/>
          </ac:picMkLst>
        </pc:picChg>
      </pc:sldChg>
      <pc:sldChg chg="addSp modSp add">
        <pc:chgData name="Petra Amchová" userId="c61691a2-f279-43f9-a77f-91f8e07e028a" providerId="ADAL" clId="{0DF7D96F-C934-413A-9DE5-4E9B024FA5F5}" dt="2021-01-05T12:55:44.920" v="121" actId="1076"/>
        <pc:sldMkLst>
          <pc:docMk/>
          <pc:sldMk cId="3222843846" sldId="530"/>
        </pc:sldMkLst>
        <pc:picChg chg="add mod">
          <ac:chgData name="Petra Amchová" userId="c61691a2-f279-43f9-a77f-91f8e07e028a" providerId="ADAL" clId="{0DF7D96F-C934-413A-9DE5-4E9B024FA5F5}" dt="2021-01-05T12:55:44.920" v="121" actId="1076"/>
          <ac:picMkLst>
            <pc:docMk/>
            <pc:sldMk cId="3222843846" sldId="530"/>
            <ac:picMk id="3" creationId="{3909EFDE-2ADC-4530-9571-D417718A7959}"/>
          </ac:picMkLst>
        </pc:picChg>
      </pc:sldChg>
      <pc:sldChg chg="addSp modSp add">
        <pc:chgData name="Petra Amchová" userId="c61691a2-f279-43f9-a77f-91f8e07e028a" providerId="ADAL" clId="{0DF7D96F-C934-413A-9DE5-4E9B024FA5F5}" dt="2021-01-05T12:55:51.437" v="123" actId="1076"/>
        <pc:sldMkLst>
          <pc:docMk/>
          <pc:sldMk cId="1934455733" sldId="531"/>
        </pc:sldMkLst>
        <pc:picChg chg="add mod">
          <ac:chgData name="Petra Amchová" userId="c61691a2-f279-43f9-a77f-91f8e07e028a" providerId="ADAL" clId="{0DF7D96F-C934-413A-9DE5-4E9B024FA5F5}" dt="2021-01-05T12:55:51.437" v="123" actId="1076"/>
          <ac:picMkLst>
            <pc:docMk/>
            <pc:sldMk cId="1934455733" sldId="531"/>
            <ac:picMk id="3" creationId="{D279EB49-4F0B-4033-B370-1E5BFC831689}"/>
          </ac:picMkLst>
        </pc:picChg>
      </pc:sldChg>
      <pc:sldChg chg="addSp modSp add">
        <pc:chgData name="Petra Amchová" userId="c61691a2-f279-43f9-a77f-91f8e07e028a" providerId="ADAL" clId="{0DF7D96F-C934-413A-9DE5-4E9B024FA5F5}" dt="2021-01-05T12:56:03.253" v="128" actId="1076"/>
        <pc:sldMkLst>
          <pc:docMk/>
          <pc:sldMk cId="2863897329" sldId="532"/>
        </pc:sldMkLst>
        <pc:picChg chg="add mod">
          <ac:chgData name="Petra Amchová" userId="c61691a2-f279-43f9-a77f-91f8e07e028a" providerId="ADAL" clId="{0DF7D96F-C934-413A-9DE5-4E9B024FA5F5}" dt="2021-01-05T12:56:03.253" v="128" actId="1076"/>
          <ac:picMkLst>
            <pc:docMk/>
            <pc:sldMk cId="2863897329" sldId="532"/>
            <ac:picMk id="3" creationId="{849FDA53-BBA7-4155-BF1A-CEE056270D95}"/>
          </ac:picMkLst>
        </pc:picChg>
      </pc:sldChg>
      <pc:sldChg chg="addSp modSp add">
        <pc:chgData name="Petra Amchová" userId="c61691a2-f279-43f9-a77f-91f8e07e028a" providerId="ADAL" clId="{0DF7D96F-C934-413A-9DE5-4E9B024FA5F5}" dt="2021-01-05T12:56:10.744" v="132" actId="1076"/>
        <pc:sldMkLst>
          <pc:docMk/>
          <pc:sldMk cId="752248959" sldId="533"/>
        </pc:sldMkLst>
        <pc:picChg chg="add mod">
          <ac:chgData name="Petra Amchová" userId="c61691a2-f279-43f9-a77f-91f8e07e028a" providerId="ADAL" clId="{0DF7D96F-C934-413A-9DE5-4E9B024FA5F5}" dt="2021-01-05T12:56:10.744" v="132" actId="1076"/>
          <ac:picMkLst>
            <pc:docMk/>
            <pc:sldMk cId="752248959" sldId="533"/>
            <ac:picMk id="3" creationId="{AC05037C-7A03-412E-AC8F-FB71901F10DF}"/>
          </ac:picMkLst>
        </pc:picChg>
      </pc:sldChg>
      <pc:sldChg chg="add del">
        <pc:chgData name="Petra Amchová" userId="c61691a2-f279-43f9-a77f-91f8e07e028a" providerId="ADAL" clId="{0DF7D96F-C934-413A-9DE5-4E9B024FA5F5}" dt="2021-01-05T12:54:53.908" v="100" actId="2696"/>
        <pc:sldMkLst>
          <pc:docMk/>
          <pc:sldMk cId="2167215733" sldId="534"/>
        </pc:sldMkLst>
      </pc:sldChg>
      <pc:sldChg chg="add del">
        <pc:chgData name="Petra Amchová" userId="c61691a2-f279-43f9-a77f-91f8e07e028a" providerId="ADAL" clId="{0DF7D96F-C934-413A-9DE5-4E9B024FA5F5}" dt="2021-01-05T12:54:54.620" v="101" actId="2696"/>
        <pc:sldMkLst>
          <pc:docMk/>
          <pc:sldMk cId="2891575760" sldId="535"/>
        </pc:sldMkLst>
      </pc:sldChg>
      <pc:sldChg chg="del">
        <pc:chgData name="Petra Amchová" userId="c61691a2-f279-43f9-a77f-91f8e07e028a" providerId="ADAL" clId="{0DF7D96F-C934-413A-9DE5-4E9B024FA5F5}" dt="2021-01-05T12:50:49.409" v="0" actId="2696"/>
        <pc:sldMkLst>
          <pc:docMk/>
          <pc:sldMk cId="3817724788" sldId="540"/>
        </pc:sldMkLst>
      </pc:sldChg>
      <pc:sldChg chg="del">
        <pc:chgData name="Petra Amchová" userId="c61691a2-f279-43f9-a77f-91f8e07e028a" providerId="ADAL" clId="{0DF7D96F-C934-413A-9DE5-4E9B024FA5F5}" dt="2021-01-05T12:50:49.928" v="1" actId="2696"/>
        <pc:sldMkLst>
          <pc:docMk/>
          <pc:sldMk cId="3707855040" sldId="541"/>
        </pc:sldMkLst>
      </pc:sldChg>
      <pc:sldChg chg="del">
        <pc:chgData name="Petra Amchová" userId="c61691a2-f279-43f9-a77f-91f8e07e028a" providerId="ADAL" clId="{0DF7D96F-C934-413A-9DE5-4E9B024FA5F5}" dt="2021-01-05T12:50:50.095" v="2" actId="2696"/>
        <pc:sldMkLst>
          <pc:docMk/>
          <pc:sldMk cId="2795816689" sldId="542"/>
        </pc:sldMkLst>
      </pc:sldChg>
      <pc:sldChg chg="del">
        <pc:chgData name="Petra Amchová" userId="c61691a2-f279-43f9-a77f-91f8e07e028a" providerId="ADAL" clId="{0DF7D96F-C934-413A-9DE5-4E9B024FA5F5}" dt="2021-01-05T12:50:54.412" v="24" actId="2696"/>
        <pc:sldMkLst>
          <pc:docMk/>
          <pc:sldMk cId="1354453129" sldId="546"/>
        </pc:sldMkLst>
      </pc:sldChg>
      <pc:sldChg chg="del">
        <pc:chgData name="Petra Amchová" userId="c61691a2-f279-43f9-a77f-91f8e07e028a" providerId="ADAL" clId="{0DF7D96F-C934-413A-9DE5-4E9B024FA5F5}" dt="2021-01-05T12:50:54.513" v="28" actId="2696"/>
        <pc:sldMkLst>
          <pc:docMk/>
          <pc:sldMk cId="1142281756" sldId="547"/>
        </pc:sldMkLst>
      </pc:sldChg>
      <pc:sldChg chg="del">
        <pc:chgData name="Petra Amchová" userId="c61691a2-f279-43f9-a77f-91f8e07e028a" providerId="ADAL" clId="{0DF7D96F-C934-413A-9DE5-4E9B024FA5F5}" dt="2021-01-05T12:50:54.428" v="25" actId="2696"/>
        <pc:sldMkLst>
          <pc:docMk/>
          <pc:sldMk cId="2364993991" sldId="548"/>
        </pc:sldMkLst>
      </pc:sldChg>
      <pc:sldChg chg="del">
        <pc:chgData name="Petra Amchová" userId="c61691a2-f279-43f9-a77f-91f8e07e028a" providerId="ADAL" clId="{0DF7D96F-C934-413A-9DE5-4E9B024FA5F5}" dt="2021-01-05T12:50:53.904" v="23" actId="2696"/>
        <pc:sldMkLst>
          <pc:docMk/>
          <pc:sldMk cId="1291457180" sldId="549"/>
        </pc:sldMkLst>
      </pc:sldChg>
      <pc:sldChg chg="del">
        <pc:chgData name="Petra Amchová" userId="c61691a2-f279-43f9-a77f-91f8e07e028a" providerId="ADAL" clId="{0DF7D96F-C934-413A-9DE5-4E9B024FA5F5}" dt="2021-01-05T12:50:54.542" v="29" actId="2696"/>
        <pc:sldMkLst>
          <pc:docMk/>
          <pc:sldMk cId="3583759303" sldId="550"/>
        </pc:sldMkLst>
      </pc:sldChg>
      <pc:sldChg chg="del">
        <pc:chgData name="Petra Amchová" userId="c61691a2-f279-43f9-a77f-91f8e07e028a" providerId="ADAL" clId="{0DF7D96F-C934-413A-9DE5-4E9B024FA5F5}" dt="2021-01-05T12:50:54.676" v="32" actId="2696"/>
        <pc:sldMkLst>
          <pc:docMk/>
          <pc:sldMk cId="3119775911" sldId="551"/>
        </pc:sldMkLst>
      </pc:sldChg>
      <pc:sldMasterChg chg="addSldLayout delSldLayout">
        <pc:chgData name="Petra Amchová" userId="c61691a2-f279-43f9-a77f-91f8e07e028a" providerId="ADAL" clId="{0DF7D96F-C934-413A-9DE5-4E9B024FA5F5}" dt="2021-01-05T12:51:06.307" v="58" actId="2696"/>
        <pc:sldMasterMkLst>
          <pc:docMk/>
          <pc:sldMasterMk cId="0" sldId="2147483657"/>
        </pc:sldMasterMkLst>
        <pc:sldLayoutChg chg="del">
          <pc:chgData name="Petra Amchová" userId="c61691a2-f279-43f9-a77f-91f8e07e028a" providerId="ADAL" clId="{0DF7D96F-C934-413A-9DE5-4E9B024FA5F5}" dt="2021-01-05T12:50:54.816" v="38" actId="2696"/>
          <pc:sldLayoutMkLst>
            <pc:docMk/>
            <pc:sldMasterMk cId="0" sldId="2147483657"/>
            <pc:sldLayoutMk cId="613274606" sldId="2147483694"/>
          </pc:sldLayoutMkLst>
        </pc:sldLayoutChg>
        <pc:sldLayoutChg chg="del">
          <pc:chgData name="Petra Amchová" userId="c61691a2-f279-43f9-a77f-91f8e07e028a" providerId="ADAL" clId="{0DF7D96F-C934-413A-9DE5-4E9B024FA5F5}" dt="2021-01-05T12:50:56.100" v="48" actId="2696"/>
          <pc:sldLayoutMkLst>
            <pc:docMk/>
            <pc:sldMasterMk cId="0" sldId="2147483657"/>
            <pc:sldLayoutMk cId="3083477745" sldId="2147483695"/>
          </pc:sldLayoutMkLst>
        </pc:sldLayoutChg>
        <pc:sldLayoutChg chg="add del">
          <pc:chgData name="Petra Amchová" userId="c61691a2-f279-43f9-a77f-91f8e07e028a" providerId="ADAL" clId="{0DF7D96F-C934-413A-9DE5-4E9B024FA5F5}" dt="2021-01-05T12:51:06.307" v="58" actId="2696"/>
          <pc:sldLayoutMkLst>
            <pc:docMk/>
            <pc:sldMasterMk cId="0" sldId="2147483657"/>
            <pc:sldLayoutMk cId="2517665432" sldId="2147483696"/>
          </pc:sldLayoutMkLst>
        </pc:sldLayoutChg>
        <pc:sldLayoutChg chg="del">
          <pc:chgData name="Petra Amchová" userId="c61691a2-f279-43f9-a77f-91f8e07e028a" providerId="ADAL" clId="{0DF7D96F-C934-413A-9DE5-4E9B024FA5F5}" dt="2021-01-05T12:50:54.779" v="36" actId="2696"/>
          <pc:sldLayoutMkLst>
            <pc:docMk/>
            <pc:sldMasterMk cId="0" sldId="2147483657"/>
            <pc:sldLayoutMk cId="690984674" sldId="214748369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005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F2A72C0-E659-49FD-B4DB-D5E203B6E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23" y="2280862"/>
            <a:ext cx="5679449" cy="2641203"/>
          </a:xfrm>
        </p:spPr>
      </p:pic>
    </p:spTree>
    <p:extLst>
      <p:ext uri="{BB962C8B-B14F-4D97-AF65-F5344CB8AC3E}">
        <p14:creationId xmlns:p14="http://schemas.microsoft.com/office/powerpoint/2010/main" val="399313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49FDA53-BBA7-4155-BF1A-CEE056270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60" y="2085653"/>
            <a:ext cx="6036564" cy="33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9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C05037C-7A03-412E-AC8F-FB71901F1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16" y="2065106"/>
            <a:ext cx="4563522" cy="30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4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E0763C7-AE16-4ADA-BF8C-F0110F2F9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21" y="2527443"/>
            <a:ext cx="3526791" cy="23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0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422AA0F-720B-4160-BE21-98931D6D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478280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3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665203-C46B-4A5B-BA3D-BF5EFB935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91" y="591155"/>
            <a:ext cx="8573818" cy="56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0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7E25803-8853-427A-B373-24D9F1614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17" y="1931542"/>
            <a:ext cx="6456734" cy="36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8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E248800-0873-49D2-9953-8C01337B4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87" y="1808252"/>
            <a:ext cx="5118092" cy="36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2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4102CD-2AD9-4CF9-ACD3-7573C03B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59" y="2270589"/>
            <a:ext cx="4910038" cy="27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909EFDE-2ADC-4530-9571-D417718A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10" y="1928289"/>
            <a:ext cx="4904882" cy="32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4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279EB49-4F0B-4033-B370-1E5BFC831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53" y="1237022"/>
            <a:ext cx="3969785" cy="42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5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30"/>
  <p:tag name="ARS_PPT_DBNAME" val="b1b86176-8baf-4528-be23-abbceefcaea1.mdb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13" ma:contentTypeDescription="Vytvoří nový dokument" ma:contentTypeScope="" ma:versionID="3ebf170fbfd61830a0520016d845e342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bffc866c83126c78c841514d8fc22888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0FE080-9915-4124-96C8-D4920BC61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661293-E68D-431C-88B7-13511EBAC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64E131-9892-4C24-AD9F-71F93E13C6C7}">
  <ds:schemaRefs>
    <ds:schemaRef ds:uri="http://schemas.microsoft.com/office/2006/metadata/properties"/>
    <ds:schemaRef ds:uri="db466b21-9f8e-4555-b4b4-3f204fa426c7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8312105-d3eb-4165-b016-0d7be4344c6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8889</TotalTime>
  <Words>1</Words>
  <Application>Microsoft Office PowerPoint</Application>
  <PresentationFormat>Širokoúhlá obrazovka</PresentationFormat>
  <Paragraphs>1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Cvičení</dc:title>
  <dc:creator>x</dc:creator>
  <cp:lastModifiedBy>Petra Amchová</cp:lastModifiedBy>
  <cp:revision>218</cp:revision>
  <cp:lastPrinted>2020-09-21T12:22:20Z</cp:lastPrinted>
  <dcterms:created xsi:type="dcterms:W3CDTF">2019-02-09T13:59:10Z</dcterms:created>
  <dcterms:modified xsi:type="dcterms:W3CDTF">2021-01-05T12:56:36Z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