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9"/>
  </p:notesMasterIdLst>
  <p:handoutMasterIdLst>
    <p:handoutMasterId r:id="rId20"/>
  </p:handoutMasterIdLst>
  <p:sldIdLst>
    <p:sldId id="256" r:id="rId5"/>
    <p:sldId id="296" r:id="rId6"/>
    <p:sldId id="316" r:id="rId7"/>
    <p:sldId id="307" r:id="rId8"/>
    <p:sldId id="317" r:id="rId9"/>
    <p:sldId id="318" r:id="rId10"/>
    <p:sldId id="319" r:id="rId11"/>
    <p:sldId id="320" r:id="rId12"/>
    <p:sldId id="321" r:id="rId13"/>
    <p:sldId id="322" r:id="rId14"/>
    <p:sldId id="323" r:id="rId15"/>
    <p:sldId id="324" r:id="rId16"/>
    <p:sldId id="325" r:id="rId17"/>
    <p:sldId id="295" r:id="rId1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018DCC"/>
    <a:srgbClr val="7F8DC0"/>
    <a:srgbClr val="FEE7C8"/>
    <a:srgbClr val="D8DEEA"/>
    <a:srgbClr val="7E8EBF"/>
    <a:srgbClr val="EF1B22"/>
    <a:srgbClr val="F8F3ED"/>
    <a:srgbClr val="91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CA716-B7A3-4F7E-B005-760769AEF107}" v="1" dt="2020-11-07T08:15:51.017"/>
    <p1510:client id="{9EDF406B-2599-4755-BBFB-F40509324ED4}" v="3848" dt="2020-11-06T19:10:12.42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90" d="100"/>
          <a:sy n="90" d="100"/>
        </p:scale>
        <p:origin x="126" y="7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oub Riad" userId="3eee0ade-b52f-4e10-8f1f-a69fed49e18a" providerId="ADAL" clId="{BDFFE0F9-EE8E-4AA6-BB23-8BF7CF09DC48}"/>
    <pc:docChg chg="undo redo custSel addSld delSld modSld sldOrd">
      <pc:chgData name="Abanoub Riad" userId="3eee0ade-b52f-4e10-8f1f-a69fed49e18a" providerId="ADAL" clId="{BDFFE0F9-EE8E-4AA6-BB23-8BF7CF09DC48}" dt="2020-10-31T12:51:12.629" v="6535" actId="20577"/>
      <pc:docMkLst>
        <pc:docMk/>
      </pc:docMkLst>
      <pc:sldChg chg="modSp">
        <pc:chgData name="Abanoub Riad" userId="3eee0ade-b52f-4e10-8f1f-a69fed49e18a" providerId="ADAL" clId="{BDFFE0F9-EE8E-4AA6-BB23-8BF7CF09DC48}" dt="2020-10-18T15:21:05.826" v="20" actId="20577"/>
        <pc:sldMkLst>
          <pc:docMk/>
          <pc:sldMk cId="401170139" sldId="256"/>
        </pc:sldMkLst>
        <pc:spChg chg="mod">
          <ac:chgData name="Abanoub Riad" userId="3eee0ade-b52f-4e10-8f1f-a69fed49e18a" providerId="ADAL" clId="{BDFFE0F9-EE8E-4AA6-BB23-8BF7CF09DC48}" dt="2020-10-18T15:21:05.826" v="20" actId="20577"/>
          <ac:spMkLst>
            <pc:docMk/>
            <pc:sldMk cId="401170139" sldId="256"/>
            <ac:spMk id="6" creationId="{592B015E-9EDF-4CEF-9877-81E8E262CF65}"/>
          </ac:spMkLst>
        </pc:spChg>
      </pc:sldChg>
      <pc:sldChg chg="modSp mod">
        <pc:chgData name="Abanoub Riad" userId="3eee0ade-b52f-4e10-8f1f-a69fed49e18a" providerId="ADAL" clId="{BDFFE0F9-EE8E-4AA6-BB23-8BF7CF09DC48}" dt="2020-10-25T16:06:02.218" v="5223" actId="20577"/>
        <pc:sldMkLst>
          <pc:docMk/>
          <pc:sldMk cId="3181471866" sldId="296"/>
        </pc:sldMkLst>
        <pc:spChg chg="mod">
          <ac:chgData name="Abanoub Riad" userId="3eee0ade-b52f-4e10-8f1f-a69fed49e18a" providerId="ADAL" clId="{BDFFE0F9-EE8E-4AA6-BB23-8BF7CF09DC48}" dt="2020-10-25T16:06:02.218" v="5223" actId="20577"/>
          <ac:spMkLst>
            <pc:docMk/>
            <pc:sldMk cId="3181471866" sldId="296"/>
            <ac:spMk id="6" creationId="{04F337D5-7AD9-47D5-B412-2083AC2F7C28}"/>
          </ac:spMkLst>
        </pc:spChg>
      </pc:sldChg>
      <pc:sldChg chg="addSp modSp mod modAnim">
        <pc:chgData name="Abanoub Riad" userId="3eee0ade-b52f-4e10-8f1f-a69fed49e18a" providerId="ADAL" clId="{BDFFE0F9-EE8E-4AA6-BB23-8BF7CF09DC48}" dt="2020-10-25T09:01:44.492" v="1477" actId="113"/>
        <pc:sldMkLst>
          <pc:docMk/>
          <pc:sldMk cId="2578985256" sldId="307"/>
        </pc:sldMkLst>
        <pc:spChg chg="add mod">
          <ac:chgData name="Abanoub Riad" userId="3eee0ade-b52f-4e10-8f1f-a69fed49e18a" providerId="ADAL" clId="{BDFFE0F9-EE8E-4AA6-BB23-8BF7CF09DC48}" dt="2020-10-25T09:01:44.492" v="1477" actId="113"/>
          <ac:spMkLst>
            <pc:docMk/>
            <pc:sldMk cId="2578985256" sldId="307"/>
            <ac:spMk id="5" creationId="{227AADC8-B33D-4AF5-A5DE-4E9B3FF346B3}"/>
          </ac:spMkLst>
        </pc:spChg>
        <pc:spChg chg="mod">
          <ac:chgData name="Abanoub Riad" userId="3eee0ade-b52f-4e10-8f1f-a69fed49e18a" providerId="ADAL" clId="{BDFFE0F9-EE8E-4AA6-BB23-8BF7CF09DC48}" dt="2020-10-25T08:43:58.919" v="1373" actId="20577"/>
          <ac:spMkLst>
            <pc:docMk/>
            <pc:sldMk cId="2578985256" sldId="307"/>
            <ac:spMk id="6" creationId="{04F337D5-7AD9-47D5-B412-2083AC2F7C28}"/>
          </ac:spMkLst>
        </pc:spChg>
        <pc:spChg chg="add mod">
          <ac:chgData name="Abanoub Riad" userId="3eee0ade-b52f-4e10-8f1f-a69fed49e18a" providerId="ADAL" clId="{BDFFE0F9-EE8E-4AA6-BB23-8BF7CF09DC48}" dt="2020-10-25T09:01:37.298" v="1475" actId="14100"/>
          <ac:spMkLst>
            <pc:docMk/>
            <pc:sldMk cId="2578985256" sldId="307"/>
            <ac:spMk id="8" creationId="{252585D1-EF8C-4F24-977C-36ACFF892582}"/>
          </ac:spMkLst>
        </pc:spChg>
        <pc:spChg chg="add mod">
          <ac:chgData name="Abanoub Riad" userId="3eee0ade-b52f-4e10-8f1f-a69fed49e18a" providerId="ADAL" clId="{BDFFE0F9-EE8E-4AA6-BB23-8BF7CF09DC48}" dt="2020-10-25T09:01:19.212" v="1470" actId="113"/>
          <ac:spMkLst>
            <pc:docMk/>
            <pc:sldMk cId="2578985256" sldId="307"/>
            <ac:spMk id="9" creationId="{038B3A25-5786-4CD1-B612-1EC2291F0C22}"/>
          </ac:spMkLst>
        </pc:spChg>
        <pc:spChg chg="add mod">
          <ac:chgData name="Abanoub Riad" userId="3eee0ade-b52f-4e10-8f1f-a69fed49e18a" providerId="ADAL" clId="{BDFFE0F9-EE8E-4AA6-BB23-8BF7CF09DC48}" dt="2020-10-25T08:59:30.602" v="1463" actId="1076"/>
          <ac:spMkLst>
            <pc:docMk/>
            <pc:sldMk cId="2578985256" sldId="307"/>
            <ac:spMk id="12" creationId="{FA76EA0E-EDB4-48C8-83C3-8EB1A9EDEB9F}"/>
          </ac:spMkLst>
        </pc:spChg>
        <pc:picChg chg="add mod">
          <ac:chgData name="Abanoub Riad" userId="3eee0ade-b52f-4e10-8f1f-a69fed49e18a" providerId="ADAL" clId="{BDFFE0F9-EE8E-4AA6-BB23-8BF7CF09DC48}" dt="2020-10-25T08:58:41.987" v="1447" actId="1076"/>
          <ac:picMkLst>
            <pc:docMk/>
            <pc:sldMk cId="2578985256" sldId="307"/>
            <ac:picMk id="7" creationId="{DC741C53-3AA6-474F-B451-7B251592AD9B}"/>
          </ac:picMkLst>
        </pc:picChg>
        <pc:picChg chg="add mod">
          <ac:chgData name="Abanoub Riad" userId="3eee0ade-b52f-4e10-8f1f-a69fed49e18a" providerId="ADAL" clId="{BDFFE0F9-EE8E-4AA6-BB23-8BF7CF09DC48}" dt="2020-10-25T08:58:06.530" v="1441" actId="1076"/>
          <ac:picMkLst>
            <pc:docMk/>
            <pc:sldMk cId="2578985256" sldId="307"/>
            <ac:picMk id="11" creationId="{98DFEBC6-95E0-4788-8B8F-CD600BF80D6F}"/>
          </ac:picMkLst>
        </pc:picChg>
      </pc:sldChg>
    </pc:docChg>
  </pc:docChgLst>
  <pc:docChgLst>
    <pc:chgData name="Abanoub Riad" userId="3eee0ade-b52f-4e10-8f1f-a69fed49e18a" providerId="ADAL" clId="{494FE992-FF98-49CE-A061-13AF97DCCA30}"/>
    <pc:docChg chg="undo custSel addSld delSld modSld">
      <pc:chgData name="Abanoub Riad" userId="3eee0ade-b52f-4e10-8f1f-a69fed49e18a" providerId="ADAL" clId="{494FE992-FF98-49CE-A061-13AF97DCCA30}" dt="2020-09-28T17:33:51.064" v="1486" actId="478"/>
      <pc:docMkLst>
        <pc:docMk/>
      </pc:docMkLst>
    </pc:docChg>
  </pc:docChgLst>
  <pc:docChgLst>
    <pc:chgData name="Abanoub Riad" userId="3eee0ade-b52f-4e10-8f1f-a69fed49e18a" providerId="ADAL" clId="{0A8CA716-B7A3-4F7E-B005-760769AEF107}"/>
    <pc:docChg chg="modSld">
      <pc:chgData name="Abanoub Riad" userId="3eee0ade-b52f-4e10-8f1f-a69fed49e18a" providerId="ADAL" clId="{0A8CA716-B7A3-4F7E-B005-760769AEF107}" dt="2020-11-07T08:15:50.961" v="0"/>
      <pc:docMkLst>
        <pc:docMk/>
      </pc:docMkLst>
      <pc:sldChg chg="delSp modTransition modAnim">
        <pc:chgData name="Abanoub Riad" userId="3eee0ade-b52f-4e10-8f1f-a69fed49e18a" providerId="ADAL" clId="{0A8CA716-B7A3-4F7E-B005-760769AEF107}" dt="2020-11-07T08:15:50.961" v="0"/>
        <pc:sldMkLst>
          <pc:docMk/>
          <pc:sldMk cId="401170139" sldId="256"/>
        </pc:sldMkLst>
        <pc:picChg chg="del">
          <ac:chgData name="Abanoub Riad" userId="3eee0ade-b52f-4e10-8f1f-a69fed49e18a" providerId="ADAL" clId="{0A8CA716-B7A3-4F7E-B005-760769AEF107}" dt="2020-11-07T08:15:50.961" v="0"/>
          <ac:picMkLst>
            <pc:docMk/>
            <pc:sldMk cId="401170139" sldId="256"/>
            <ac:picMk id="11" creationId="{B00EE518-05B8-4E37-9A56-F4D6355DB12F}"/>
          </ac:picMkLst>
        </pc:picChg>
      </pc:sldChg>
      <pc:sldChg chg="delSp modTransition modAnim">
        <pc:chgData name="Abanoub Riad" userId="3eee0ade-b52f-4e10-8f1f-a69fed49e18a" providerId="ADAL" clId="{0A8CA716-B7A3-4F7E-B005-760769AEF107}" dt="2020-11-07T08:15:50.961" v="0"/>
        <pc:sldMkLst>
          <pc:docMk/>
          <pc:sldMk cId="1929594849" sldId="295"/>
        </pc:sldMkLst>
        <pc:picChg chg="del">
          <ac:chgData name="Abanoub Riad" userId="3eee0ade-b52f-4e10-8f1f-a69fed49e18a" providerId="ADAL" clId="{0A8CA716-B7A3-4F7E-B005-760769AEF107}" dt="2020-11-07T08:15:50.961" v="0"/>
          <ac:picMkLst>
            <pc:docMk/>
            <pc:sldMk cId="1929594849" sldId="295"/>
            <ac:picMk id="5" creationId="{D3D94F42-655F-420E-B9C4-55C651EEF20C}"/>
          </ac:picMkLst>
        </pc:picChg>
      </pc:sldChg>
      <pc:sldChg chg="delSp modTransition modAnim">
        <pc:chgData name="Abanoub Riad" userId="3eee0ade-b52f-4e10-8f1f-a69fed49e18a" providerId="ADAL" clId="{0A8CA716-B7A3-4F7E-B005-760769AEF107}" dt="2020-11-07T08:15:50.961" v="0"/>
        <pc:sldMkLst>
          <pc:docMk/>
          <pc:sldMk cId="3181471866" sldId="296"/>
        </pc:sldMkLst>
        <pc:picChg chg="del">
          <ac:chgData name="Abanoub Riad" userId="3eee0ade-b52f-4e10-8f1f-a69fed49e18a" providerId="ADAL" clId="{0A8CA716-B7A3-4F7E-B005-760769AEF107}" dt="2020-11-07T08:15:50.961" v="0"/>
          <ac:picMkLst>
            <pc:docMk/>
            <pc:sldMk cId="3181471866" sldId="296"/>
            <ac:picMk id="7" creationId="{8BED6775-2F3A-42FE-962B-D94B99307815}"/>
          </ac:picMkLst>
        </pc:picChg>
      </pc:sldChg>
      <pc:sldChg chg="delSp modTransition modAnim">
        <pc:chgData name="Abanoub Riad" userId="3eee0ade-b52f-4e10-8f1f-a69fed49e18a" providerId="ADAL" clId="{0A8CA716-B7A3-4F7E-B005-760769AEF107}" dt="2020-11-07T08:15:50.961" v="0"/>
        <pc:sldMkLst>
          <pc:docMk/>
          <pc:sldMk cId="2578985256" sldId="307"/>
        </pc:sldMkLst>
        <pc:picChg chg="del">
          <ac:chgData name="Abanoub Riad" userId="3eee0ade-b52f-4e10-8f1f-a69fed49e18a" providerId="ADAL" clId="{0A8CA716-B7A3-4F7E-B005-760769AEF107}" dt="2020-11-07T08:15:50.961" v="0"/>
          <ac:picMkLst>
            <pc:docMk/>
            <pc:sldMk cId="2578985256" sldId="307"/>
            <ac:picMk id="24" creationId="{42EEBA1E-83EA-424F-BEBD-601ED095AE69}"/>
          </ac:picMkLst>
        </pc:picChg>
      </pc:sldChg>
      <pc:sldChg chg="delSp modTransition modAnim">
        <pc:chgData name="Abanoub Riad" userId="3eee0ade-b52f-4e10-8f1f-a69fed49e18a" providerId="ADAL" clId="{0A8CA716-B7A3-4F7E-B005-760769AEF107}" dt="2020-11-07T08:15:50.961" v="0"/>
        <pc:sldMkLst>
          <pc:docMk/>
          <pc:sldMk cId="2009425290" sldId="316"/>
        </pc:sldMkLst>
        <pc:picChg chg="del">
          <ac:chgData name="Abanoub Riad" userId="3eee0ade-b52f-4e10-8f1f-a69fed49e18a" providerId="ADAL" clId="{0A8CA716-B7A3-4F7E-B005-760769AEF107}" dt="2020-11-07T08:15:50.961" v="0"/>
          <ac:picMkLst>
            <pc:docMk/>
            <pc:sldMk cId="2009425290" sldId="316"/>
            <ac:picMk id="7" creationId="{4620BBAF-AA48-423E-82E2-0FCCA91707AC}"/>
          </ac:picMkLst>
        </pc:picChg>
      </pc:sldChg>
      <pc:sldChg chg="delSp modTransition modAnim">
        <pc:chgData name="Abanoub Riad" userId="3eee0ade-b52f-4e10-8f1f-a69fed49e18a" providerId="ADAL" clId="{0A8CA716-B7A3-4F7E-B005-760769AEF107}" dt="2020-11-07T08:15:50.961" v="0"/>
        <pc:sldMkLst>
          <pc:docMk/>
          <pc:sldMk cId="3723653843" sldId="317"/>
        </pc:sldMkLst>
        <pc:picChg chg="del">
          <ac:chgData name="Abanoub Riad" userId="3eee0ade-b52f-4e10-8f1f-a69fed49e18a" providerId="ADAL" clId="{0A8CA716-B7A3-4F7E-B005-760769AEF107}" dt="2020-11-07T08:15:50.961" v="0"/>
          <ac:picMkLst>
            <pc:docMk/>
            <pc:sldMk cId="3723653843" sldId="317"/>
            <ac:picMk id="10" creationId="{8BF1648E-E579-495A-AC23-57D000D32B5B}"/>
          </ac:picMkLst>
        </pc:picChg>
      </pc:sldChg>
      <pc:sldChg chg="delSp modTransition modAnim">
        <pc:chgData name="Abanoub Riad" userId="3eee0ade-b52f-4e10-8f1f-a69fed49e18a" providerId="ADAL" clId="{0A8CA716-B7A3-4F7E-B005-760769AEF107}" dt="2020-11-07T08:15:50.961" v="0"/>
        <pc:sldMkLst>
          <pc:docMk/>
          <pc:sldMk cId="1622448150" sldId="318"/>
        </pc:sldMkLst>
        <pc:picChg chg="del">
          <ac:chgData name="Abanoub Riad" userId="3eee0ade-b52f-4e10-8f1f-a69fed49e18a" providerId="ADAL" clId="{0A8CA716-B7A3-4F7E-B005-760769AEF107}" dt="2020-11-07T08:15:50.961" v="0"/>
          <ac:picMkLst>
            <pc:docMk/>
            <pc:sldMk cId="1622448150" sldId="318"/>
            <ac:picMk id="37" creationId="{AAB879F0-629F-493B-B816-E7C9E47E36E8}"/>
          </ac:picMkLst>
        </pc:picChg>
      </pc:sldChg>
      <pc:sldChg chg="delSp modTransition modAnim">
        <pc:chgData name="Abanoub Riad" userId="3eee0ade-b52f-4e10-8f1f-a69fed49e18a" providerId="ADAL" clId="{0A8CA716-B7A3-4F7E-B005-760769AEF107}" dt="2020-11-07T08:15:50.961" v="0"/>
        <pc:sldMkLst>
          <pc:docMk/>
          <pc:sldMk cId="4218884846" sldId="319"/>
        </pc:sldMkLst>
        <pc:picChg chg="del">
          <ac:chgData name="Abanoub Riad" userId="3eee0ade-b52f-4e10-8f1f-a69fed49e18a" providerId="ADAL" clId="{0A8CA716-B7A3-4F7E-B005-760769AEF107}" dt="2020-11-07T08:15:50.961" v="0"/>
          <ac:picMkLst>
            <pc:docMk/>
            <pc:sldMk cId="4218884846" sldId="319"/>
            <ac:picMk id="4" creationId="{13B6F367-C736-4C48-8B9F-6A5679CD198E}"/>
          </ac:picMkLst>
        </pc:picChg>
      </pc:sldChg>
      <pc:sldChg chg="delSp modTransition modAnim">
        <pc:chgData name="Abanoub Riad" userId="3eee0ade-b52f-4e10-8f1f-a69fed49e18a" providerId="ADAL" clId="{0A8CA716-B7A3-4F7E-B005-760769AEF107}" dt="2020-11-07T08:15:50.961" v="0"/>
        <pc:sldMkLst>
          <pc:docMk/>
          <pc:sldMk cId="1930569701" sldId="320"/>
        </pc:sldMkLst>
        <pc:picChg chg="del">
          <ac:chgData name="Abanoub Riad" userId="3eee0ade-b52f-4e10-8f1f-a69fed49e18a" providerId="ADAL" clId="{0A8CA716-B7A3-4F7E-B005-760769AEF107}" dt="2020-11-07T08:15:50.961" v="0"/>
          <ac:picMkLst>
            <pc:docMk/>
            <pc:sldMk cId="1930569701" sldId="320"/>
            <ac:picMk id="4" creationId="{F1639B65-9EB9-4287-9440-8FF4BC803C46}"/>
          </ac:picMkLst>
        </pc:picChg>
      </pc:sldChg>
      <pc:sldChg chg="delSp modTransition modAnim">
        <pc:chgData name="Abanoub Riad" userId="3eee0ade-b52f-4e10-8f1f-a69fed49e18a" providerId="ADAL" clId="{0A8CA716-B7A3-4F7E-B005-760769AEF107}" dt="2020-11-07T08:15:50.961" v="0"/>
        <pc:sldMkLst>
          <pc:docMk/>
          <pc:sldMk cId="264131110" sldId="321"/>
        </pc:sldMkLst>
        <pc:picChg chg="del">
          <ac:chgData name="Abanoub Riad" userId="3eee0ade-b52f-4e10-8f1f-a69fed49e18a" providerId="ADAL" clId="{0A8CA716-B7A3-4F7E-B005-760769AEF107}" dt="2020-11-07T08:15:50.961" v="0"/>
          <ac:picMkLst>
            <pc:docMk/>
            <pc:sldMk cId="264131110" sldId="321"/>
            <ac:picMk id="5" creationId="{57BE9DC5-FBE5-4417-A280-0B1C09A84A42}"/>
          </ac:picMkLst>
        </pc:picChg>
      </pc:sldChg>
      <pc:sldChg chg="delSp modTransition modAnim">
        <pc:chgData name="Abanoub Riad" userId="3eee0ade-b52f-4e10-8f1f-a69fed49e18a" providerId="ADAL" clId="{0A8CA716-B7A3-4F7E-B005-760769AEF107}" dt="2020-11-07T08:15:50.961" v="0"/>
        <pc:sldMkLst>
          <pc:docMk/>
          <pc:sldMk cId="3221352499" sldId="322"/>
        </pc:sldMkLst>
        <pc:picChg chg="del">
          <ac:chgData name="Abanoub Riad" userId="3eee0ade-b52f-4e10-8f1f-a69fed49e18a" providerId="ADAL" clId="{0A8CA716-B7A3-4F7E-B005-760769AEF107}" dt="2020-11-07T08:15:50.961" v="0"/>
          <ac:picMkLst>
            <pc:docMk/>
            <pc:sldMk cId="3221352499" sldId="322"/>
            <ac:picMk id="14" creationId="{AA683556-FC0B-4A38-AEE2-DF99A2452658}"/>
          </ac:picMkLst>
        </pc:picChg>
      </pc:sldChg>
      <pc:sldChg chg="delSp modTransition modAnim">
        <pc:chgData name="Abanoub Riad" userId="3eee0ade-b52f-4e10-8f1f-a69fed49e18a" providerId="ADAL" clId="{0A8CA716-B7A3-4F7E-B005-760769AEF107}" dt="2020-11-07T08:15:50.961" v="0"/>
        <pc:sldMkLst>
          <pc:docMk/>
          <pc:sldMk cId="3434408789" sldId="323"/>
        </pc:sldMkLst>
        <pc:picChg chg="del">
          <ac:chgData name="Abanoub Riad" userId="3eee0ade-b52f-4e10-8f1f-a69fed49e18a" providerId="ADAL" clId="{0A8CA716-B7A3-4F7E-B005-760769AEF107}" dt="2020-11-07T08:15:50.961" v="0"/>
          <ac:picMkLst>
            <pc:docMk/>
            <pc:sldMk cId="3434408789" sldId="323"/>
            <ac:picMk id="3" creationId="{D35A20F3-20A8-4FA1-8FF8-64A7B526387B}"/>
          </ac:picMkLst>
        </pc:picChg>
      </pc:sldChg>
      <pc:sldChg chg="delSp modTransition modAnim">
        <pc:chgData name="Abanoub Riad" userId="3eee0ade-b52f-4e10-8f1f-a69fed49e18a" providerId="ADAL" clId="{0A8CA716-B7A3-4F7E-B005-760769AEF107}" dt="2020-11-07T08:15:50.961" v="0"/>
        <pc:sldMkLst>
          <pc:docMk/>
          <pc:sldMk cId="3622027777" sldId="324"/>
        </pc:sldMkLst>
        <pc:picChg chg="del">
          <ac:chgData name="Abanoub Riad" userId="3eee0ade-b52f-4e10-8f1f-a69fed49e18a" providerId="ADAL" clId="{0A8CA716-B7A3-4F7E-B005-760769AEF107}" dt="2020-11-07T08:15:50.961" v="0"/>
          <ac:picMkLst>
            <pc:docMk/>
            <pc:sldMk cId="3622027777" sldId="324"/>
            <ac:picMk id="3" creationId="{47D041D6-D1E9-4472-8A76-877B29AFED49}"/>
          </ac:picMkLst>
        </pc:picChg>
      </pc:sldChg>
      <pc:sldChg chg="delSp modTransition modAnim">
        <pc:chgData name="Abanoub Riad" userId="3eee0ade-b52f-4e10-8f1f-a69fed49e18a" providerId="ADAL" clId="{0A8CA716-B7A3-4F7E-B005-760769AEF107}" dt="2020-11-07T08:15:50.961" v="0"/>
        <pc:sldMkLst>
          <pc:docMk/>
          <pc:sldMk cId="2781087854" sldId="325"/>
        </pc:sldMkLst>
        <pc:picChg chg="del">
          <ac:chgData name="Abanoub Riad" userId="3eee0ade-b52f-4e10-8f1f-a69fed49e18a" providerId="ADAL" clId="{0A8CA716-B7A3-4F7E-B005-760769AEF107}" dt="2020-11-07T08:15:50.961" v="0"/>
          <ac:picMkLst>
            <pc:docMk/>
            <pc:sldMk cId="2781087854" sldId="325"/>
            <ac:picMk id="3" creationId="{5A9D9B7F-1061-45CB-920A-5555F0CB9DB2}"/>
          </ac:picMkLst>
        </pc:picChg>
      </pc:sldChg>
    </pc:docChg>
  </pc:docChgLst>
  <pc:docChgLst>
    <pc:chgData name="Abanoub Riad" userId="3eee0ade-b52f-4e10-8f1f-a69fed49e18a" providerId="ADAL" clId="{AEF652DB-4D0D-4718-B4F6-18BCEAA23C9E}"/>
    <pc:docChg chg="undo custSel addSld delSld modSld sldOrd">
      <pc:chgData name="Abanoub Riad" userId="3eee0ade-b52f-4e10-8f1f-a69fed49e18a" providerId="ADAL" clId="{AEF652DB-4D0D-4718-B4F6-18BCEAA23C9E}" dt="2020-10-11T15:47:25.817" v="3502"/>
      <pc:docMkLst>
        <pc:docMk/>
      </pc:docMkLst>
      <pc:sldChg chg="modSp mod">
        <pc:chgData name="Abanoub Riad" userId="3eee0ade-b52f-4e10-8f1f-a69fed49e18a" providerId="ADAL" clId="{AEF652DB-4D0D-4718-B4F6-18BCEAA23C9E}" dt="2020-09-29T12:20:01.214" v="1"/>
        <pc:sldMkLst>
          <pc:docMk/>
          <pc:sldMk cId="401170139" sldId="256"/>
        </pc:sldMkLst>
        <pc:spChg chg="mod">
          <ac:chgData name="Abanoub Riad" userId="3eee0ade-b52f-4e10-8f1f-a69fed49e18a" providerId="ADAL" clId="{AEF652DB-4D0D-4718-B4F6-18BCEAA23C9E}" dt="2020-09-29T12:20:01.214" v="1"/>
          <ac:spMkLst>
            <pc:docMk/>
            <pc:sldMk cId="401170139" sldId="256"/>
            <ac:spMk id="2" creationId="{2059F203-74D7-444B-BF61-95A819D36F64}"/>
          </ac:spMkLst>
        </pc:spChg>
        <pc:spChg chg="mod">
          <ac:chgData name="Abanoub Riad" userId="3eee0ade-b52f-4e10-8f1f-a69fed49e18a" providerId="ADAL" clId="{AEF652DB-4D0D-4718-B4F6-18BCEAA23C9E}" dt="2020-09-29T12:19:49.362" v="0"/>
          <ac:spMkLst>
            <pc:docMk/>
            <pc:sldMk cId="401170139" sldId="256"/>
            <ac:spMk id="6" creationId="{592B015E-9EDF-4CEF-9877-81E8E262CF65}"/>
          </ac:spMkLst>
        </pc:spChg>
      </pc:sldChg>
      <pc:sldChg chg="modSp mod">
        <pc:chgData name="Abanoub Riad" userId="3eee0ade-b52f-4e10-8f1f-a69fed49e18a" providerId="ADAL" clId="{AEF652DB-4D0D-4718-B4F6-18BCEAA23C9E}" dt="2020-10-11T14:27:46.562" v="2831" actId="20577"/>
        <pc:sldMkLst>
          <pc:docMk/>
          <pc:sldMk cId="1929594849" sldId="295"/>
        </pc:sldMkLst>
        <pc:spChg chg="mod">
          <ac:chgData name="Abanoub Riad" userId="3eee0ade-b52f-4e10-8f1f-a69fed49e18a" providerId="ADAL" clId="{AEF652DB-4D0D-4718-B4F6-18BCEAA23C9E}" dt="2020-09-29T12:21:15.125" v="7"/>
          <ac:spMkLst>
            <pc:docMk/>
            <pc:sldMk cId="1929594849" sldId="295"/>
            <ac:spMk id="2" creationId="{6436ABD0-9B60-4E63-A33F-F26A6125D63A}"/>
          </ac:spMkLst>
        </pc:spChg>
        <pc:spChg chg="mod">
          <ac:chgData name="Abanoub Riad" userId="3eee0ade-b52f-4e10-8f1f-a69fed49e18a" providerId="ADAL" clId="{AEF652DB-4D0D-4718-B4F6-18BCEAA23C9E}" dt="2020-10-11T14:27:46.562" v="2831" actId="20577"/>
          <ac:spMkLst>
            <pc:docMk/>
            <pc:sldMk cId="1929594849" sldId="295"/>
            <ac:spMk id="42" creationId="{7D0134DD-C1FA-461D-A0AA-4538B33D51C0}"/>
          </ac:spMkLst>
        </pc:spChg>
      </pc:sldChg>
      <pc:sldChg chg="addSp delSp modSp mod">
        <pc:chgData name="Abanoub Riad" userId="3eee0ade-b52f-4e10-8f1f-a69fed49e18a" providerId="ADAL" clId="{AEF652DB-4D0D-4718-B4F6-18BCEAA23C9E}" dt="2020-10-03T20:40:56.101" v="208" actId="22"/>
        <pc:sldMkLst>
          <pc:docMk/>
          <pc:sldMk cId="3181471866" sldId="296"/>
        </pc:sldMkLst>
        <pc:spChg chg="mod">
          <ac:chgData name="Abanoub Riad" userId="3eee0ade-b52f-4e10-8f1f-a69fed49e18a" providerId="ADAL" clId="{AEF652DB-4D0D-4718-B4F6-18BCEAA23C9E}" dt="2020-09-29T12:20:15.429" v="2"/>
          <ac:spMkLst>
            <pc:docMk/>
            <pc:sldMk cId="3181471866" sldId="296"/>
            <ac:spMk id="2" creationId="{AD98CB24-D1AF-412A-AD58-7C5E892FD709}"/>
          </ac:spMkLst>
        </pc:spChg>
        <pc:spChg chg="mod">
          <ac:chgData name="Abanoub Riad" userId="3eee0ade-b52f-4e10-8f1f-a69fed49e18a" providerId="ADAL" clId="{AEF652DB-4D0D-4718-B4F6-18BCEAA23C9E}" dt="2020-10-03T20:24:46.977" v="206" actId="20577"/>
          <ac:spMkLst>
            <pc:docMk/>
            <pc:sldMk cId="3181471866" sldId="296"/>
            <ac:spMk id="6" creationId="{04F337D5-7AD9-47D5-B412-2083AC2F7C28}"/>
          </ac:spMkLst>
        </pc:spChg>
        <pc:spChg chg="add del">
          <ac:chgData name="Abanoub Riad" userId="3eee0ade-b52f-4e10-8f1f-a69fed49e18a" providerId="ADAL" clId="{AEF652DB-4D0D-4718-B4F6-18BCEAA23C9E}" dt="2020-10-03T20:40:56.101" v="208" actId="22"/>
          <ac:spMkLst>
            <pc:docMk/>
            <pc:sldMk cId="3181471866" sldId="296"/>
            <ac:spMk id="7" creationId="{F6C12274-D50F-4964-8443-64CA562CFCEE}"/>
          </ac:spMkLst>
        </pc:spChg>
      </pc:sldChg>
      <pc:sldChg chg="addSp delSp modSp add mod modAnim">
        <pc:chgData name="Abanoub Riad" userId="3eee0ade-b52f-4e10-8f1f-a69fed49e18a" providerId="ADAL" clId="{AEF652DB-4D0D-4718-B4F6-18BCEAA23C9E}" dt="2020-10-03T21:11:28.779" v="559"/>
        <pc:sldMkLst>
          <pc:docMk/>
          <pc:sldMk cId="2578985256" sldId="307"/>
        </pc:sldMkLst>
        <pc:spChg chg="mod">
          <ac:chgData name="Abanoub Riad" userId="3eee0ade-b52f-4e10-8f1f-a69fed49e18a" providerId="ADAL" clId="{AEF652DB-4D0D-4718-B4F6-18BCEAA23C9E}" dt="2020-10-03T20:46:40.274" v="228" actId="14100"/>
          <ac:spMkLst>
            <pc:docMk/>
            <pc:sldMk cId="2578985256" sldId="307"/>
            <ac:spMk id="6" creationId="{04F337D5-7AD9-47D5-B412-2083AC2F7C28}"/>
          </ac:spMkLst>
        </pc:spChg>
        <pc:spChg chg="add mod">
          <ac:chgData name="Abanoub Riad" userId="3eee0ade-b52f-4e10-8f1f-a69fed49e18a" providerId="ADAL" clId="{AEF652DB-4D0D-4718-B4F6-18BCEAA23C9E}" dt="2020-10-03T21:09:51.403" v="556" actId="113"/>
          <ac:spMkLst>
            <pc:docMk/>
            <pc:sldMk cId="2578985256" sldId="307"/>
            <ac:spMk id="7" creationId="{7F4D2A4D-48D7-4D75-B27A-AA49B386F74C}"/>
          </ac:spMkLst>
        </pc:spChg>
        <pc:spChg chg="add mod">
          <ac:chgData name="Abanoub Riad" userId="3eee0ade-b52f-4e10-8f1f-a69fed49e18a" providerId="ADAL" clId="{AEF652DB-4D0D-4718-B4F6-18BCEAA23C9E}" dt="2020-10-03T21:08:27.949" v="552" actId="688"/>
          <ac:spMkLst>
            <pc:docMk/>
            <pc:sldMk cId="2578985256" sldId="307"/>
            <ac:spMk id="8" creationId="{F07AD2F6-51A3-4434-9CBE-3F43823A834C}"/>
          </ac:spMkLst>
        </pc:spChg>
        <pc:spChg chg="add mod">
          <ac:chgData name="Abanoub Riad" userId="3eee0ade-b52f-4e10-8f1f-a69fed49e18a" providerId="ADAL" clId="{AEF652DB-4D0D-4718-B4F6-18BCEAA23C9E}" dt="2020-10-03T20:58:18.515" v="449" actId="1076"/>
          <ac:spMkLst>
            <pc:docMk/>
            <pc:sldMk cId="2578985256" sldId="307"/>
            <ac:spMk id="9" creationId="{6D1BCFDB-3B7B-47C6-AA3D-41C25BDD1092}"/>
          </ac:spMkLst>
        </pc:spChg>
        <pc:spChg chg="add mod">
          <ac:chgData name="Abanoub Riad" userId="3eee0ade-b52f-4e10-8f1f-a69fed49e18a" providerId="ADAL" clId="{AEF652DB-4D0D-4718-B4F6-18BCEAA23C9E}" dt="2020-10-03T20:58:22.299" v="450" actId="14100"/>
          <ac:spMkLst>
            <pc:docMk/>
            <pc:sldMk cId="2578985256" sldId="307"/>
            <ac:spMk id="10" creationId="{A83537D6-CA4F-4947-BAF2-AFB10C322C23}"/>
          </ac:spMkLst>
        </pc:spChg>
        <pc:spChg chg="add del mod">
          <ac:chgData name="Abanoub Riad" userId="3eee0ade-b52f-4e10-8f1f-a69fed49e18a" providerId="ADAL" clId="{AEF652DB-4D0D-4718-B4F6-18BCEAA23C9E}" dt="2020-10-03T20:55:55.861" v="408"/>
          <ac:spMkLst>
            <pc:docMk/>
            <pc:sldMk cId="2578985256" sldId="307"/>
            <ac:spMk id="11" creationId="{7479A370-068D-4991-B45A-EEA9517D5630}"/>
          </ac:spMkLst>
        </pc:spChg>
        <pc:spChg chg="add mod">
          <ac:chgData name="Abanoub Riad" userId="3eee0ade-b52f-4e10-8f1f-a69fed49e18a" providerId="ADAL" clId="{AEF652DB-4D0D-4718-B4F6-18BCEAA23C9E}" dt="2020-10-03T21:02:13.954" v="490" actId="13926"/>
          <ac:spMkLst>
            <pc:docMk/>
            <pc:sldMk cId="2578985256" sldId="307"/>
            <ac:spMk id="14" creationId="{FB44FF54-972E-48D0-8D56-0BB6FE13B8DC}"/>
          </ac:spMkLst>
        </pc:spChg>
        <pc:spChg chg="add mod">
          <ac:chgData name="Abanoub Riad" userId="3eee0ade-b52f-4e10-8f1f-a69fed49e18a" providerId="ADAL" clId="{AEF652DB-4D0D-4718-B4F6-18BCEAA23C9E}" dt="2020-10-03T21:09:53.667" v="557" actId="113"/>
          <ac:spMkLst>
            <pc:docMk/>
            <pc:sldMk cId="2578985256" sldId="307"/>
            <ac:spMk id="18" creationId="{BE0A4BBA-3904-45F8-8C55-F1A45EACC1AC}"/>
          </ac:spMkLst>
        </pc:spChg>
        <pc:spChg chg="add mod">
          <ac:chgData name="Abanoub Riad" userId="3eee0ade-b52f-4e10-8f1f-a69fed49e18a" providerId="ADAL" clId="{AEF652DB-4D0D-4718-B4F6-18BCEAA23C9E}" dt="2020-10-03T21:07:56.413" v="549" actId="207"/>
          <ac:spMkLst>
            <pc:docMk/>
            <pc:sldMk cId="2578985256" sldId="307"/>
            <ac:spMk id="19" creationId="{DBD475F6-8300-4779-9563-6860DA5CDE47}"/>
          </ac:spMkLst>
        </pc:spChg>
        <pc:spChg chg="add del mod">
          <ac:chgData name="Abanoub Riad" userId="3eee0ade-b52f-4e10-8f1f-a69fed49e18a" providerId="ADAL" clId="{AEF652DB-4D0D-4718-B4F6-18BCEAA23C9E}" dt="2020-10-03T21:11:28.779" v="559"/>
          <ac:spMkLst>
            <pc:docMk/>
            <pc:sldMk cId="2578985256" sldId="307"/>
            <ac:spMk id="20" creationId="{39902CB6-33BC-4F95-9957-BF21499D01C7}"/>
          </ac:spMkLst>
        </pc:spChg>
        <pc:spChg chg="add del mod">
          <ac:chgData name="Abanoub Riad" userId="3eee0ade-b52f-4e10-8f1f-a69fed49e18a" providerId="ADAL" clId="{AEF652DB-4D0D-4718-B4F6-18BCEAA23C9E}" dt="2020-10-03T21:11:28.779" v="559"/>
          <ac:spMkLst>
            <pc:docMk/>
            <pc:sldMk cId="2578985256" sldId="307"/>
            <ac:spMk id="21" creationId="{14D65D84-D840-4408-B5C1-08BF70268440}"/>
          </ac:spMkLst>
        </pc:spChg>
        <pc:picChg chg="add mod ord">
          <ac:chgData name="Abanoub Riad" userId="3eee0ade-b52f-4e10-8f1f-a69fed49e18a" providerId="ADAL" clId="{AEF652DB-4D0D-4718-B4F6-18BCEAA23C9E}" dt="2020-10-03T21:08:08.811" v="550" actId="1076"/>
          <ac:picMkLst>
            <pc:docMk/>
            <pc:sldMk cId="2578985256" sldId="307"/>
            <ac:picMk id="5" creationId="{CF533340-681F-400D-8CA2-0D41B9B5AEC8}"/>
          </ac:picMkLst>
        </pc:picChg>
        <pc:picChg chg="add mod">
          <ac:chgData name="Abanoub Riad" userId="3eee0ade-b52f-4e10-8f1f-a69fed49e18a" providerId="ADAL" clId="{AEF652DB-4D0D-4718-B4F6-18BCEAA23C9E}" dt="2020-10-03T20:59:49.379" v="456" actId="14100"/>
          <ac:picMkLst>
            <pc:docMk/>
            <pc:sldMk cId="2578985256" sldId="307"/>
            <ac:picMk id="13" creationId="{A4A49BB9-A17B-48BF-91F9-82910F0D3B1C}"/>
          </ac:picMkLst>
        </pc:picChg>
        <pc:picChg chg="add mod">
          <ac:chgData name="Abanoub Riad" userId="3eee0ade-b52f-4e10-8f1f-a69fed49e18a" providerId="ADAL" clId="{AEF652DB-4D0D-4718-B4F6-18BCEAA23C9E}" dt="2020-10-03T21:02:26.171" v="492" actId="571"/>
          <ac:picMkLst>
            <pc:docMk/>
            <pc:sldMk cId="2578985256" sldId="307"/>
            <ac:picMk id="15" creationId="{E2ECB22F-3C04-4A4A-ADC6-A407DBA6BCD8}"/>
          </ac:picMkLst>
        </pc:picChg>
        <pc:picChg chg="add mod">
          <ac:chgData name="Abanoub Riad" userId="3eee0ade-b52f-4e10-8f1f-a69fed49e18a" providerId="ADAL" clId="{AEF652DB-4D0D-4718-B4F6-18BCEAA23C9E}" dt="2020-10-03T21:03:12.363" v="503" actId="14100"/>
          <ac:picMkLst>
            <pc:docMk/>
            <pc:sldMk cId="2578985256" sldId="307"/>
            <ac:picMk id="17" creationId="{B704847B-8E33-40ED-A4C5-F0EF681D7DB7}"/>
          </ac:picMkLst>
        </pc:picChg>
      </pc:sldChg>
    </pc:docChg>
  </pc:docChgLst>
  <pc:docChgLst>
    <pc:chgData name="Abanoub Riad" userId="3eee0ade-b52f-4e10-8f1f-a69fed49e18a" providerId="ADAL" clId="{9EDF406B-2599-4755-BBFB-F40509324ED4}"/>
    <pc:docChg chg="undo custSel addSld delSld modSld">
      <pc:chgData name="Abanoub Riad" userId="3eee0ade-b52f-4e10-8f1f-a69fed49e18a" providerId="ADAL" clId="{9EDF406B-2599-4755-BBFB-F40509324ED4}" dt="2020-11-06T19:10:35.028" v="4940" actId="478"/>
      <pc:docMkLst>
        <pc:docMk/>
      </pc:docMkLst>
      <pc:sldChg chg="addSp delSp modSp mod delAnim">
        <pc:chgData name="Abanoub Riad" userId="3eee0ade-b52f-4e10-8f1f-a69fed49e18a" providerId="ADAL" clId="{9EDF406B-2599-4755-BBFB-F40509324ED4}" dt="2020-11-06T19:10:35.028" v="4940" actId="478"/>
        <pc:sldMkLst>
          <pc:docMk/>
          <pc:sldMk cId="401170139" sldId="256"/>
        </pc:sldMkLst>
        <pc:spChg chg="mod">
          <ac:chgData name="Abanoub Riad" userId="3eee0ade-b52f-4e10-8f1f-a69fed49e18a" providerId="ADAL" clId="{9EDF406B-2599-4755-BBFB-F40509324ED4}" dt="2020-11-05T18:47:19.004" v="57" actId="20577"/>
          <ac:spMkLst>
            <pc:docMk/>
            <pc:sldMk cId="401170139" sldId="256"/>
            <ac:spMk id="2" creationId="{2059F203-74D7-444B-BF61-95A819D36F64}"/>
          </ac:spMkLst>
        </pc:spChg>
        <pc:spChg chg="mod">
          <ac:chgData name="Abanoub Riad" userId="3eee0ade-b52f-4e10-8f1f-a69fed49e18a" providerId="ADAL" clId="{9EDF406B-2599-4755-BBFB-F40509324ED4}" dt="2020-11-05T18:46:48.441" v="24" actId="20577"/>
          <ac:spMkLst>
            <pc:docMk/>
            <pc:sldMk cId="401170139" sldId="256"/>
            <ac:spMk id="6" creationId="{592B015E-9EDF-4CEF-9877-81E8E262CF65}"/>
          </ac:spMkLst>
        </pc:spChg>
        <pc:picChg chg="add del mod">
          <ac:chgData name="Abanoub Riad" userId="3eee0ade-b52f-4e10-8f1f-a69fed49e18a" providerId="ADAL" clId="{9EDF406B-2599-4755-BBFB-F40509324ED4}" dt="2020-11-06T19:10:35.028" v="4940" actId="478"/>
          <ac:picMkLst>
            <pc:docMk/>
            <pc:sldMk cId="401170139" sldId="256"/>
            <ac:picMk id="4" creationId="{2A907A8B-4E5F-4A13-9E00-570CB61A4DA0}"/>
          </ac:picMkLst>
        </pc:picChg>
      </pc:sldChg>
      <pc:sldChg chg="modSp del mod">
        <pc:chgData name="Abanoub Riad" userId="3eee0ade-b52f-4e10-8f1f-a69fed49e18a" providerId="ADAL" clId="{9EDF406B-2599-4755-BBFB-F40509324ED4}" dt="2020-11-05T21:27:51.436" v="1130" actId="47"/>
        <pc:sldMkLst>
          <pc:docMk/>
          <pc:sldMk cId="3654053429" sldId="270"/>
        </pc:sldMkLst>
        <pc:spChg chg="mod">
          <ac:chgData name="Abanoub Riad" userId="3eee0ade-b52f-4e10-8f1f-a69fed49e18a" providerId="ADAL" clId="{9EDF406B-2599-4755-BBFB-F40509324ED4}" dt="2020-11-05T18:47:52.141" v="95"/>
          <ac:spMkLst>
            <pc:docMk/>
            <pc:sldMk cId="3654053429" sldId="270"/>
            <ac:spMk id="2" creationId="{6436ABD0-9B60-4E63-A33F-F26A6125D63A}"/>
          </ac:spMkLst>
        </pc:spChg>
      </pc:sldChg>
      <pc:sldChg chg="modSp mod">
        <pc:chgData name="Abanoub Riad" userId="3eee0ade-b52f-4e10-8f1f-a69fed49e18a" providerId="ADAL" clId="{9EDF406B-2599-4755-BBFB-F40509324ED4}" dt="2020-11-05T18:48:05.300" v="96"/>
        <pc:sldMkLst>
          <pc:docMk/>
          <pc:sldMk cId="1929594849" sldId="295"/>
        </pc:sldMkLst>
        <pc:spChg chg="mod">
          <ac:chgData name="Abanoub Riad" userId="3eee0ade-b52f-4e10-8f1f-a69fed49e18a" providerId="ADAL" clId="{9EDF406B-2599-4755-BBFB-F40509324ED4}" dt="2020-11-05T18:48:05.300" v="96"/>
          <ac:spMkLst>
            <pc:docMk/>
            <pc:sldMk cId="1929594849" sldId="295"/>
            <ac:spMk id="2" creationId="{6436ABD0-9B60-4E63-A33F-F26A6125D63A}"/>
          </ac:spMkLst>
        </pc:spChg>
      </pc:sldChg>
      <pc:sldChg chg="modSp mod">
        <pc:chgData name="Abanoub Riad" userId="3eee0ade-b52f-4e10-8f1f-a69fed49e18a" providerId="ADAL" clId="{9EDF406B-2599-4755-BBFB-F40509324ED4}" dt="2020-11-06T01:12:43.615" v="4818" actId="20577"/>
        <pc:sldMkLst>
          <pc:docMk/>
          <pc:sldMk cId="3181471866" sldId="296"/>
        </pc:sldMkLst>
        <pc:spChg chg="mod">
          <ac:chgData name="Abanoub Riad" userId="3eee0ade-b52f-4e10-8f1f-a69fed49e18a" providerId="ADAL" clId="{9EDF406B-2599-4755-BBFB-F40509324ED4}" dt="2020-11-05T18:47:35.162" v="92" actId="20577"/>
          <ac:spMkLst>
            <pc:docMk/>
            <pc:sldMk cId="3181471866" sldId="296"/>
            <ac:spMk id="2" creationId="{AD98CB24-D1AF-412A-AD58-7C5E892FD709}"/>
          </ac:spMkLst>
        </pc:spChg>
        <pc:spChg chg="mod">
          <ac:chgData name="Abanoub Riad" userId="3eee0ade-b52f-4e10-8f1f-a69fed49e18a" providerId="ADAL" clId="{9EDF406B-2599-4755-BBFB-F40509324ED4}" dt="2020-11-06T01:12:43.615" v="4818" actId="20577"/>
          <ac:spMkLst>
            <pc:docMk/>
            <pc:sldMk cId="3181471866" sldId="296"/>
            <ac:spMk id="6" creationId="{04F337D5-7AD9-47D5-B412-2083AC2F7C28}"/>
          </ac:spMkLst>
        </pc:spChg>
      </pc:sldChg>
      <pc:sldChg chg="addSp delSp modSp mod delAnim modAnim">
        <pc:chgData name="Abanoub Riad" userId="3eee0ade-b52f-4e10-8f1f-a69fed49e18a" providerId="ADAL" clId="{9EDF406B-2599-4755-BBFB-F40509324ED4}" dt="2020-11-05T19:57:15.662" v="1128" actId="1076"/>
        <pc:sldMkLst>
          <pc:docMk/>
          <pc:sldMk cId="2578985256" sldId="307"/>
        </pc:sldMkLst>
        <pc:spChg chg="mod">
          <ac:chgData name="Abanoub Riad" userId="3eee0ade-b52f-4e10-8f1f-a69fed49e18a" providerId="ADAL" clId="{9EDF406B-2599-4755-BBFB-F40509324ED4}" dt="2020-11-05T18:47:42.924" v="93"/>
          <ac:spMkLst>
            <pc:docMk/>
            <pc:sldMk cId="2578985256" sldId="307"/>
            <ac:spMk id="2" creationId="{AD98CB24-D1AF-412A-AD58-7C5E892FD709}"/>
          </ac:spMkLst>
        </pc:spChg>
        <pc:spChg chg="mod">
          <ac:chgData name="Abanoub Riad" userId="3eee0ade-b52f-4e10-8f1f-a69fed49e18a" providerId="ADAL" clId="{9EDF406B-2599-4755-BBFB-F40509324ED4}" dt="2020-11-05T19:37:22.023" v="426" actId="1076"/>
          <ac:spMkLst>
            <pc:docMk/>
            <pc:sldMk cId="2578985256" sldId="307"/>
            <ac:spMk id="5" creationId="{227AADC8-B33D-4AF5-A5DE-4E9B3FF346B3}"/>
          </ac:spMkLst>
        </pc:spChg>
        <pc:spChg chg="mod">
          <ac:chgData name="Abanoub Riad" userId="3eee0ade-b52f-4e10-8f1f-a69fed49e18a" providerId="ADAL" clId="{9EDF406B-2599-4755-BBFB-F40509324ED4}" dt="2020-11-05T19:24:12.798" v="396" actId="20577"/>
          <ac:spMkLst>
            <pc:docMk/>
            <pc:sldMk cId="2578985256" sldId="307"/>
            <ac:spMk id="6" creationId="{04F337D5-7AD9-47D5-B412-2083AC2F7C28}"/>
          </ac:spMkLst>
        </pc:spChg>
        <pc:spChg chg="del">
          <ac:chgData name="Abanoub Riad" userId="3eee0ade-b52f-4e10-8f1f-a69fed49e18a" providerId="ADAL" clId="{9EDF406B-2599-4755-BBFB-F40509324ED4}" dt="2020-11-05T19:25:27.280" v="404" actId="478"/>
          <ac:spMkLst>
            <pc:docMk/>
            <pc:sldMk cId="2578985256" sldId="307"/>
            <ac:spMk id="8" creationId="{252585D1-EF8C-4F24-977C-36ACFF892582}"/>
          </ac:spMkLst>
        </pc:spChg>
        <pc:spChg chg="del">
          <ac:chgData name="Abanoub Riad" userId="3eee0ade-b52f-4e10-8f1f-a69fed49e18a" providerId="ADAL" clId="{9EDF406B-2599-4755-BBFB-F40509324ED4}" dt="2020-11-05T19:25:30.511" v="406" actId="478"/>
          <ac:spMkLst>
            <pc:docMk/>
            <pc:sldMk cId="2578985256" sldId="307"/>
            <ac:spMk id="9" creationId="{038B3A25-5786-4CD1-B612-1EC2291F0C22}"/>
          </ac:spMkLst>
        </pc:spChg>
        <pc:spChg chg="del">
          <ac:chgData name="Abanoub Riad" userId="3eee0ade-b52f-4e10-8f1f-a69fed49e18a" providerId="ADAL" clId="{9EDF406B-2599-4755-BBFB-F40509324ED4}" dt="2020-11-05T19:25:28.846" v="405" actId="478"/>
          <ac:spMkLst>
            <pc:docMk/>
            <pc:sldMk cId="2578985256" sldId="307"/>
            <ac:spMk id="12" creationId="{FA76EA0E-EDB4-48C8-83C3-8EB1A9EDEB9F}"/>
          </ac:spMkLst>
        </pc:spChg>
        <pc:spChg chg="add mod">
          <ac:chgData name="Abanoub Riad" userId="3eee0ade-b52f-4e10-8f1f-a69fed49e18a" providerId="ADAL" clId="{9EDF406B-2599-4755-BBFB-F40509324ED4}" dt="2020-11-05T19:44:49.931" v="588" actId="113"/>
          <ac:spMkLst>
            <pc:docMk/>
            <pc:sldMk cId="2578985256" sldId="307"/>
            <ac:spMk id="13" creationId="{6AB3E405-CA8D-42A8-9A9D-43BA3BE93C50}"/>
          </ac:spMkLst>
        </pc:spChg>
        <pc:spChg chg="add mod">
          <ac:chgData name="Abanoub Riad" userId="3eee0ade-b52f-4e10-8f1f-a69fed49e18a" providerId="ADAL" clId="{9EDF406B-2599-4755-BBFB-F40509324ED4}" dt="2020-11-05T19:47:08.322" v="613" actId="14100"/>
          <ac:spMkLst>
            <pc:docMk/>
            <pc:sldMk cId="2578985256" sldId="307"/>
            <ac:spMk id="16" creationId="{6E759CA4-2789-40EE-914A-356B5D2FE5F1}"/>
          </ac:spMkLst>
        </pc:spChg>
        <pc:spChg chg="add mod">
          <ac:chgData name="Abanoub Riad" userId="3eee0ade-b52f-4e10-8f1f-a69fed49e18a" providerId="ADAL" clId="{9EDF406B-2599-4755-BBFB-F40509324ED4}" dt="2020-11-05T19:47:08.322" v="613" actId="14100"/>
          <ac:spMkLst>
            <pc:docMk/>
            <pc:sldMk cId="2578985256" sldId="307"/>
            <ac:spMk id="17" creationId="{88369263-6872-42FC-9A22-0AEED58BEE71}"/>
          </ac:spMkLst>
        </pc:spChg>
        <pc:spChg chg="add mod">
          <ac:chgData name="Abanoub Riad" userId="3eee0ade-b52f-4e10-8f1f-a69fed49e18a" providerId="ADAL" clId="{9EDF406B-2599-4755-BBFB-F40509324ED4}" dt="2020-11-05T19:47:08.322" v="613" actId="14100"/>
          <ac:spMkLst>
            <pc:docMk/>
            <pc:sldMk cId="2578985256" sldId="307"/>
            <ac:spMk id="18" creationId="{D6C14C87-C0F4-4EC6-A3E8-F56ABA42F0E8}"/>
          </ac:spMkLst>
        </pc:spChg>
        <pc:spChg chg="add mod">
          <ac:chgData name="Abanoub Riad" userId="3eee0ade-b52f-4e10-8f1f-a69fed49e18a" providerId="ADAL" clId="{9EDF406B-2599-4755-BBFB-F40509324ED4}" dt="2020-11-05T19:47:08.322" v="613" actId="14100"/>
          <ac:spMkLst>
            <pc:docMk/>
            <pc:sldMk cId="2578985256" sldId="307"/>
            <ac:spMk id="19" creationId="{A2062E7A-30DC-4FC9-A86B-30EEF587D013}"/>
          </ac:spMkLst>
        </pc:spChg>
        <pc:spChg chg="add mod">
          <ac:chgData name="Abanoub Riad" userId="3eee0ade-b52f-4e10-8f1f-a69fed49e18a" providerId="ADAL" clId="{9EDF406B-2599-4755-BBFB-F40509324ED4}" dt="2020-11-05T19:47:08.322" v="613" actId="14100"/>
          <ac:spMkLst>
            <pc:docMk/>
            <pc:sldMk cId="2578985256" sldId="307"/>
            <ac:spMk id="20" creationId="{481E85C4-B8D1-4CC8-A5DE-FF3C3BF71AF0}"/>
          </ac:spMkLst>
        </pc:spChg>
        <pc:spChg chg="add mod">
          <ac:chgData name="Abanoub Riad" userId="3eee0ade-b52f-4e10-8f1f-a69fed49e18a" providerId="ADAL" clId="{9EDF406B-2599-4755-BBFB-F40509324ED4}" dt="2020-11-05T19:47:08.322" v="613" actId="14100"/>
          <ac:spMkLst>
            <pc:docMk/>
            <pc:sldMk cId="2578985256" sldId="307"/>
            <ac:spMk id="21" creationId="{E94E00F6-0965-46FE-807D-E138F3796972}"/>
          </ac:spMkLst>
        </pc:spChg>
        <pc:spChg chg="add mod">
          <ac:chgData name="Abanoub Riad" userId="3eee0ade-b52f-4e10-8f1f-a69fed49e18a" providerId="ADAL" clId="{9EDF406B-2599-4755-BBFB-F40509324ED4}" dt="2020-11-05T19:47:08.322" v="613" actId="14100"/>
          <ac:spMkLst>
            <pc:docMk/>
            <pc:sldMk cId="2578985256" sldId="307"/>
            <ac:spMk id="22" creationId="{E63682A2-F1AA-4E7B-B125-100466B0CAE3}"/>
          </ac:spMkLst>
        </pc:spChg>
        <pc:spChg chg="add mod">
          <ac:chgData name="Abanoub Riad" userId="3eee0ade-b52f-4e10-8f1f-a69fed49e18a" providerId="ADAL" clId="{9EDF406B-2599-4755-BBFB-F40509324ED4}" dt="2020-11-05T19:47:08.322" v="613" actId="14100"/>
          <ac:spMkLst>
            <pc:docMk/>
            <pc:sldMk cId="2578985256" sldId="307"/>
            <ac:spMk id="23" creationId="{A4D9AB51-EF6F-4894-BD77-AA4F47D0B126}"/>
          </ac:spMkLst>
        </pc:spChg>
        <pc:spChg chg="add mod">
          <ac:chgData name="Abanoub Riad" userId="3eee0ade-b52f-4e10-8f1f-a69fed49e18a" providerId="ADAL" clId="{9EDF406B-2599-4755-BBFB-F40509324ED4}" dt="2020-11-05T19:43:20.025" v="547" actId="571"/>
          <ac:spMkLst>
            <pc:docMk/>
            <pc:sldMk cId="2578985256" sldId="307"/>
            <ac:spMk id="24" creationId="{EAE7F07A-6A78-4162-9893-4BD4B3F15E4C}"/>
          </ac:spMkLst>
        </pc:spChg>
        <pc:spChg chg="add mod">
          <ac:chgData name="Abanoub Riad" userId="3eee0ade-b52f-4e10-8f1f-a69fed49e18a" providerId="ADAL" clId="{9EDF406B-2599-4755-BBFB-F40509324ED4}" dt="2020-11-05T19:47:08.322" v="613" actId="14100"/>
          <ac:spMkLst>
            <pc:docMk/>
            <pc:sldMk cId="2578985256" sldId="307"/>
            <ac:spMk id="25" creationId="{15138115-04AD-4CA2-A818-A8732091D2A0}"/>
          </ac:spMkLst>
        </pc:spChg>
        <pc:spChg chg="add mod">
          <ac:chgData name="Abanoub Riad" userId="3eee0ade-b52f-4e10-8f1f-a69fed49e18a" providerId="ADAL" clId="{9EDF406B-2599-4755-BBFB-F40509324ED4}" dt="2020-11-05T19:47:08.322" v="613" actId="14100"/>
          <ac:spMkLst>
            <pc:docMk/>
            <pc:sldMk cId="2578985256" sldId="307"/>
            <ac:spMk id="26" creationId="{8DCD5623-486B-4A31-8BC6-445AAD6BCBCA}"/>
          </ac:spMkLst>
        </pc:spChg>
        <pc:spChg chg="add mod">
          <ac:chgData name="Abanoub Riad" userId="3eee0ade-b52f-4e10-8f1f-a69fed49e18a" providerId="ADAL" clId="{9EDF406B-2599-4755-BBFB-F40509324ED4}" dt="2020-11-05T19:47:08.322" v="613" actId="14100"/>
          <ac:spMkLst>
            <pc:docMk/>
            <pc:sldMk cId="2578985256" sldId="307"/>
            <ac:spMk id="27" creationId="{0CA334DF-BDDA-45AC-A4CC-D941110A3E10}"/>
          </ac:spMkLst>
        </pc:spChg>
        <pc:spChg chg="add del mod">
          <ac:chgData name="Abanoub Riad" userId="3eee0ade-b52f-4e10-8f1f-a69fed49e18a" providerId="ADAL" clId="{9EDF406B-2599-4755-BBFB-F40509324ED4}" dt="2020-11-05T19:54:31.042" v="1101" actId="478"/>
          <ac:spMkLst>
            <pc:docMk/>
            <pc:sldMk cId="2578985256" sldId="307"/>
            <ac:spMk id="28" creationId="{297B0B3D-A7AF-4E87-9B3E-049EF0ABBE04}"/>
          </ac:spMkLst>
        </pc:spChg>
        <pc:spChg chg="add mod">
          <ac:chgData name="Abanoub Riad" userId="3eee0ade-b52f-4e10-8f1f-a69fed49e18a" providerId="ADAL" clId="{9EDF406B-2599-4755-BBFB-F40509324ED4}" dt="2020-11-05T19:57:15.662" v="1128" actId="1076"/>
          <ac:spMkLst>
            <pc:docMk/>
            <pc:sldMk cId="2578985256" sldId="307"/>
            <ac:spMk id="29" creationId="{E48CF6FC-B119-4889-BE72-0A8C766A4C70}"/>
          </ac:spMkLst>
        </pc:spChg>
        <pc:picChg chg="mod">
          <ac:chgData name="Abanoub Riad" userId="3eee0ade-b52f-4e10-8f1f-a69fed49e18a" providerId="ADAL" clId="{9EDF406B-2599-4755-BBFB-F40509324ED4}" dt="2020-11-05T19:37:22.023" v="426" actId="1076"/>
          <ac:picMkLst>
            <pc:docMk/>
            <pc:sldMk cId="2578985256" sldId="307"/>
            <ac:picMk id="7" creationId="{DC741C53-3AA6-474F-B451-7B251592AD9B}"/>
          </ac:picMkLst>
        </pc:picChg>
        <pc:picChg chg="add mod">
          <ac:chgData name="Abanoub Riad" userId="3eee0ade-b52f-4e10-8f1f-a69fed49e18a" providerId="ADAL" clId="{9EDF406B-2599-4755-BBFB-F40509324ED4}" dt="2020-11-05T19:49:15.137" v="747" actId="1076"/>
          <ac:picMkLst>
            <pc:docMk/>
            <pc:sldMk cId="2578985256" sldId="307"/>
            <ac:picMk id="10" creationId="{E151B52C-A554-471F-80C4-D82BA3672994}"/>
          </ac:picMkLst>
        </pc:picChg>
        <pc:picChg chg="del">
          <ac:chgData name="Abanoub Riad" userId="3eee0ade-b52f-4e10-8f1f-a69fed49e18a" providerId="ADAL" clId="{9EDF406B-2599-4755-BBFB-F40509324ED4}" dt="2020-11-05T19:25:31.968" v="407" actId="478"/>
          <ac:picMkLst>
            <pc:docMk/>
            <pc:sldMk cId="2578985256" sldId="307"/>
            <ac:picMk id="11" creationId="{98DFEBC6-95E0-4788-8B8F-CD600BF80D6F}"/>
          </ac:picMkLst>
        </pc:picChg>
        <pc:picChg chg="add mod">
          <ac:chgData name="Abanoub Riad" userId="3eee0ade-b52f-4e10-8f1f-a69fed49e18a" providerId="ADAL" clId="{9EDF406B-2599-4755-BBFB-F40509324ED4}" dt="2020-11-05T19:47:08.322" v="613" actId="14100"/>
          <ac:picMkLst>
            <pc:docMk/>
            <pc:sldMk cId="2578985256" sldId="307"/>
            <ac:picMk id="15" creationId="{B7C58A42-E59E-48A3-850E-BBE91568D356}"/>
          </ac:picMkLst>
        </pc:picChg>
      </pc:sldChg>
      <pc:sldChg chg="del">
        <pc:chgData name="Abanoub Riad" userId="3eee0ade-b52f-4e10-8f1f-a69fed49e18a" providerId="ADAL" clId="{9EDF406B-2599-4755-BBFB-F40509324ED4}" dt="2020-11-05T18:48:24.483" v="103" actId="47"/>
        <pc:sldMkLst>
          <pc:docMk/>
          <pc:sldMk cId="120271645" sldId="308"/>
        </pc:sldMkLst>
      </pc:sldChg>
      <pc:sldChg chg="del">
        <pc:chgData name="Abanoub Riad" userId="3eee0ade-b52f-4e10-8f1f-a69fed49e18a" providerId="ADAL" clId="{9EDF406B-2599-4755-BBFB-F40509324ED4}" dt="2020-11-05T18:48:26.998" v="104" actId="47"/>
        <pc:sldMkLst>
          <pc:docMk/>
          <pc:sldMk cId="1801385873" sldId="309"/>
        </pc:sldMkLst>
      </pc:sldChg>
      <pc:sldChg chg="del">
        <pc:chgData name="Abanoub Riad" userId="3eee0ade-b52f-4e10-8f1f-a69fed49e18a" providerId="ADAL" clId="{9EDF406B-2599-4755-BBFB-F40509324ED4}" dt="2020-11-05T18:48:28.887" v="106" actId="47"/>
        <pc:sldMkLst>
          <pc:docMk/>
          <pc:sldMk cId="1112221546" sldId="310"/>
        </pc:sldMkLst>
      </pc:sldChg>
      <pc:sldChg chg="del">
        <pc:chgData name="Abanoub Riad" userId="3eee0ade-b52f-4e10-8f1f-a69fed49e18a" providerId="ADAL" clId="{9EDF406B-2599-4755-BBFB-F40509324ED4}" dt="2020-11-05T18:48:29.546" v="107" actId="47"/>
        <pc:sldMkLst>
          <pc:docMk/>
          <pc:sldMk cId="52042231" sldId="311"/>
        </pc:sldMkLst>
      </pc:sldChg>
      <pc:sldChg chg="del">
        <pc:chgData name="Abanoub Riad" userId="3eee0ade-b52f-4e10-8f1f-a69fed49e18a" providerId="ADAL" clId="{9EDF406B-2599-4755-BBFB-F40509324ED4}" dt="2020-11-05T18:48:30.210" v="108" actId="47"/>
        <pc:sldMkLst>
          <pc:docMk/>
          <pc:sldMk cId="3869911948" sldId="312"/>
        </pc:sldMkLst>
      </pc:sldChg>
      <pc:sldChg chg="del">
        <pc:chgData name="Abanoub Riad" userId="3eee0ade-b52f-4e10-8f1f-a69fed49e18a" providerId="ADAL" clId="{9EDF406B-2599-4755-BBFB-F40509324ED4}" dt="2020-11-05T18:48:31.520" v="110" actId="47"/>
        <pc:sldMkLst>
          <pc:docMk/>
          <pc:sldMk cId="3791812748" sldId="313"/>
        </pc:sldMkLst>
      </pc:sldChg>
      <pc:sldChg chg="del">
        <pc:chgData name="Abanoub Riad" userId="3eee0ade-b52f-4e10-8f1f-a69fed49e18a" providerId="ADAL" clId="{9EDF406B-2599-4755-BBFB-F40509324ED4}" dt="2020-11-05T18:48:30.872" v="109" actId="47"/>
        <pc:sldMkLst>
          <pc:docMk/>
          <pc:sldMk cId="1678553940" sldId="314"/>
        </pc:sldMkLst>
      </pc:sldChg>
      <pc:sldChg chg="modSp del mod">
        <pc:chgData name="Abanoub Riad" userId="3eee0ade-b52f-4e10-8f1f-a69fed49e18a" providerId="ADAL" clId="{9EDF406B-2599-4755-BBFB-F40509324ED4}" dt="2020-11-05T21:10:40.623" v="1129" actId="47"/>
        <pc:sldMkLst>
          <pc:docMk/>
          <pc:sldMk cId="990152487" sldId="315"/>
        </pc:sldMkLst>
        <pc:spChg chg="mod">
          <ac:chgData name="Abanoub Riad" userId="3eee0ade-b52f-4e10-8f1f-a69fed49e18a" providerId="ADAL" clId="{9EDF406B-2599-4755-BBFB-F40509324ED4}" dt="2020-11-05T18:47:46.574" v="94"/>
          <ac:spMkLst>
            <pc:docMk/>
            <pc:sldMk cId="990152487" sldId="315"/>
            <ac:spMk id="2" creationId="{AD98CB24-D1AF-412A-AD58-7C5E892FD709}"/>
          </ac:spMkLst>
        </pc:spChg>
      </pc:sldChg>
      <pc:sldChg chg="addSp delSp modSp add mod delAnim modAnim">
        <pc:chgData name="Abanoub Riad" userId="3eee0ade-b52f-4e10-8f1f-a69fed49e18a" providerId="ADAL" clId="{9EDF406B-2599-4755-BBFB-F40509324ED4}" dt="2020-11-05T19:23:56.404" v="388"/>
        <pc:sldMkLst>
          <pc:docMk/>
          <pc:sldMk cId="2009425290" sldId="316"/>
        </pc:sldMkLst>
        <pc:spChg chg="del">
          <ac:chgData name="Abanoub Riad" userId="3eee0ade-b52f-4e10-8f1f-a69fed49e18a" providerId="ADAL" clId="{9EDF406B-2599-4755-BBFB-F40509324ED4}" dt="2020-11-05T19:02:59.456" v="273" actId="478"/>
          <ac:spMkLst>
            <pc:docMk/>
            <pc:sldMk cId="2009425290" sldId="316"/>
            <ac:spMk id="5" creationId="{227AADC8-B33D-4AF5-A5DE-4E9B3FF346B3}"/>
          </ac:spMkLst>
        </pc:spChg>
        <pc:spChg chg="mod">
          <ac:chgData name="Abanoub Riad" userId="3eee0ade-b52f-4e10-8f1f-a69fed49e18a" providerId="ADAL" clId="{9EDF406B-2599-4755-BBFB-F40509324ED4}" dt="2020-11-05T19:03:38.216" v="292" actId="14100"/>
          <ac:spMkLst>
            <pc:docMk/>
            <pc:sldMk cId="2009425290" sldId="316"/>
            <ac:spMk id="6" creationId="{04F337D5-7AD9-47D5-B412-2083AC2F7C28}"/>
          </ac:spMkLst>
        </pc:spChg>
        <pc:spChg chg="del">
          <ac:chgData name="Abanoub Riad" userId="3eee0ade-b52f-4e10-8f1f-a69fed49e18a" providerId="ADAL" clId="{9EDF406B-2599-4755-BBFB-F40509324ED4}" dt="2020-11-05T19:03:01.457" v="274" actId="478"/>
          <ac:spMkLst>
            <pc:docMk/>
            <pc:sldMk cId="2009425290" sldId="316"/>
            <ac:spMk id="8" creationId="{252585D1-EF8C-4F24-977C-36ACFF892582}"/>
          </ac:spMkLst>
        </pc:spChg>
        <pc:spChg chg="del">
          <ac:chgData name="Abanoub Riad" userId="3eee0ade-b52f-4e10-8f1f-a69fed49e18a" providerId="ADAL" clId="{9EDF406B-2599-4755-BBFB-F40509324ED4}" dt="2020-11-05T19:03:04.235" v="275" actId="478"/>
          <ac:spMkLst>
            <pc:docMk/>
            <pc:sldMk cId="2009425290" sldId="316"/>
            <ac:spMk id="9" creationId="{038B3A25-5786-4CD1-B612-1EC2291F0C22}"/>
          </ac:spMkLst>
        </pc:spChg>
        <pc:spChg chg="del">
          <ac:chgData name="Abanoub Riad" userId="3eee0ade-b52f-4e10-8f1f-a69fed49e18a" providerId="ADAL" clId="{9EDF406B-2599-4755-BBFB-F40509324ED4}" dt="2020-11-05T19:03:04.235" v="275" actId="478"/>
          <ac:spMkLst>
            <pc:docMk/>
            <pc:sldMk cId="2009425290" sldId="316"/>
            <ac:spMk id="12" creationId="{FA76EA0E-EDB4-48C8-83C3-8EB1A9EDEB9F}"/>
          </ac:spMkLst>
        </pc:spChg>
        <pc:spChg chg="add mod">
          <ac:chgData name="Abanoub Riad" userId="3eee0ade-b52f-4e10-8f1f-a69fed49e18a" providerId="ADAL" clId="{9EDF406B-2599-4755-BBFB-F40509324ED4}" dt="2020-11-05T19:03:42.311" v="293" actId="1076"/>
          <ac:spMkLst>
            <pc:docMk/>
            <pc:sldMk cId="2009425290" sldId="316"/>
            <ac:spMk id="13" creationId="{D4995E3A-05E3-4149-8436-034BD9713395}"/>
          </ac:spMkLst>
        </pc:spChg>
        <pc:picChg chg="del">
          <ac:chgData name="Abanoub Riad" userId="3eee0ade-b52f-4e10-8f1f-a69fed49e18a" providerId="ADAL" clId="{9EDF406B-2599-4755-BBFB-F40509324ED4}" dt="2020-11-05T19:02:54.890" v="272" actId="478"/>
          <ac:picMkLst>
            <pc:docMk/>
            <pc:sldMk cId="2009425290" sldId="316"/>
            <ac:picMk id="7" creationId="{DC741C53-3AA6-474F-B451-7B251592AD9B}"/>
          </ac:picMkLst>
        </pc:picChg>
        <pc:picChg chg="add mod">
          <ac:chgData name="Abanoub Riad" userId="3eee0ade-b52f-4e10-8f1f-a69fed49e18a" providerId="ADAL" clId="{9EDF406B-2599-4755-BBFB-F40509324ED4}" dt="2020-11-05T19:05:21.671" v="301" actId="1076"/>
          <ac:picMkLst>
            <pc:docMk/>
            <pc:sldMk cId="2009425290" sldId="316"/>
            <ac:picMk id="10" creationId="{A18B0280-4D62-4778-BCD4-E7A6D91B6956}"/>
          </ac:picMkLst>
        </pc:picChg>
        <pc:picChg chg="del">
          <ac:chgData name="Abanoub Riad" userId="3eee0ade-b52f-4e10-8f1f-a69fed49e18a" providerId="ADAL" clId="{9EDF406B-2599-4755-BBFB-F40509324ED4}" dt="2020-11-05T19:03:04.235" v="275" actId="478"/>
          <ac:picMkLst>
            <pc:docMk/>
            <pc:sldMk cId="2009425290" sldId="316"/>
            <ac:picMk id="11" creationId="{98DFEBC6-95E0-4788-8B8F-CD600BF80D6F}"/>
          </ac:picMkLst>
        </pc:picChg>
        <pc:picChg chg="add mod">
          <ac:chgData name="Abanoub Riad" userId="3eee0ade-b52f-4e10-8f1f-a69fed49e18a" providerId="ADAL" clId="{9EDF406B-2599-4755-BBFB-F40509324ED4}" dt="2020-11-05T19:06:23.935" v="308" actId="1076"/>
          <ac:picMkLst>
            <pc:docMk/>
            <pc:sldMk cId="2009425290" sldId="316"/>
            <ac:picMk id="15" creationId="{7C2FC2B8-A8B2-4317-A31D-75632516FC2D}"/>
          </ac:picMkLst>
        </pc:picChg>
        <pc:picChg chg="add mod">
          <ac:chgData name="Abanoub Riad" userId="3eee0ade-b52f-4e10-8f1f-a69fed49e18a" providerId="ADAL" clId="{9EDF406B-2599-4755-BBFB-F40509324ED4}" dt="2020-11-05T19:12:39.093" v="342" actId="1076"/>
          <ac:picMkLst>
            <pc:docMk/>
            <pc:sldMk cId="2009425290" sldId="316"/>
            <ac:picMk id="17" creationId="{CDF2DE5A-11BD-4D7E-AE3A-684516501EB2}"/>
          </ac:picMkLst>
        </pc:picChg>
        <pc:picChg chg="add mod">
          <ac:chgData name="Abanoub Riad" userId="3eee0ade-b52f-4e10-8f1f-a69fed49e18a" providerId="ADAL" clId="{9EDF406B-2599-4755-BBFB-F40509324ED4}" dt="2020-11-05T19:12:56.423" v="345" actId="1076"/>
          <ac:picMkLst>
            <pc:docMk/>
            <pc:sldMk cId="2009425290" sldId="316"/>
            <ac:picMk id="19" creationId="{A00C383B-A5EC-4CF8-8D88-B6FE9BAD6A09}"/>
          </ac:picMkLst>
        </pc:picChg>
        <pc:picChg chg="add mod modCrop">
          <ac:chgData name="Abanoub Riad" userId="3eee0ade-b52f-4e10-8f1f-a69fed49e18a" providerId="ADAL" clId="{9EDF406B-2599-4755-BBFB-F40509324ED4}" dt="2020-11-05T19:13:45.079" v="352" actId="732"/>
          <ac:picMkLst>
            <pc:docMk/>
            <pc:sldMk cId="2009425290" sldId="316"/>
            <ac:picMk id="21" creationId="{7726AE76-707F-498A-AB5E-5006CEDAB4EC}"/>
          </ac:picMkLst>
        </pc:picChg>
        <pc:picChg chg="add del mod modCrop">
          <ac:chgData name="Abanoub Riad" userId="3eee0ade-b52f-4e10-8f1f-a69fed49e18a" providerId="ADAL" clId="{9EDF406B-2599-4755-BBFB-F40509324ED4}" dt="2020-11-05T19:10:54.567" v="325" actId="21"/>
          <ac:picMkLst>
            <pc:docMk/>
            <pc:sldMk cId="2009425290" sldId="316"/>
            <ac:picMk id="23" creationId="{416F7D39-3137-45EC-BE15-98D7EDCD76E6}"/>
          </ac:picMkLst>
        </pc:picChg>
        <pc:picChg chg="add mod modCrop">
          <ac:chgData name="Abanoub Riad" userId="3eee0ade-b52f-4e10-8f1f-a69fed49e18a" providerId="ADAL" clId="{9EDF406B-2599-4755-BBFB-F40509324ED4}" dt="2020-11-05T19:14:05.887" v="356" actId="1076"/>
          <ac:picMkLst>
            <pc:docMk/>
            <pc:sldMk cId="2009425290" sldId="316"/>
            <ac:picMk id="25" creationId="{B80A935F-6770-4AFC-8066-8293529AE6BF}"/>
          </ac:picMkLst>
        </pc:picChg>
        <pc:picChg chg="add mod">
          <ac:chgData name="Abanoub Riad" userId="3eee0ade-b52f-4e10-8f1f-a69fed49e18a" providerId="ADAL" clId="{9EDF406B-2599-4755-BBFB-F40509324ED4}" dt="2020-11-05T19:15:21.191" v="360" actId="1076"/>
          <ac:picMkLst>
            <pc:docMk/>
            <pc:sldMk cId="2009425290" sldId="316"/>
            <ac:picMk id="27" creationId="{0CB547EB-96B8-4CED-86F9-4F1C6ACE60D5}"/>
          </ac:picMkLst>
        </pc:picChg>
        <pc:picChg chg="add mod">
          <ac:chgData name="Abanoub Riad" userId="3eee0ade-b52f-4e10-8f1f-a69fed49e18a" providerId="ADAL" clId="{9EDF406B-2599-4755-BBFB-F40509324ED4}" dt="2020-11-05T19:16:08.358" v="364" actId="1076"/>
          <ac:picMkLst>
            <pc:docMk/>
            <pc:sldMk cId="2009425290" sldId="316"/>
            <ac:picMk id="29" creationId="{2196F3BE-B588-4629-B485-BB929BAFF485}"/>
          </ac:picMkLst>
        </pc:picChg>
        <pc:picChg chg="add mod">
          <ac:chgData name="Abanoub Riad" userId="3eee0ade-b52f-4e10-8f1f-a69fed49e18a" providerId="ADAL" clId="{9EDF406B-2599-4755-BBFB-F40509324ED4}" dt="2020-11-05T19:21:58.222" v="369" actId="1076"/>
          <ac:picMkLst>
            <pc:docMk/>
            <pc:sldMk cId="2009425290" sldId="316"/>
            <ac:picMk id="31" creationId="{5BCD586C-0184-4CCB-978B-B828E87BA341}"/>
          </ac:picMkLst>
        </pc:picChg>
        <pc:picChg chg="add mod">
          <ac:chgData name="Abanoub Riad" userId="3eee0ade-b52f-4e10-8f1f-a69fed49e18a" providerId="ADAL" clId="{9EDF406B-2599-4755-BBFB-F40509324ED4}" dt="2020-11-05T19:22:31.399" v="373" actId="1076"/>
          <ac:picMkLst>
            <pc:docMk/>
            <pc:sldMk cId="2009425290" sldId="316"/>
            <ac:picMk id="33" creationId="{EF2E0DEB-E39C-4BFC-BFD2-5E654FF80BD9}"/>
          </ac:picMkLst>
        </pc:picChg>
        <pc:picChg chg="add mod">
          <ac:chgData name="Abanoub Riad" userId="3eee0ade-b52f-4e10-8f1f-a69fed49e18a" providerId="ADAL" clId="{9EDF406B-2599-4755-BBFB-F40509324ED4}" dt="2020-11-05T19:23:02.303" v="376" actId="1076"/>
          <ac:picMkLst>
            <pc:docMk/>
            <pc:sldMk cId="2009425290" sldId="316"/>
            <ac:picMk id="35" creationId="{4F30950D-E739-4437-BB54-D86993C10308}"/>
          </ac:picMkLst>
        </pc:picChg>
      </pc:sldChg>
      <pc:sldChg chg="del">
        <pc:chgData name="Abanoub Riad" userId="3eee0ade-b52f-4e10-8f1f-a69fed49e18a" providerId="ADAL" clId="{9EDF406B-2599-4755-BBFB-F40509324ED4}" dt="2020-11-05T18:48:19.302" v="97" actId="47"/>
        <pc:sldMkLst>
          <pc:docMk/>
          <pc:sldMk cId="4198020103" sldId="316"/>
        </pc:sldMkLst>
      </pc:sldChg>
      <pc:sldChg chg="del">
        <pc:chgData name="Abanoub Riad" userId="3eee0ade-b52f-4e10-8f1f-a69fed49e18a" providerId="ADAL" clId="{9EDF406B-2599-4755-BBFB-F40509324ED4}" dt="2020-11-05T18:48:20.368" v="98" actId="47"/>
        <pc:sldMkLst>
          <pc:docMk/>
          <pc:sldMk cId="897814528" sldId="317"/>
        </pc:sldMkLst>
      </pc:sldChg>
      <pc:sldChg chg="delSp modSp add mod delAnim modAnim">
        <pc:chgData name="Abanoub Riad" userId="3eee0ade-b52f-4e10-8f1f-a69fed49e18a" providerId="ADAL" clId="{9EDF406B-2599-4755-BBFB-F40509324ED4}" dt="2020-11-05T19:54:09.667" v="1098"/>
        <pc:sldMkLst>
          <pc:docMk/>
          <pc:sldMk cId="3723653843" sldId="317"/>
        </pc:sldMkLst>
        <pc:spChg chg="del">
          <ac:chgData name="Abanoub Riad" userId="3eee0ade-b52f-4e10-8f1f-a69fed49e18a" providerId="ADAL" clId="{9EDF406B-2599-4755-BBFB-F40509324ED4}" dt="2020-11-05T19:49:26.157" v="751" actId="478"/>
          <ac:spMkLst>
            <pc:docMk/>
            <pc:sldMk cId="3723653843" sldId="317"/>
            <ac:spMk id="5" creationId="{227AADC8-B33D-4AF5-A5DE-4E9B3FF346B3}"/>
          </ac:spMkLst>
        </pc:spChg>
        <pc:spChg chg="del">
          <ac:chgData name="Abanoub Riad" userId="3eee0ade-b52f-4e10-8f1f-a69fed49e18a" providerId="ADAL" clId="{9EDF406B-2599-4755-BBFB-F40509324ED4}" dt="2020-11-05T19:49:24.589" v="750" actId="478"/>
          <ac:spMkLst>
            <pc:docMk/>
            <pc:sldMk cId="3723653843" sldId="317"/>
            <ac:spMk id="13" creationId="{6AB3E405-CA8D-42A8-9A9D-43BA3BE93C50}"/>
          </ac:spMkLst>
        </pc:spChg>
        <pc:spChg chg="del">
          <ac:chgData name="Abanoub Riad" userId="3eee0ade-b52f-4e10-8f1f-a69fed49e18a" providerId="ADAL" clId="{9EDF406B-2599-4755-BBFB-F40509324ED4}" dt="2020-11-05T19:49:21.641" v="749" actId="478"/>
          <ac:spMkLst>
            <pc:docMk/>
            <pc:sldMk cId="3723653843" sldId="317"/>
            <ac:spMk id="16" creationId="{6E759CA4-2789-40EE-914A-356B5D2FE5F1}"/>
          </ac:spMkLst>
        </pc:spChg>
        <pc:spChg chg="del">
          <ac:chgData name="Abanoub Riad" userId="3eee0ade-b52f-4e10-8f1f-a69fed49e18a" providerId="ADAL" clId="{9EDF406B-2599-4755-BBFB-F40509324ED4}" dt="2020-11-05T19:49:21.641" v="749" actId="478"/>
          <ac:spMkLst>
            <pc:docMk/>
            <pc:sldMk cId="3723653843" sldId="317"/>
            <ac:spMk id="17" creationId="{88369263-6872-42FC-9A22-0AEED58BEE71}"/>
          </ac:spMkLst>
        </pc:spChg>
        <pc:spChg chg="del">
          <ac:chgData name="Abanoub Riad" userId="3eee0ade-b52f-4e10-8f1f-a69fed49e18a" providerId="ADAL" clId="{9EDF406B-2599-4755-BBFB-F40509324ED4}" dt="2020-11-05T19:49:21.641" v="749" actId="478"/>
          <ac:spMkLst>
            <pc:docMk/>
            <pc:sldMk cId="3723653843" sldId="317"/>
            <ac:spMk id="18" creationId="{D6C14C87-C0F4-4EC6-A3E8-F56ABA42F0E8}"/>
          </ac:spMkLst>
        </pc:spChg>
        <pc:spChg chg="del">
          <ac:chgData name="Abanoub Riad" userId="3eee0ade-b52f-4e10-8f1f-a69fed49e18a" providerId="ADAL" clId="{9EDF406B-2599-4755-BBFB-F40509324ED4}" dt="2020-11-05T19:49:21.641" v="749" actId="478"/>
          <ac:spMkLst>
            <pc:docMk/>
            <pc:sldMk cId="3723653843" sldId="317"/>
            <ac:spMk id="19" creationId="{A2062E7A-30DC-4FC9-A86B-30EEF587D013}"/>
          </ac:spMkLst>
        </pc:spChg>
        <pc:spChg chg="del">
          <ac:chgData name="Abanoub Riad" userId="3eee0ade-b52f-4e10-8f1f-a69fed49e18a" providerId="ADAL" clId="{9EDF406B-2599-4755-BBFB-F40509324ED4}" dt="2020-11-05T19:49:21.641" v="749" actId="478"/>
          <ac:spMkLst>
            <pc:docMk/>
            <pc:sldMk cId="3723653843" sldId="317"/>
            <ac:spMk id="20" creationId="{481E85C4-B8D1-4CC8-A5DE-FF3C3BF71AF0}"/>
          </ac:spMkLst>
        </pc:spChg>
        <pc:spChg chg="del">
          <ac:chgData name="Abanoub Riad" userId="3eee0ade-b52f-4e10-8f1f-a69fed49e18a" providerId="ADAL" clId="{9EDF406B-2599-4755-BBFB-F40509324ED4}" dt="2020-11-05T19:49:21.641" v="749" actId="478"/>
          <ac:spMkLst>
            <pc:docMk/>
            <pc:sldMk cId="3723653843" sldId="317"/>
            <ac:spMk id="21" creationId="{E94E00F6-0965-46FE-807D-E138F3796972}"/>
          </ac:spMkLst>
        </pc:spChg>
        <pc:spChg chg="del">
          <ac:chgData name="Abanoub Riad" userId="3eee0ade-b52f-4e10-8f1f-a69fed49e18a" providerId="ADAL" clId="{9EDF406B-2599-4755-BBFB-F40509324ED4}" dt="2020-11-05T19:49:21.641" v="749" actId="478"/>
          <ac:spMkLst>
            <pc:docMk/>
            <pc:sldMk cId="3723653843" sldId="317"/>
            <ac:spMk id="22" creationId="{E63682A2-F1AA-4E7B-B125-100466B0CAE3}"/>
          </ac:spMkLst>
        </pc:spChg>
        <pc:spChg chg="del">
          <ac:chgData name="Abanoub Riad" userId="3eee0ade-b52f-4e10-8f1f-a69fed49e18a" providerId="ADAL" clId="{9EDF406B-2599-4755-BBFB-F40509324ED4}" dt="2020-11-05T19:49:21.641" v="749" actId="478"/>
          <ac:spMkLst>
            <pc:docMk/>
            <pc:sldMk cId="3723653843" sldId="317"/>
            <ac:spMk id="23" creationId="{A4D9AB51-EF6F-4894-BD77-AA4F47D0B126}"/>
          </ac:spMkLst>
        </pc:spChg>
        <pc:spChg chg="del">
          <ac:chgData name="Abanoub Riad" userId="3eee0ade-b52f-4e10-8f1f-a69fed49e18a" providerId="ADAL" clId="{9EDF406B-2599-4755-BBFB-F40509324ED4}" dt="2020-11-05T19:49:21.641" v="749" actId="478"/>
          <ac:spMkLst>
            <pc:docMk/>
            <pc:sldMk cId="3723653843" sldId="317"/>
            <ac:spMk id="25" creationId="{15138115-04AD-4CA2-A818-A8732091D2A0}"/>
          </ac:spMkLst>
        </pc:spChg>
        <pc:spChg chg="del">
          <ac:chgData name="Abanoub Riad" userId="3eee0ade-b52f-4e10-8f1f-a69fed49e18a" providerId="ADAL" clId="{9EDF406B-2599-4755-BBFB-F40509324ED4}" dt="2020-11-05T19:49:21.641" v="749" actId="478"/>
          <ac:spMkLst>
            <pc:docMk/>
            <pc:sldMk cId="3723653843" sldId="317"/>
            <ac:spMk id="26" creationId="{8DCD5623-486B-4A31-8BC6-445AAD6BCBCA}"/>
          </ac:spMkLst>
        </pc:spChg>
        <pc:spChg chg="del">
          <ac:chgData name="Abanoub Riad" userId="3eee0ade-b52f-4e10-8f1f-a69fed49e18a" providerId="ADAL" clId="{9EDF406B-2599-4755-BBFB-F40509324ED4}" dt="2020-11-05T19:49:21.641" v="749" actId="478"/>
          <ac:spMkLst>
            <pc:docMk/>
            <pc:sldMk cId="3723653843" sldId="317"/>
            <ac:spMk id="27" creationId="{0CA334DF-BDDA-45AC-A4CC-D941110A3E10}"/>
          </ac:spMkLst>
        </pc:spChg>
        <pc:spChg chg="mod">
          <ac:chgData name="Abanoub Riad" userId="3eee0ade-b52f-4e10-8f1f-a69fed49e18a" providerId="ADAL" clId="{9EDF406B-2599-4755-BBFB-F40509324ED4}" dt="2020-11-05T19:53:35.046" v="1093" actId="1076"/>
          <ac:spMkLst>
            <pc:docMk/>
            <pc:sldMk cId="3723653843" sldId="317"/>
            <ac:spMk id="28" creationId="{297B0B3D-A7AF-4E87-9B3E-049EF0ABBE04}"/>
          </ac:spMkLst>
        </pc:spChg>
        <pc:picChg chg="del">
          <ac:chgData name="Abanoub Riad" userId="3eee0ade-b52f-4e10-8f1f-a69fed49e18a" providerId="ADAL" clId="{9EDF406B-2599-4755-BBFB-F40509324ED4}" dt="2020-11-05T19:49:09.043" v="743" actId="478"/>
          <ac:picMkLst>
            <pc:docMk/>
            <pc:sldMk cId="3723653843" sldId="317"/>
            <ac:picMk id="7" creationId="{DC741C53-3AA6-474F-B451-7B251592AD9B}"/>
          </ac:picMkLst>
        </pc:picChg>
        <pc:picChg chg="del mod">
          <ac:chgData name="Abanoub Riad" userId="3eee0ade-b52f-4e10-8f1f-a69fed49e18a" providerId="ADAL" clId="{9EDF406B-2599-4755-BBFB-F40509324ED4}" dt="2020-11-05T19:49:11.090" v="745" actId="478"/>
          <ac:picMkLst>
            <pc:docMk/>
            <pc:sldMk cId="3723653843" sldId="317"/>
            <ac:picMk id="10" creationId="{E151B52C-A554-471F-80C4-D82BA3672994}"/>
          </ac:picMkLst>
        </pc:picChg>
        <pc:picChg chg="del">
          <ac:chgData name="Abanoub Riad" userId="3eee0ade-b52f-4e10-8f1f-a69fed49e18a" providerId="ADAL" clId="{9EDF406B-2599-4755-BBFB-F40509324ED4}" dt="2020-11-05T19:49:19.051" v="748" actId="478"/>
          <ac:picMkLst>
            <pc:docMk/>
            <pc:sldMk cId="3723653843" sldId="317"/>
            <ac:picMk id="15" creationId="{B7C58A42-E59E-48A3-850E-BBE91568D356}"/>
          </ac:picMkLst>
        </pc:picChg>
      </pc:sldChg>
      <pc:sldChg chg="addSp delSp modSp add mod delAnim modAnim">
        <pc:chgData name="Abanoub Riad" userId="3eee0ade-b52f-4e10-8f1f-a69fed49e18a" providerId="ADAL" clId="{9EDF406B-2599-4755-BBFB-F40509324ED4}" dt="2020-11-05T23:03:34.658" v="2211" actId="22"/>
        <pc:sldMkLst>
          <pc:docMk/>
          <pc:sldMk cId="1622448150" sldId="318"/>
        </pc:sldMkLst>
        <pc:spChg chg="mod">
          <ac:chgData name="Abanoub Riad" userId="3eee0ade-b52f-4e10-8f1f-a69fed49e18a" providerId="ADAL" clId="{9EDF406B-2599-4755-BBFB-F40509324ED4}" dt="2020-11-05T22:38:02.951" v="2058" actId="1076"/>
          <ac:spMkLst>
            <pc:docMk/>
            <pc:sldMk cId="1622448150" sldId="318"/>
            <ac:spMk id="2" creationId="{AD98CB24-D1AF-412A-AD58-7C5E892FD709}"/>
          </ac:spMkLst>
        </pc:spChg>
        <pc:spChg chg="mod">
          <ac:chgData name="Abanoub Riad" userId="3eee0ade-b52f-4e10-8f1f-a69fed49e18a" providerId="ADAL" clId="{9EDF406B-2599-4755-BBFB-F40509324ED4}" dt="2020-11-05T22:23:49.468" v="1682" actId="1036"/>
          <ac:spMkLst>
            <pc:docMk/>
            <pc:sldMk cId="1622448150" sldId="318"/>
            <ac:spMk id="3" creationId="{6EAF18F5-6B06-4220-AD8E-0498E19E5DB0}"/>
          </ac:spMkLst>
        </pc:spChg>
        <pc:spChg chg="mod">
          <ac:chgData name="Abanoub Riad" userId="3eee0ade-b52f-4e10-8f1f-a69fed49e18a" providerId="ADAL" clId="{9EDF406B-2599-4755-BBFB-F40509324ED4}" dt="2020-11-05T22:48:17.463" v="2205"/>
          <ac:spMkLst>
            <pc:docMk/>
            <pc:sldMk cId="1622448150" sldId="318"/>
            <ac:spMk id="6" creationId="{04F337D5-7AD9-47D5-B412-2083AC2F7C28}"/>
          </ac:spMkLst>
        </pc:spChg>
        <pc:spChg chg="add mod">
          <ac:chgData name="Abanoub Riad" userId="3eee0ade-b52f-4e10-8f1f-a69fed49e18a" providerId="ADAL" clId="{9EDF406B-2599-4755-BBFB-F40509324ED4}" dt="2020-11-05T22:13:50.513" v="1423" actId="1076"/>
          <ac:spMkLst>
            <pc:docMk/>
            <pc:sldMk cId="1622448150" sldId="318"/>
            <ac:spMk id="7" creationId="{9C60F007-9B7D-41BC-BF3D-9849F2F4296B}"/>
          </ac:spMkLst>
        </pc:spChg>
        <pc:spChg chg="add mod">
          <ac:chgData name="Abanoub Riad" userId="3eee0ade-b52f-4e10-8f1f-a69fed49e18a" providerId="ADAL" clId="{9EDF406B-2599-4755-BBFB-F40509324ED4}" dt="2020-11-05T22:13:57.553" v="1424" actId="1076"/>
          <ac:spMkLst>
            <pc:docMk/>
            <pc:sldMk cId="1622448150" sldId="318"/>
            <ac:spMk id="8" creationId="{7CD81922-E178-4178-896E-D78C80DE3FA6}"/>
          </ac:spMkLst>
        </pc:spChg>
        <pc:spChg chg="add del mod">
          <ac:chgData name="Abanoub Riad" userId="3eee0ade-b52f-4e10-8f1f-a69fed49e18a" providerId="ADAL" clId="{9EDF406B-2599-4755-BBFB-F40509324ED4}" dt="2020-11-05T22:10:55.075" v="1239" actId="478"/>
          <ac:spMkLst>
            <pc:docMk/>
            <pc:sldMk cId="1622448150" sldId="318"/>
            <ac:spMk id="9" creationId="{CC042412-DCCE-4226-BA88-8561A0D155BB}"/>
          </ac:spMkLst>
        </pc:spChg>
        <pc:spChg chg="add mod">
          <ac:chgData name="Abanoub Riad" userId="3eee0ade-b52f-4e10-8f1f-a69fed49e18a" providerId="ADAL" clId="{9EDF406B-2599-4755-BBFB-F40509324ED4}" dt="2020-11-05T22:23:49.468" v="1682" actId="1036"/>
          <ac:spMkLst>
            <pc:docMk/>
            <pc:sldMk cId="1622448150" sldId="318"/>
            <ac:spMk id="10" creationId="{E3A0E23F-B7CF-4633-8084-9BCA199BE9E9}"/>
          </ac:spMkLst>
        </pc:spChg>
        <pc:spChg chg="add mod">
          <ac:chgData name="Abanoub Riad" userId="3eee0ade-b52f-4e10-8f1f-a69fed49e18a" providerId="ADAL" clId="{9EDF406B-2599-4755-BBFB-F40509324ED4}" dt="2020-11-05T22:23:40.580" v="1673" actId="1035"/>
          <ac:spMkLst>
            <pc:docMk/>
            <pc:sldMk cId="1622448150" sldId="318"/>
            <ac:spMk id="14" creationId="{C051A060-5279-4BFD-965C-BA2A7FBFC539}"/>
          </ac:spMkLst>
        </pc:spChg>
        <pc:spChg chg="add mod">
          <ac:chgData name="Abanoub Riad" userId="3eee0ade-b52f-4e10-8f1f-a69fed49e18a" providerId="ADAL" clId="{9EDF406B-2599-4755-BBFB-F40509324ED4}" dt="2020-11-05T22:23:40.580" v="1673" actId="1035"/>
          <ac:spMkLst>
            <pc:docMk/>
            <pc:sldMk cId="1622448150" sldId="318"/>
            <ac:spMk id="17" creationId="{4E3BC70E-139A-49AE-95B6-801ACB5D9FDB}"/>
          </ac:spMkLst>
        </pc:spChg>
        <pc:spChg chg="add mod">
          <ac:chgData name="Abanoub Riad" userId="3eee0ade-b52f-4e10-8f1f-a69fed49e18a" providerId="ADAL" clId="{9EDF406B-2599-4755-BBFB-F40509324ED4}" dt="2020-11-05T22:29:02.241" v="1849" actId="207"/>
          <ac:spMkLst>
            <pc:docMk/>
            <pc:sldMk cId="1622448150" sldId="318"/>
            <ac:spMk id="20" creationId="{3B270403-FC1C-4E2E-88C6-2FC090C370A7}"/>
          </ac:spMkLst>
        </pc:spChg>
        <pc:spChg chg="add mod">
          <ac:chgData name="Abanoub Riad" userId="3eee0ade-b52f-4e10-8f1f-a69fed49e18a" providerId="ADAL" clId="{9EDF406B-2599-4755-BBFB-F40509324ED4}" dt="2020-11-05T22:35:52.180" v="1987" actId="207"/>
          <ac:spMkLst>
            <pc:docMk/>
            <pc:sldMk cId="1622448150" sldId="318"/>
            <ac:spMk id="23" creationId="{8D00B0C7-8135-4AFF-81EF-2560FD39BF04}"/>
          </ac:spMkLst>
        </pc:spChg>
        <pc:spChg chg="add mod">
          <ac:chgData name="Abanoub Riad" userId="3eee0ade-b52f-4e10-8f1f-a69fed49e18a" providerId="ADAL" clId="{9EDF406B-2599-4755-BBFB-F40509324ED4}" dt="2020-11-05T22:35:42.196" v="1986" actId="207"/>
          <ac:spMkLst>
            <pc:docMk/>
            <pc:sldMk cId="1622448150" sldId="318"/>
            <ac:spMk id="26" creationId="{E1695850-E7B8-481F-BBBE-798E5C8C78BC}"/>
          </ac:spMkLst>
        </pc:spChg>
        <pc:spChg chg="add mod">
          <ac:chgData name="Abanoub Riad" userId="3eee0ade-b52f-4e10-8f1f-a69fed49e18a" providerId="ADAL" clId="{9EDF406B-2599-4755-BBFB-F40509324ED4}" dt="2020-11-05T22:36:54.551" v="2041" actId="1076"/>
          <ac:spMkLst>
            <pc:docMk/>
            <pc:sldMk cId="1622448150" sldId="318"/>
            <ac:spMk id="27" creationId="{AA3ED4F0-DF98-4502-BA12-6C98728A42B0}"/>
          </ac:spMkLst>
        </pc:spChg>
        <pc:spChg chg="del">
          <ac:chgData name="Abanoub Riad" userId="3eee0ade-b52f-4e10-8f1f-a69fed49e18a" providerId="ADAL" clId="{9EDF406B-2599-4755-BBFB-F40509324ED4}" dt="2020-11-05T22:05:22.820" v="1134" actId="478"/>
          <ac:spMkLst>
            <pc:docMk/>
            <pc:sldMk cId="1622448150" sldId="318"/>
            <ac:spMk id="28" creationId="{297B0B3D-A7AF-4E87-9B3E-049EF0ABBE04}"/>
          </ac:spMkLst>
        </pc:spChg>
        <pc:spChg chg="add mod">
          <ac:chgData name="Abanoub Riad" userId="3eee0ade-b52f-4e10-8f1f-a69fed49e18a" providerId="ADAL" clId="{9EDF406B-2599-4755-BBFB-F40509324ED4}" dt="2020-11-05T22:37:34.279" v="2057" actId="1076"/>
          <ac:spMkLst>
            <pc:docMk/>
            <pc:sldMk cId="1622448150" sldId="318"/>
            <ac:spMk id="29" creationId="{F8D98E7C-85A1-4A00-BAFC-8FA86C1F1419}"/>
          </ac:spMkLst>
        </pc:spChg>
        <pc:spChg chg="add mod">
          <ac:chgData name="Abanoub Riad" userId="3eee0ade-b52f-4e10-8f1f-a69fed49e18a" providerId="ADAL" clId="{9EDF406B-2599-4755-BBFB-F40509324ED4}" dt="2020-11-05T22:41:53.220" v="2073" actId="20577"/>
          <ac:spMkLst>
            <pc:docMk/>
            <pc:sldMk cId="1622448150" sldId="318"/>
            <ac:spMk id="31" creationId="{E8DB6096-EB37-4622-8F30-30A1138B2EF9}"/>
          </ac:spMkLst>
        </pc:spChg>
        <pc:spChg chg="add mod">
          <ac:chgData name="Abanoub Riad" userId="3eee0ade-b52f-4e10-8f1f-a69fed49e18a" providerId="ADAL" clId="{9EDF406B-2599-4755-BBFB-F40509324ED4}" dt="2020-11-05T22:44:17.047" v="2125" actId="1076"/>
          <ac:spMkLst>
            <pc:docMk/>
            <pc:sldMk cId="1622448150" sldId="318"/>
            <ac:spMk id="32" creationId="{E968DC5E-ADF9-4861-A1D5-E5A0E47674E0}"/>
          </ac:spMkLst>
        </pc:spChg>
        <pc:spChg chg="add mod">
          <ac:chgData name="Abanoub Riad" userId="3eee0ade-b52f-4e10-8f1f-a69fed49e18a" providerId="ADAL" clId="{9EDF406B-2599-4755-BBFB-F40509324ED4}" dt="2020-11-05T22:43:18.255" v="2098" actId="1076"/>
          <ac:spMkLst>
            <pc:docMk/>
            <pc:sldMk cId="1622448150" sldId="318"/>
            <ac:spMk id="33" creationId="{18CDC2BE-E6A3-4A6A-8A1C-167BDBC3F1DB}"/>
          </ac:spMkLst>
        </pc:spChg>
        <pc:spChg chg="add del mod">
          <ac:chgData name="Abanoub Riad" userId="3eee0ade-b52f-4e10-8f1f-a69fed49e18a" providerId="ADAL" clId="{9EDF406B-2599-4755-BBFB-F40509324ED4}" dt="2020-11-05T22:43:54.890" v="2116" actId="478"/>
          <ac:spMkLst>
            <pc:docMk/>
            <pc:sldMk cId="1622448150" sldId="318"/>
            <ac:spMk id="34" creationId="{9943CC33-3348-4DB0-B417-DE81CA0456C2}"/>
          </ac:spMkLst>
        </pc:spChg>
        <pc:spChg chg="add mod">
          <ac:chgData name="Abanoub Riad" userId="3eee0ade-b52f-4e10-8f1f-a69fed49e18a" providerId="ADAL" clId="{9EDF406B-2599-4755-BBFB-F40509324ED4}" dt="2020-11-05T22:44:10.847" v="2124" actId="1076"/>
          <ac:spMkLst>
            <pc:docMk/>
            <pc:sldMk cId="1622448150" sldId="318"/>
            <ac:spMk id="35" creationId="{BE4C70A3-6CA4-4CC1-A99D-60AA9B048BF5}"/>
          </ac:spMkLst>
        </pc:spChg>
        <pc:spChg chg="add mod">
          <ac:chgData name="Abanoub Riad" userId="3eee0ade-b52f-4e10-8f1f-a69fed49e18a" providerId="ADAL" clId="{9EDF406B-2599-4755-BBFB-F40509324ED4}" dt="2020-11-05T22:45:03.544" v="2183" actId="1037"/>
          <ac:spMkLst>
            <pc:docMk/>
            <pc:sldMk cId="1622448150" sldId="318"/>
            <ac:spMk id="36" creationId="{82E8781E-2EDA-4609-BE80-BF5271830CAE}"/>
          </ac:spMkLst>
        </pc:spChg>
        <pc:spChg chg="add del">
          <ac:chgData name="Abanoub Riad" userId="3eee0ade-b52f-4e10-8f1f-a69fed49e18a" providerId="ADAL" clId="{9EDF406B-2599-4755-BBFB-F40509324ED4}" dt="2020-11-05T23:03:34.658" v="2211" actId="22"/>
          <ac:spMkLst>
            <pc:docMk/>
            <pc:sldMk cId="1622448150" sldId="318"/>
            <ac:spMk id="38" creationId="{7984ECD5-9FAC-4FC1-A253-DD39F1E2B141}"/>
          </ac:spMkLst>
        </pc:spChg>
        <pc:picChg chg="add mod">
          <ac:chgData name="Abanoub Riad" userId="3eee0ade-b52f-4e10-8f1f-a69fed49e18a" providerId="ADAL" clId="{9EDF406B-2599-4755-BBFB-F40509324ED4}" dt="2020-11-05T22:23:49.468" v="1682" actId="1036"/>
          <ac:picMkLst>
            <pc:docMk/>
            <pc:sldMk cId="1622448150" sldId="318"/>
            <ac:picMk id="5" creationId="{65386F36-66C2-4260-901E-8A78004E9E46}"/>
          </ac:picMkLst>
        </pc:picChg>
        <pc:picChg chg="add mod">
          <ac:chgData name="Abanoub Riad" userId="3eee0ade-b52f-4e10-8f1f-a69fed49e18a" providerId="ADAL" clId="{9EDF406B-2599-4755-BBFB-F40509324ED4}" dt="2020-11-05T22:23:40.580" v="1673" actId="1035"/>
          <ac:picMkLst>
            <pc:docMk/>
            <pc:sldMk cId="1622448150" sldId="318"/>
            <ac:picMk id="12" creationId="{3371963C-78B3-47AC-BC2E-7910FD355729}"/>
          </ac:picMkLst>
        </pc:picChg>
        <pc:picChg chg="add mod">
          <ac:chgData name="Abanoub Riad" userId="3eee0ade-b52f-4e10-8f1f-a69fed49e18a" providerId="ADAL" clId="{9EDF406B-2599-4755-BBFB-F40509324ED4}" dt="2020-11-05T22:23:40.580" v="1673" actId="1035"/>
          <ac:picMkLst>
            <pc:docMk/>
            <pc:sldMk cId="1622448150" sldId="318"/>
            <ac:picMk id="15" creationId="{83128CA3-99CE-42E2-B081-DDE569DB6A08}"/>
          </ac:picMkLst>
        </pc:picChg>
        <pc:picChg chg="add mod">
          <ac:chgData name="Abanoub Riad" userId="3eee0ade-b52f-4e10-8f1f-a69fed49e18a" providerId="ADAL" clId="{9EDF406B-2599-4755-BBFB-F40509324ED4}" dt="2020-11-05T22:27:44.193" v="1689" actId="1076"/>
          <ac:picMkLst>
            <pc:docMk/>
            <pc:sldMk cId="1622448150" sldId="318"/>
            <ac:picMk id="18" creationId="{26DDC34A-B631-49B1-8484-2EE61B800B1D}"/>
          </ac:picMkLst>
        </pc:picChg>
        <pc:picChg chg="add mod">
          <ac:chgData name="Abanoub Riad" userId="3eee0ade-b52f-4e10-8f1f-a69fed49e18a" providerId="ADAL" clId="{9EDF406B-2599-4755-BBFB-F40509324ED4}" dt="2020-11-05T22:35:14.792" v="1980" actId="1076"/>
          <ac:picMkLst>
            <pc:docMk/>
            <pc:sldMk cId="1622448150" sldId="318"/>
            <ac:picMk id="21" creationId="{A69C5C9F-39E6-4B2D-8E66-1CD7B42013D7}"/>
          </ac:picMkLst>
        </pc:picChg>
        <pc:picChg chg="add mod">
          <ac:chgData name="Abanoub Riad" userId="3eee0ade-b52f-4e10-8f1f-a69fed49e18a" providerId="ADAL" clId="{9EDF406B-2599-4755-BBFB-F40509324ED4}" dt="2020-11-05T22:35:23.512" v="1982" actId="1076"/>
          <ac:picMkLst>
            <pc:docMk/>
            <pc:sldMk cId="1622448150" sldId="318"/>
            <ac:picMk id="24" creationId="{DCD6E0C0-3F79-48AF-BB18-D8B999A83E3D}"/>
          </ac:picMkLst>
        </pc:picChg>
        <pc:picChg chg="add mod">
          <ac:chgData name="Abanoub Riad" userId="3eee0ade-b52f-4e10-8f1f-a69fed49e18a" providerId="ADAL" clId="{9EDF406B-2599-4755-BBFB-F40509324ED4}" dt="2020-11-05T22:42:13.095" v="2076" actId="14100"/>
          <ac:picMkLst>
            <pc:docMk/>
            <pc:sldMk cId="1622448150" sldId="318"/>
            <ac:picMk id="30" creationId="{8C1D4974-12A5-45A6-9F29-D1D5AC8C3C89}"/>
          </ac:picMkLst>
        </pc:picChg>
      </pc:sldChg>
      <pc:sldChg chg="del">
        <pc:chgData name="Abanoub Riad" userId="3eee0ade-b52f-4e10-8f1f-a69fed49e18a" providerId="ADAL" clId="{9EDF406B-2599-4755-BBFB-F40509324ED4}" dt="2020-11-05T18:48:21.713" v="100" actId="47"/>
        <pc:sldMkLst>
          <pc:docMk/>
          <pc:sldMk cId="2474067520" sldId="318"/>
        </pc:sldMkLst>
      </pc:sldChg>
      <pc:sldChg chg="addSp delSp modSp add mod delAnim modAnim">
        <pc:chgData name="Abanoub Riad" userId="3eee0ade-b52f-4e10-8f1f-a69fed49e18a" providerId="ADAL" clId="{9EDF406B-2599-4755-BBFB-F40509324ED4}" dt="2020-11-05T23:39:53.518" v="2358"/>
        <pc:sldMkLst>
          <pc:docMk/>
          <pc:sldMk cId="4218884846" sldId="319"/>
        </pc:sldMkLst>
        <pc:spChg chg="del">
          <ac:chgData name="Abanoub Riad" userId="3eee0ade-b52f-4e10-8f1f-a69fed49e18a" providerId="ADAL" clId="{9EDF406B-2599-4755-BBFB-F40509324ED4}" dt="2020-11-05T23:06:02.382" v="2221" actId="478"/>
          <ac:spMkLst>
            <pc:docMk/>
            <pc:sldMk cId="4218884846" sldId="319"/>
            <ac:spMk id="3" creationId="{6EAF18F5-6B06-4220-AD8E-0498E19E5DB0}"/>
          </ac:spMkLst>
        </pc:spChg>
        <pc:spChg chg="mod">
          <ac:chgData name="Abanoub Riad" userId="3eee0ade-b52f-4e10-8f1f-a69fed49e18a" providerId="ADAL" clId="{9EDF406B-2599-4755-BBFB-F40509324ED4}" dt="2020-11-05T23:06:17.903" v="2227" actId="1076"/>
          <ac:spMkLst>
            <pc:docMk/>
            <pc:sldMk cId="4218884846" sldId="319"/>
            <ac:spMk id="6" creationId="{04F337D5-7AD9-47D5-B412-2083AC2F7C28}"/>
          </ac:spMkLst>
        </pc:spChg>
        <pc:spChg chg="mod">
          <ac:chgData name="Abanoub Riad" userId="3eee0ade-b52f-4e10-8f1f-a69fed49e18a" providerId="ADAL" clId="{9EDF406B-2599-4755-BBFB-F40509324ED4}" dt="2020-11-05T23:07:43.742" v="2269" actId="1076"/>
          <ac:spMkLst>
            <pc:docMk/>
            <pc:sldMk cId="4218884846" sldId="319"/>
            <ac:spMk id="7" creationId="{9C60F007-9B7D-41BC-BF3D-9849F2F4296B}"/>
          </ac:spMkLst>
        </pc:spChg>
        <pc:spChg chg="del">
          <ac:chgData name="Abanoub Riad" userId="3eee0ade-b52f-4e10-8f1f-a69fed49e18a" providerId="ADAL" clId="{9EDF406B-2599-4755-BBFB-F40509324ED4}" dt="2020-11-05T23:05:58.198" v="2220" actId="478"/>
          <ac:spMkLst>
            <pc:docMk/>
            <pc:sldMk cId="4218884846" sldId="319"/>
            <ac:spMk id="8" creationId="{7CD81922-E178-4178-896E-D78C80DE3FA6}"/>
          </ac:spMkLst>
        </pc:spChg>
        <pc:spChg chg="del">
          <ac:chgData name="Abanoub Riad" userId="3eee0ade-b52f-4e10-8f1f-a69fed49e18a" providerId="ADAL" clId="{9EDF406B-2599-4755-BBFB-F40509324ED4}" dt="2020-11-05T23:06:02.382" v="2221" actId="478"/>
          <ac:spMkLst>
            <pc:docMk/>
            <pc:sldMk cId="4218884846" sldId="319"/>
            <ac:spMk id="10" creationId="{E3A0E23F-B7CF-4633-8084-9BCA199BE9E9}"/>
          </ac:spMkLst>
        </pc:spChg>
        <pc:spChg chg="del">
          <ac:chgData name="Abanoub Riad" userId="3eee0ade-b52f-4e10-8f1f-a69fed49e18a" providerId="ADAL" clId="{9EDF406B-2599-4755-BBFB-F40509324ED4}" dt="2020-11-05T23:06:08.766" v="2223" actId="478"/>
          <ac:spMkLst>
            <pc:docMk/>
            <pc:sldMk cId="4218884846" sldId="319"/>
            <ac:spMk id="14" creationId="{C051A060-5279-4BFD-965C-BA2A7FBFC539}"/>
          </ac:spMkLst>
        </pc:spChg>
        <pc:spChg chg="del">
          <ac:chgData name="Abanoub Riad" userId="3eee0ade-b52f-4e10-8f1f-a69fed49e18a" providerId="ADAL" clId="{9EDF406B-2599-4755-BBFB-F40509324ED4}" dt="2020-11-05T23:06:10.826" v="2225" actId="478"/>
          <ac:spMkLst>
            <pc:docMk/>
            <pc:sldMk cId="4218884846" sldId="319"/>
            <ac:spMk id="17" creationId="{4E3BC70E-139A-49AE-95B6-801ACB5D9FDB}"/>
          </ac:spMkLst>
        </pc:spChg>
        <pc:spChg chg="del">
          <ac:chgData name="Abanoub Riad" userId="3eee0ade-b52f-4e10-8f1f-a69fed49e18a" providerId="ADAL" clId="{9EDF406B-2599-4755-BBFB-F40509324ED4}" dt="2020-11-05T23:05:58.198" v="2220" actId="478"/>
          <ac:spMkLst>
            <pc:docMk/>
            <pc:sldMk cId="4218884846" sldId="319"/>
            <ac:spMk id="20" creationId="{3B270403-FC1C-4E2E-88C6-2FC090C370A7}"/>
          </ac:spMkLst>
        </pc:spChg>
        <pc:spChg chg="del">
          <ac:chgData name="Abanoub Riad" userId="3eee0ade-b52f-4e10-8f1f-a69fed49e18a" providerId="ADAL" clId="{9EDF406B-2599-4755-BBFB-F40509324ED4}" dt="2020-11-05T23:05:58.198" v="2220" actId="478"/>
          <ac:spMkLst>
            <pc:docMk/>
            <pc:sldMk cId="4218884846" sldId="319"/>
            <ac:spMk id="23" creationId="{8D00B0C7-8135-4AFF-81EF-2560FD39BF04}"/>
          </ac:spMkLst>
        </pc:spChg>
        <pc:spChg chg="del">
          <ac:chgData name="Abanoub Riad" userId="3eee0ade-b52f-4e10-8f1f-a69fed49e18a" providerId="ADAL" clId="{9EDF406B-2599-4755-BBFB-F40509324ED4}" dt="2020-11-05T23:05:58.198" v="2220" actId="478"/>
          <ac:spMkLst>
            <pc:docMk/>
            <pc:sldMk cId="4218884846" sldId="319"/>
            <ac:spMk id="26" creationId="{E1695850-E7B8-481F-BBBE-798E5C8C78BC}"/>
          </ac:spMkLst>
        </pc:spChg>
        <pc:spChg chg="del">
          <ac:chgData name="Abanoub Riad" userId="3eee0ade-b52f-4e10-8f1f-a69fed49e18a" providerId="ADAL" clId="{9EDF406B-2599-4755-BBFB-F40509324ED4}" dt="2020-11-05T23:05:58.198" v="2220" actId="478"/>
          <ac:spMkLst>
            <pc:docMk/>
            <pc:sldMk cId="4218884846" sldId="319"/>
            <ac:spMk id="27" creationId="{AA3ED4F0-DF98-4502-BA12-6C98728A42B0}"/>
          </ac:spMkLst>
        </pc:spChg>
        <pc:spChg chg="del">
          <ac:chgData name="Abanoub Riad" userId="3eee0ade-b52f-4e10-8f1f-a69fed49e18a" providerId="ADAL" clId="{9EDF406B-2599-4755-BBFB-F40509324ED4}" dt="2020-11-05T23:05:58.198" v="2220" actId="478"/>
          <ac:spMkLst>
            <pc:docMk/>
            <pc:sldMk cId="4218884846" sldId="319"/>
            <ac:spMk id="29" creationId="{F8D98E7C-85A1-4A00-BAFC-8FA86C1F1419}"/>
          </ac:spMkLst>
        </pc:spChg>
        <pc:spChg chg="del">
          <ac:chgData name="Abanoub Riad" userId="3eee0ade-b52f-4e10-8f1f-a69fed49e18a" providerId="ADAL" clId="{9EDF406B-2599-4755-BBFB-F40509324ED4}" dt="2020-11-05T23:05:58.198" v="2220" actId="478"/>
          <ac:spMkLst>
            <pc:docMk/>
            <pc:sldMk cId="4218884846" sldId="319"/>
            <ac:spMk id="31" creationId="{E8DB6096-EB37-4622-8F30-30A1138B2EF9}"/>
          </ac:spMkLst>
        </pc:spChg>
        <pc:spChg chg="del">
          <ac:chgData name="Abanoub Riad" userId="3eee0ade-b52f-4e10-8f1f-a69fed49e18a" providerId="ADAL" clId="{9EDF406B-2599-4755-BBFB-F40509324ED4}" dt="2020-11-05T23:05:58.198" v="2220" actId="478"/>
          <ac:spMkLst>
            <pc:docMk/>
            <pc:sldMk cId="4218884846" sldId="319"/>
            <ac:spMk id="32" creationId="{E968DC5E-ADF9-4861-A1D5-E5A0E47674E0}"/>
          </ac:spMkLst>
        </pc:spChg>
        <pc:spChg chg="del">
          <ac:chgData name="Abanoub Riad" userId="3eee0ade-b52f-4e10-8f1f-a69fed49e18a" providerId="ADAL" clId="{9EDF406B-2599-4755-BBFB-F40509324ED4}" dt="2020-11-05T23:05:58.198" v="2220" actId="478"/>
          <ac:spMkLst>
            <pc:docMk/>
            <pc:sldMk cId="4218884846" sldId="319"/>
            <ac:spMk id="33" creationId="{18CDC2BE-E6A3-4A6A-8A1C-167BDBC3F1DB}"/>
          </ac:spMkLst>
        </pc:spChg>
        <pc:spChg chg="del">
          <ac:chgData name="Abanoub Riad" userId="3eee0ade-b52f-4e10-8f1f-a69fed49e18a" providerId="ADAL" clId="{9EDF406B-2599-4755-BBFB-F40509324ED4}" dt="2020-11-05T23:05:58.198" v="2220" actId="478"/>
          <ac:spMkLst>
            <pc:docMk/>
            <pc:sldMk cId="4218884846" sldId="319"/>
            <ac:spMk id="35" creationId="{BE4C70A3-6CA4-4CC1-A99D-60AA9B048BF5}"/>
          </ac:spMkLst>
        </pc:spChg>
        <pc:spChg chg="del">
          <ac:chgData name="Abanoub Riad" userId="3eee0ade-b52f-4e10-8f1f-a69fed49e18a" providerId="ADAL" clId="{9EDF406B-2599-4755-BBFB-F40509324ED4}" dt="2020-11-05T23:05:58.198" v="2220" actId="478"/>
          <ac:spMkLst>
            <pc:docMk/>
            <pc:sldMk cId="4218884846" sldId="319"/>
            <ac:spMk id="36" creationId="{82E8781E-2EDA-4609-BE80-BF5271830CAE}"/>
          </ac:spMkLst>
        </pc:spChg>
        <pc:spChg chg="add mod">
          <ac:chgData name="Abanoub Riad" userId="3eee0ade-b52f-4e10-8f1f-a69fed49e18a" providerId="ADAL" clId="{9EDF406B-2599-4755-BBFB-F40509324ED4}" dt="2020-11-05T23:35:30.197" v="2339" actId="1076"/>
          <ac:spMkLst>
            <pc:docMk/>
            <pc:sldMk cId="4218884846" sldId="319"/>
            <ac:spMk id="46" creationId="{BD09449B-56C4-4EEB-AFDB-1B6A34612287}"/>
          </ac:spMkLst>
        </pc:spChg>
        <pc:spChg chg="add mod">
          <ac:chgData name="Abanoub Riad" userId="3eee0ade-b52f-4e10-8f1f-a69fed49e18a" providerId="ADAL" clId="{9EDF406B-2599-4755-BBFB-F40509324ED4}" dt="2020-11-05T23:39:28.316" v="2356" actId="20577"/>
          <ac:spMkLst>
            <pc:docMk/>
            <pc:sldMk cId="4218884846" sldId="319"/>
            <ac:spMk id="50" creationId="{C4303B8B-3948-4627-9167-50F4AC24EA30}"/>
          </ac:spMkLst>
        </pc:spChg>
        <pc:picChg chg="del">
          <ac:chgData name="Abanoub Riad" userId="3eee0ade-b52f-4e10-8f1f-a69fed49e18a" providerId="ADAL" clId="{9EDF406B-2599-4755-BBFB-F40509324ED4}" dt="2020-11-05T23:06:02.382" v="2221" actId="478"/>
          <ac:picMkLst>
            <pc:docMk/>
            <pc:sldMk cId="4218884846" sldId="319"/>
            <ac:picMk id="5" creationId="{65386F36-66C2-4260-901E-8A78004E9E46}"/>
          </ac:picMkLst>
        </pc:picChg>
        <pc:picChg chg="add mod modCrop">
          <ac:chgData name="Abanoub Riad" userId="3eee0ade-b52f-4e10-8f1f-a69fed49e18a" providerId="ADAL" clId="{9EDF406B-2599-4755-BBFB-F40509324ED4}" dt="2020-11-05T23:09:14.407" v="2277" actId="732"/>
          <ac:picMkLst>
            <pc:docMk/>
            <pc:sldMk cId="4218884846" sldId="319"/>
            <ac:picMk id="9" creationId="{0F6BC6FE-BFFF-4E99-98A8-A6B127EE8F08}"/>
          </ac:picMkLst>
        </pc:picChg>
        <pc:picChg chg="add mod modCrop">
          <ac:chgData name="Abanoub Riad" userId="3eee0ade-b52f-4e10-8f1f-a69fed49e18a" providerId="ADAL" clId="{9EDF406B-2599-4755-BBFB-F40509324ED4}" dt="2020-11-05T23:09:01.454" v="2276" actId="1076"/>
          <ac:picMkLst>
            <pc:docMk/>
            <pc:sldMk cId="4218884846" sldId="319"/>
            <ac:picMk id="11" creationId="{497FC248-7DAC-4A46-B79B-2FE1A3156468}"/>
          </ac:picMkLst>
        </pc:picChg>
        <pc:picChg chg="del">
          <ac:chgData name="Abanoub Riad" userId="3eee0ade-b52f-4e10-8f1f-a69fed49e18a" providerId="ADAL" clId="{9EDF406B-2599-4755-BBFB-F40509324ED4}" dt="2020-11-05T23:06:06.691" v="2222" actId="478"/>
          <ac:picMkLst>
            <pc:docMk/>
            <pc:sldMk cId="4218884846" sldId="319"/>
            <ac:picMk id="12" creationId="{3371963C-78B3-47AC-BC2E-7910FD355729}"/>
          </ac:picMkLst>
        </pc:picChg>
        <pc:picChg chg="add ord">
          <ac:chgData name="Abanoub Riad" userId="3eee0ade-b52f-4e10-8f1f-a69fed49e18a" providerId="ADAL" clId="{9EDF406B-2599-4755-BBFB-F40509324ED4}" dt="2020-11-05T23:09:26.765" v="2279" actId="167"/>
          <ac:picMkLst>
            <pc:docMk/>
            <pc:sldMk cId="4218884846" sldId="319"/>
            <ac:picMk id="13" creationId="{EACB67BA-D602-46B0-A77E-CFEEF18198A5}"/>
          </ac:picMkLst>
        </pc:picChg>
        <pc:picChg chg="del">
          <ac:chgData name="Abanoub Riad" userId="3eee0ade-b52f-4e10-8f1f-a69fed49e18a" providerId="ADAL" clId="{9EDF406B-2599-4755-BBFB-F40509324ED4}" dt="2020-11-05T23:06:09.499" v="2224" actId="478"/>
          <ac:picMkLst>
            <pc:docMk/>
            <pc:sldMk cId="4218884846" sldId="319"/>
            <ac:picMk id="15" creationId="{83128CA3-99CE-42E2-B081-DDE569DB6A08}"/>
          </ac:picMkLst>
        </pc:picChg>
        <pc:picChg chg="del">
          <ac:chgData name="Abanoub Riad" userId="3eee0ade-b52f-4e10-8f1f-a69fed49e18a" providerId="ADAL" clId="{9EDF406B-2599-4755-BBFB-F40509324ED4}" dt="2020-11-05T23:06:02.382" v="2221" actId="478"/>
          <ac:picMkLst>
            <pc:docMk/>
            <pc:sldMk cId="4218884846" sldId="319"/>
            <ac:picMk id="18" creationId="{26DDC34A-B631-49B1-8484-2EE61B800B1D}"/>
          </ac:picMkLst>
        </pc:picChg>
        <pc:picChg chg="del">
          <ac:chgData name="Abanoub Riad" userId="3eee0ade-b52f-4e10-8f1f-a69fed49e18a" providerId="ADAL" clId="{9EDF406B-2599-4755-BBFB-F40509324ED4}" dt="2020-11-05T23:05:58.198" v="2220" actId="478"/>
          <ac:picMkLst>
            <pc:docMk/>
            <pc:sldMk cId="4218884846" sldId="319"/>
            <ac:picMk id="21" creationId="{A69C5C9F-39E6-4B2D-8E66-1CD7B42013D7}"/>
          </ac:picMkLst>
        </pc:picChg>
        <pc:picChg chg="del">
          <ac:chgData name="Abanoub Riad" userId="3eee0ade-b52f-4e10-8f1f-a69fed49e18a" providerId="ADAL" clId="{9EDF406B-2599-4755-BBFB-F40509324ED4}" dt="2020-11-05T23:05:58.198" v="2220" actId="478"/>
          <ac:picMkLst>
            <pc:docMk/>
            <pc:sldMk cId="4218884846" sldId="319"/>
            <ac:picMk id="24" creationId="{DCD6E0C0-3F79-48AF-BB18-D8B999A83E3D}"/>
          </ac:picMkLst>
        </pc:picChg>
        <pc:picChg chg="del">
          <ac:chgData name="Abanoub Riad" userId="3eee0ade-b52f-4e10-8f1f-a69fed49e18a" providerId="ADAL" clId="{9EDF406B-2599-4755-BBFB-F40509324ED4}" dt="2020-11-05T23:05:58.198" v="2220" actId="478"/>
          <ac:picMkLst>
            <pc:docMk/>
            <pc:sldMk cId="4218884846" sldId="319"/>
            <ac:picMk id="30" creationId="{8C1D4974-12A5-45A6-9F29-D1D5AC8C3C89}"/>
          </ac:picMkLst>
        </pc:picChg>
        <pc:picChg chg="add mod modCrop">
          <ac:chgData name="Abanoub Riad" userId="3eee0ade-b52f-4e10-8f1f-a69fed49e18a" providerId="ADAL" clId="{9EDF406B-2599-4755-BBFB-F40509324ED4}" dt="2020-11-05T23:35:33.597" v="2340" actId="1076"/>
          <ac:picMkLst>
            <pc:docMk/>
            <pc:sldMk cId="4218884846" sldId="319"/>
            <ac:picMk id="44" creationId="{5C2E87D7-56CD-4A5F-8F66-0EFE4E4A1E8C}"/>
          </ac:picMkLst>
        </pc:picChg>
        <pc:picChg chg="add mod">
          <ac:chgData name="Abanoub Riad" userId="3eee0ade-b52f-4e10-8f1f-a69fed49e18a" providerId="ADAL" clId="{9EDF406B-2599-4755-BBFB-F40509324ED4}" dt="2020-11-05T23:37:17.525" v="2347" actId="1076"/>
          <ac:picMkLst>
            <pc:docMk/>
            <pc:sldMk cId="4218884846" sldId="319"/>
            <ac:picMk id="48" creationId="{55770E9C-854A-437F-977F-14371FD15C28}"/>
          </ac:picMkLst>
        </pc:picChg>
        <pc:cxnChg chg="add mod">
          <ac:chgData name="Abanoub Riad" userId="3eee0ade-b52f-4e10-8f1f-a69fed49e18a" providerId="ADAL" clId="{9EDF406B-2599-4755-BBFB-F40509324ED4}" dt="2020-11-05T23:10:14.839" v="2287" actId="14100"/>
          <ac:cxnSpMkLst>
            <pc:docMk/>
            <pc:sldMk cId="4218884846" sldId="319"/>
            <ac:cxnSpMk id="19" creationId="{0C1FA392-1A85-4EC4-BB6A-FE15975FE1CC}"/>
          </ac:cxnSpMkLst>
        </pc:cxnChg>
        <pc:cxnChg chg="add mod">
          <ac:chgData name="Abanoub Riad" userId="3eee0ade-b52f-4e10-8f1f-a69fed49e18a" providerId="ADAL" clId="{9EDF406B-2599-4755-BBFB-F40509324ED4}" dt="2020-11-05T23:10:12.119" v="2286" actId="14100"/>
          <ac:cxnSpMkLst>
            <pc:docMk/>
            <pc:sldMk cId="4218884846" sldId="319"/>
            <ac:cxnSpMk id="38" creationId="{B15259A5-E7CD-4A96-80AA-551AA73275FC}"/>
          </ac:cxnSpMkLst>
        </pc:cxnChg>
        <pc:cxnChg chg="add mod">
          <ac:chgData name="Abanoub Riad" userId="3eee0ade-b52f-4e10-8f1f-a69fed49e18a" providerId="ADAL" clId="{9EDF406B-2599-4755-BBFB-F40509324ED4}" dt="2020-11-05T23:10:27.535" v="2290" actId="14100"/>
          <ac:cxnSpMkLst>
            <pc:docMk/>
            <pc:sldMk cId="4218884846" sldId="319"/>
            <ac:cxnSpMk id="40" creationId="{4D28E6E3-08A7-4654-A4D3-C0D83575EAB6}"/>
          </ac:cxnSpMkLst>
        </pc:cxnChg>
      </pc:sldChg>
      <pc:sldChg chg="del">
        <pc:chgData name="Abanoub Riad" userId="3eee0ade-b52f-4e10-8f1f-a69fed49e18a" providerId="ADAL" clId="{9EDF406B-2599-4755-BBFB-F40509324ED4}" dt="2020-11-05T18:48:22.612" v="101" actId="47"/>
        <pc:sldMkLst>
          <pc:docMk/>
          <pc:sldMk cId="1713996735" sldId="320"/>
        </pc:sldMkLst>
      </pc:sldChg>
      <pc:sldChg chg="addSp delSp modSp add mod delAnim modAnim">
        <pc:chgData name="Abanoub Riad" userId="3eee0ade-b52f-4e10-8f1f-a69fed49e18a" providerId="ADAL" clId="{9EDF406B-2599-4755-BBFB-F40509324ED4}" dt="2020-11-05T23:58:45.670" v="3451"/>
        <pc:sldMkLst>
          <pc:docMk/>
          <pc:sldMk cId="1930569701" sldId="320"/>
        </pc:sldMkLst>
        <pc:spChg chg="mod">
          <ac:chgData name="Abanoub Riad" userId="3eee0ade-b52f-4e10-8f1f-a69fed49e18a" providerId="ADAL" clId="{9EDF406B-2599-4755-BBFB-F40509324ED4}" dt="2020-11-05T23:40:25.831" v="2373" actId="20577"/>
          <ac:spMkLst>
            <pc:docMk/>
            <pc:sldMk cId="1930569701" sldId="320"/>
            <ac:spMk id="6" creationId="{04F337D5-7AD9-47D5-B412-2083AC2F7C28}"/>
          </ac:spMkLst>
        </pc:spChg>
        <pc:spChg chg="del">
          <ac:chgData name="Abanoub Riad" userId="3eee0ade-b52f-4e10-8f1f-a69fed49e18a" providerId="ADAL" clId="{9EDF406B-2599-4755-BBFB-F40509324ED4}" dt="2020-11-05T23:40:36.651" v="2375" actId="478"/>
          <ac:spMkLst>
            <pc:docMk/>
            <pc:sldMk cId="1930569701" sldId="320"/>
            <ac:spMk id="7" creationId="{9C60F007-9B7D-41BC-BF3D-9849F2F4296B}"/>
          </ac:spMkLst>
        </pc:spChg>
        <pc:spChg chg="add mod">
          <ac:chgData name="Abanoub Riad" userId="3eee0ade-b52f-4e10-8f1f-a69fed49e18a" providerId="ADAL" clId="{9EDF406B-2599-4755-BBFB-F40509324ED4}" dt="2020-11-05T23:51:22.445" v="3109" actId="14100"/>
          <ac:spMkLst>
            <pc:docMk/>
            <pc:sldMk cId="1930569701" sldId="320"/>
            <ac:spMk id="15" creationId="{47A89EDE-9BAA-4CE0-8ABB-DC771C998C5E}"/>
          </ac:spMkLst>
        </pc:spChg>
        <pc:spChg chg="add mod">
          <ac:chgData name="Abanoub Riad" userId="3eee0ade-b52f-4e10-8f1f-a69fed49e18a" providerId="ADAL" clId="{9EDF406B-2599-4755-BBFB-F40509324ED4}" dt="2020-11-05T23:53:21.612" v="3202" actId="14100"/>
          <ac:spMkLst>
            <pc:docMk/>
            <pc:sldMk cId="1930569701" sldId="320"/>
            <ac:spMk id="16" creationId="{6B5D29DD-40D4-4844-BDE4-50CD8F859B13}"/>
          </ac:spMkLst>
        </pc:spChg>
        <pc:spChg chg="add mod">
          <ac:chgData name="Abanoub Riad" userId="3eee0ade-b52f-4e10-8f1f-a69fed49e18a" providerId="ADAL" clId="{9EDF406B-2599-4755-BBFB-F40509324ED4}" dt="2020-11-05T23:53:18.788" v="3201" actId="14100"/>
          <ac:spMkLst>
            <pc:docMk/>
            <pc:sldMk cId="1930569701" sldId="320"/>
            <ac:spMk id="17" creationId="{C5606606-D4F1-47DD-B195-C00AC8C34D03}"/>
          </ac:spMkLst>
        </pc:spChg>
        <pc:spChg chg="add mod">
          <ac:chgData name="Abanoub Riad" userId="3eee0ade-b52f-4e10-8f1f-a69fed49e18a" providerId="ADAL" clId="{9EDF406B-2599-4755-BBFB-F40509324ED4}" dt="2020-11-05T23:53:25.541" v="3203" actId="14100"/>
          <ac:spMkLst>
            <pc:docMk/>
            <pc:sldMk cId="1930569701" sldId="320"/>
            <ac:spMk id="18" creationId="{AB94A0E5-B440-4B32-B9ED-E7D159C3035A}"/>
          </ac:spMkLst>
        </pc:spChg>
        <pc:spChg chg="add mod">
          <ac:chgData name="Abanoub Riad" userId="3eee0ade-b52f-4e10-8f1f-a69fed49e18a" providerId="ADAL" clId="{9EDF406B-2599-4755-BBFB-F40509324ED4}" dt="2020-11-05T23:53:09.003" v="3199" actId="20577"/>
          <ac:spMkLst>
            <pc:docMk/>
            <pc:sldMk cId="1930569701" sldId="320"/>
            <ac:spMk id="20" creationId="{FC4651B9-0661-456B-BC53-BB6BC5CE943A}"/>
          </ac:spMkLst>
        </pc:spChg>
        <pc:spChg chg="add mod">
          <ac:chgData name="Abanoub Riad" userId="3eee0ade-b52f-4e10-8f1f-a69fed49e18a" providerId="ADAL" clId="{9EDF406B-2599-4755-BBFB-F40509324ED4}" dt="2020-11-05T23:53:03.212" v="3198" actId="20577"/>
          <ac:spMkLst>
            <pc:docMk/>
            <pc:sldMk cId="1930569701" sldId="320"/>
            <ac:spMk id="21" creationId="{BB13D2AC-1F8A-470A-BC5E-EFC9B370C5FA}"/>
          </ac:spMkLst>
        </pc:spChg>
        <pc:spChg chg="add mod">
          <ac:chgData name="Abanoub Riad" userId="3eee0ade-b52f-4e10-8f1f-a69fed49e18a" providerId="ADAL" clId="{9EDF406B-2599-4755-BBFB-F40509324ED4}" dt="2020-11-05T23:54:51.782" v="3249" actId="20577"/>
          <ac:spMkLst>
            <pc:docMk/>
            <pc:sldMk cId="1930569701" sldId="320"/>
            <ac:spMk id="22" creationId="{63B606C4-67E5-4B32-9906-ADE1BD8A71C9}"/>
          </ac:spMkLst>
        </pc:spChg>
        <pc:spChg chg="add mod">
          <ac:chgData name="Abanoub Riad" userId="3eee0ade-b52f-4e10-8f1f-a69fed49e18a" providerId="ADAL" clId="{9EDF406B-2599-4755-BBFB-F40509324ED4}" dt="2020-11-05T23:58:22.043" v="3445" actId="207"/>
          <ac:spMkLst>
            <pc:docMk/>
            <pc:sldMk cId="1930569701" sldId="320"/>
            <ac:spMk id="23" creationId="{DF9AD3A4-4E05-425B-B71C-2FF3843E5DB5}"/>
          </ac:spMkLst>
        </pc:spChg>
        <pc:spChg chg="del">
          <ac:chgData name="Abanoub Riad" userId="3eee0ade-b52f-4e10-8f1f-a69fed49e18a" providerId="ADAL" clId="{9EDF406B-2599-4755-BBFB-F40509324ED4}" dt="2020-11-05T23:40:33.330" v="2374" actId="478"/>
          <ac:spMkLst>
            <pc:docMk/>
            <pc:sldMk cId="1930569701" sldId="320"/>
            <ac:spMk id="46" creationId="{BD09449B-56C4-4EEB-AFDB-1B6A34612287}"/>
          </ac:spMkLst>
        </pc:spChg>
        <pc:spChg chg="del">
          <ac:chgData name="Abanoub Riad" userId="3eee0ade-b52f-4e10-8f1f-a69fed49e18a" providerId="ADAL" clId="{9EDF406B-2599-4755-BBFB-F40509324ED4}" dt="2020-11-05T23:40:33.330" v="2374" actId="478"/>
          <ac:spMkLst>
            <pc:docMk/>
            <pc:sldMk cId="1930569701" sldId="320"/>
            <ac:spMk id="50" creationId="{C4303B8B-3948-4627-9167-50F4AC24EA30}"/>
          </ac:spMkLst>
        </pc:spChg>
        <pc:picChg chg="del">
          <ac:chgData name="Abanoub Riad" userId="3eee0ade-b52f-4e10-8f1f-a69fed49e18a" providerId="ADAL" clId="{9EDF406B-2599-4755-BBFB-F40509324ED4}" dt="2020-11-05T23:40:36.651" v="2375" actId="478"/>
          <ac:picMkLst>
            <pc:docMk/>
            <pc:sldMk cId="1930569701" sldId="320"/>
            <ac:picMk id="9" creationId="{0F6BC6FE-BFFF-4E99-98A8-A6B127EE8F08}"/>
          </ac:picMkLst>
        </pc:picChg>
        <pc:picChg chg="del">
          <ac:chgData name="Abanoub Riad" userId="3eee0ade-b52f-4e10-8f1f-a69fed49e18a" providerId="ADAL" clId="{9EDF406B-2599-4755-BBFB-F40509324ED4}" dt="2020-11-05T23:40:36.651" v="2375" actId="478"/>
          <ac:picMkLst>
            <pc:docMk/>
            <pc:sldMk cId="1930569701" sldId="320"/>
            <ac:picMk id="11" creationId="{497FC248-7DAC-4A46-B79B-2FE1A3156468}"/>
          </ac:picMkLst>
        </pc:picChg>
        <pc:picChg chg="del">
          <ac:chgData name="Abanoub Riad" userId="3eee0ade-b52f-4e10-8f1f-a69fed49e18a" providerId="ADAL" clId="{9EDF406B-2599-4755-BBFB-F40509324ED4}" dt="2020-11-05T23:40:36.651" v="2375" actId="478"/>
          <ac:picMkLst>
            <pc:docMk/>
            <pc:sldMk cId="1930569701" sldId="320"/>
            <ac:picMk id="13" creationId="{EACB67BA-D602-46B0-A77E-CFEEF18198A5}"/>
          </ac:picMkLst>
        </pc:picChg>
        <pc:picChg chg="del">
          <ac:chgData name="Abanoub Riad" userId="3eee0ade-b52f-4e10-8f1f-a69fed49e18a" providerId="ADAL" clId="{9EDF406B-2599-4755-BBFB-F40509324ED4}" dt="2020-11-05T23:40:33.330" v="2374" actId="478"/>
          <ac:picMkLst>
            <pc:docMk/>
            <pc:sldMk cId="1930569701" sldId="320"/>
            <ac:picMk id="44" creationId="{5C2E87D7-56CD-4A5F-8F66-0EFE4E4A1E8C}"/>
          </ac:picMkLst>
        </pc:picChg>
        <pc:picChg chg="del">
          <ac:chgData name="Abanoub Riad" userId="3eee0ade-b52f-4e10-8f1f-a69fed49e18a" providerId="ADAL" clId="{9EDF406B-2599-4755-BBFB-F40509324ED4}" dt="2020-11-05T23:40:33.330" v="2374" actId="478"/>
          <ac:picMkLst>
            <pc:docMk/>
            <pc:sldMk cId="1930569701" sldId="320"/>
            <ac:picMk id="48" creationId="{55770E9C-854A-437F-977F-14371FD15C28}"/>
          </ac:picMkLst>
        </pc:picChg>
        <pc:cxnChg chg="del">
          <ac:chgData name="Abanoub Riad" userId="3eee0ade-b52f-4e10-8f1f-a69fed49e18a" providerId="ADAL" clId="{9EDF406B-2599-4755-BBFB-F40509324ED4}" dt="2020-11-05T23:40:36.651" v="2375" actId="478"/>
          <ac:cxnSpMkLst>
            <pc:docMk/>
            <pc:sldMk cId="1930569701" sldId="320"/>
            <ac:cxnSpMk id="19" creationId="{0C1FA392-1A85-4EC4-BB6A-FE15975FE1CC}"/>
          </ac:cxnSpMkLst>
        </pc:cxnChg>
        <pc:cxnChg chg="del">
          <ac:chgData name="Abanoub Riad" userId="3eee0ade-b52f-4e10-8f1f-a69fed49e18a" providerId="ADAL" clId="{9EDF406B-2599-4755-BBFB-F40509324ED4}" dt="2020-11-05T23:40:36.651" v="2375" actId="478"/>
          <ac:cxnSpMkLst>
            <pc:docMk/>
            <pc:sldMk cId="1930569701" sldId="320"/>
            <ac:cxnSpMk id="38" creationId="{B15259A5-E7CD-4A96-80AA-551AA73275FC}"/>
          </ac:cxnSpMkLst>
        </pc:cxnChg>
        <pc:cxnChg chg="del">
          <ac:chgData name="Abanoub Riad" userId="3eee0ade-b52f-4e10-8f1f-a69fed49e18a" providerId="ADAL" clId="{9EDF406B-2599-4755-BBFB-F40509324ED4}" dt="2020-11-05T23:40:36.651" v="2375" actId="478"/>
          <ac:cxnSpMkLst>
            <pc:docMk/>
            <pc:sldMk cId="1930569701" sldId="320"/>
            <ac:cxnSpMk id="40" creationId="{4D28E6E3-08A7-4654-A4D3-C0D83575EAB6}"/>
          </ac:cxnSpMkLst>
        </pc:cxnChg>
      </pc:sldChg>
      <pc:sldChg chg="addSp delSp modSp add mod delAnim modAnim">
        <pc:chgData name="Abanoub Riad" userId="3eee0ade-b52f-4e10-8f1f-a69fed49e18a" providerId="ADAL" clId="{9EDF406B-2599-4755-BBFB-F40509324ED4}" dt="2020-11-06T00:29:58.156" v="3478"/>
        <pc:sldMkLst>
          <pc:docMk/>
          <pc:sldMk cId="264131110" sldId="321"/>
        </pc:sldMkLst>
        <pc:spChg chg="mod">
          <ac:chgData name="Abanoub Riad" userId="3eee0ade-b52f-4e10-8f1f-a69fed49e18a" providerId="ADAL" clId="{9EDF406B-2599-4755-BBFB-F40509324ED4}" dt="2020-11-06T00:29:36.323" v="3473" actId="1076"/>
          <ac:spMkLst>
            <pc:docMk/>
            <pc:sldMk cId="264131110" sldId="321"/>
            <ac:spMk id="6" creationId="{04F337D5-7AD9-47D5-B412-2083AC2F7C28}"/>
          </ac:spMkLst>
        </pc:spChg>
        <pc:spChg chg="del">
          <ac:chgData name="Abanoub Riad" userId="3eee0ade-b52f-4e10-8f1f-a69fed49e18a" providerId="ADAL" clId="{9EDF406B-2599-4755-BBFB-F40509324ED4}" dt="2020-11-06T00:27:58.193" v="3457" actId="478"/>
          <ac:spMkLst>
            <pc:docMk/>
            <pc:sldMk cId="264131110" sldId="321"/>
            <ac:spMk id="15" creationId="{47A89EDE-9BAA-4CE0-8ABB-DC771C998C5E}"/>
          </ac:spMkLst>
        </pc:spChg>
        <pc:spChg chg="del">
          <ac:chgData name="Abanoub Riad" userId="3eee0ade-b52f-4e10-8f1f-a69fed49e18a" providerId="ADAL" clId="{9EDF406B-2599-4755-BBFB-F40509324ED4}" dt="2020-11-06T00:27:50.873" v="3453" actId="478"/>
          <ac:spMkLst>
            <pc:docMk/>
            <pc:sldMk cId="264131110" sldId="321"/>
            <ac:spMk id="16" creationId="{6B5D29DD-40D4-4844-BDE4-50CD8F859B13}"/>
          </ac:spMkLst>
        </pc:spChg>
        <pc:spChg chg="del">
          <ac:chgData name="Abanoub Riad" userId="3eee0ade-b52f-4e10-8f1f-a69fed49e18a" providerId="ADAL" clId="{9EDF406B-2599-4755-BBFB-F40509324ED4}" dt="2020-11-06T00:27:50.873" v="3453" actId="478"/>
          <ac:spMkLst>
            <pc:docMk/>
            <pc:sldMk cId="264131110" sldId="321"/>
            <ac:spMk id="17" creationId="{C5606606-D4F1-47DD-B195-C00AC8C34D03}"/>
          </ac:spMkLst>
        </pc:spChg>
        <pc:spChg chg="del">
          <ac:chgData name="Abanoub Riad" userId="3eee0ade-b52f-4e10-8f1f-a69fed49e18a" providerId="ADAL" clId="{9EDF406B-2599-4755-BBFB-F40509324ED4}" dt="2020-11-06T00:27:50.873" v="3453" actId="478"/>
          <ac:spMkLst>
            <pc:docMk/>
            <pc:sldMk cId="264131110" sldId="321"/>
            <ac:spMk id="18" creationId="{AB94A0E5-B440-4B32-B9ED-E7D159C3035A}"/>
          </ac:spMkLst>
        </pc:spChg>
        <pc:spChg chg="del">
          <ac:chgData name="Abanoub Riad" userId="3eee0ade-b52f-4e10-8f1f-a69fed49e18a" providerId="ADAL" clId="{9EDF406B-2599-4755-BBFB-F40509324ED4}" dt="2020-11-06T00:27:56.610" v="3456" actId="478"/>
          <ac:spMkLst>
            <pc:docMk/>
            <pc:sldMk cId="264131110" sldId="321"/>
            <ac:spMk id="20" creationId="{FC4651B9-0661-456B-BC53-BB6BC5CE943A}"/>
          </ac:spMkLst>
        </pc:spChg>
        <pc:spChg chg="del">
          <ac:chgData name="Abanoub Riad" userId="3eee0ade-b52f-4e10-8f1f-a69fed49e18a" providerId="ADAL" clId="{9EDF406B-2599-4755-BBFB-F40509324ED4}" dt="2020-11-06T00:27:50.873" v="3453" actId="478"/>
          <ac:spMkLst>
            <pc:docMk/>
            <pc:sldMk cId="264131110" sldId="321"/>
            <ac:spMk id="21" creationId="{BB13D2AC-1F8A-470A-BC5E-EFC9B370C5FA}"/>
          </ac:spMkLst>
        </pc:spChg>
        <pc:spChg chg="del">
          <ac:chgData name="Abanoub Riad" userId="3eee0ade-b52f-4e10-8f1f-a69fed49e18a" providerId="ADAL" clId="{9EDF406B-2599-4755-BBFB-F40509324ED4}" dt="2020-11-06T00:27:50.873" v="3453" actId="478"/>
          <ac:spMkLst>
            <pc:docMk/>
            <pc:sldMk cId="264131110" sldId="321"/>
            <ac:spMk id="22" creationId="{63B606C4-67E5-4B32-9906-ADE1BD8A71C9}"/>
          </ac:spMkLst>
        </pc:spChg>
        <pc:spChg chg="del">
          <ac:chgData name="Abanoub Riad" userId="3eee0ade-b52f-4e10-8f1f-a69fed49e18a" providerId="ADAL" clId="{9EDF406B-2599-4755-BBFB-F40509324ED4}" dt="2020-11-06T00:27:50.873" v="3453" actId="478"/>
          <ac:spMkLst>
            <pc:docMk/>
            <pc:sldMk cId="264131110" sldId="321"/>
            <ac:spMk id="23" creationId="{DF9AD3A4-4E05-425B-B71C-2FF3843E5DB5}"/>
          </ac:spMkLst>
        </pc:spChg>
        <pc:picChg chg="add mod modCrop">
          <ac:chgData name="Abanoub Riad" userId="3eee0ade-b52f-4e10-8f1f-a69fed49e18a" providerId="ADAL" clId="{9EDF406B-2599-4755-BBFB-F40509324ED4}" dt="2020-11-06T00:29:52.602" v="3477" actId="1076"/>
          <ac:picMkLst>
            <pc:docMk/>
            <pc:sldMk cId="264131110" sldId="321"/>
            <ac:picMk id="4" creationId="{5F80B4A9-6E24-47D4-9D5D-ECB3597171E8}"/>
          </ac:picMkLst>
        </pc:picChg>
      </pc:sldChg>
      <pc:sldChg chg="del">
        <pc:chgData name="Abanoub Riad" userId="3eee0ade-b52f-4e10-8f1f-a69fed49e18a" providerId="ADAL" clId="{9EDF406B-2599-4755-BBFB-F40509324ED4}" dt="2020-11-05T18:48:21.016" v="99" actId="47"/>
        <pc:sldMkLst>
          <pc:docMk/>
          <pc:sldMk cId="453256603" sldId="321"/>
        </pc:sldMkLst>
      </pc:sldChg>
      <pc:sldChg chg="del">
        <pc:chgData name="Abanoub Riad" userId="3eee0ade-b52f-4e10-8f1f-a69fed49e18a" providerId="ADAL" clId="{9EDF406B-2599-4755-BBFB-F40509324ED4}" dt="2020-11-05T18:48:23.558" v="102" actId="47"/>
        <pc:sldMkLst>
          <pc:docMk/>
          <pc:sldMk cId="880021621" sldId="322"/>
        </pc:sldMkLst>
      </pc:sldChg>
      <pc:sldChg chg="addSp delSp modSp add mod delAnim modAnim">
        <pc:chgData name="Abanoub Riad" userId="3eee0ade-b52f-4e10-8f1f-a69fed49e18a" providerId="ADAL" clId="{9EDF406B-2599-4755-BBFB-F40509324ED4}" dt="2020-11-06T01:26:35.857" v="4938"/>
        <pc:sldMkLst>
          <pc:docMk/>
          <pc:sldMk cId="3221352499" sldId="322"/>
        </pc:sldMkLst>
        <pc:spChg chg="mod">
          <ac:chgData name="Abanoub Riad" userId="3eee0ade-b52f-4e10-8f1f-a69fed49e18a" providerId="ADAL" clId="{9EDF406B-2599-4755-BBFB-F40509324ED4}" dt="2020-11-06T01:12:36.958" v="4809"/>
          <ac:spMkLst>
            <pc:docMk/>
            <pc:sldMk cId="3221352499" sldId="322"/>
            <ac:spMk id="6" creationId="{04F337D5-7AD9-47D5-B412-2083AC2F7C28}"/>
          </ac:spMkLst>
        </pc:spChg>
        <pc:spChg chg="add mod">
          <ac:chgData name="Abanoub Riad" userId="3eee0ade-b52f-4e10-8f1f-a69fed49e18a" providerId="ADAL" clId="{9EDF406B-2599-4755-BBFB-F40509324ED4}" dt="2020-11-06T00:33:47.915" v="3558" actId="1076"/>
          <ac:spMkLst>
            <pc:docMk/>
            <pc:sldMk cId="3221352499" sldId="322"/>
            <ac:spMk id="13" creationId="{74652F10-0559-4639-A9D2-233F4081F723}"/>
          </ac:spMkLst>
        </pc:spChg>
        <pc:spChg chg="mod">
          <ac:chgData name="Abanoub Riad" userId="3eee0ade-b52f-4e10-8f1f-a69fed49e18a" providerId="ADAL" clId="{9EDF406B-2599-4755-BBFB-F40509324ED4}" dt="2020-11-06T00:39:55.494" v="3809" actId="113"/>
          <ac:spMkLst>
            <pc:docMk/>
            <pc:sldMk cId="3221352499" sldId="322"/>
            <ac:spMk id="15" creationId="{47A89EDE-9BAA-4CE0-8ABB-DC771C998C5E}"/>
          </ac:spMkLst>
        </pc:spChg>
        <pc:spChg chg="del">
          <ac:chgData name="Abanoub Riad" userId="3eee0ade-b52f-4e10-8f1f-a69fed49e18a" providerId="ADAL" clId="{9EDF406B-2599-4755-BBFB-F40509324ED4}" dt="2020-11-06T00:30:27.479" v="3492" actId="478"/>
          <ac:spMkLst>
            <pc:docMk/>
            <pc:sldMk cId="3221352499" sldId="322"/>
            <ac:spMk id="16" creationId="{6B5D29DD-40D4-4844-BDE4-50CD8F859B13}"/>
          </ac:spMkLst>
        </pc:spChg>
        <pc:spChg chg="del">
          <ac:chgData name="Abanoub Riad" userId="3eee0ade-b52f-4e10-8f1f-a69fed49e18a" providerId="ADAL" clId="{9EDF406B-2599-4755-BBFB-F40509324ED4}" dt="2020-11-06T00:30:32.186" v="3494" actId="478"/>
          <ac:spMkLst>
            <pc:docMk/>
            <pc:sldMk cId="3221352499" sldId="322"/>
            <ac:spMk id="17" creationId="{C5606606-D4F1-47DD-B195-C00AC8C34D03}"/>
          </ac:spMkLst>
        </pc:spChg>
        <pc:spChg chg="del mod">
          <ac:chgData name="Abanoub Riad" userId="3eee0ade-b52f-4e10-8f1f-a69fed49e18a" providerId="ADAL" clId="{9EDF406B-2599-4755-BBFB-F40509324ED4}" dt="2020-11-06T00:30:35.681" v="3496" actId="478"/>
          <ac:spMkLst>
            <pc:docMk/>
            <pc:sldMk cId="3221352499" sldId="322"/>
            <ac:spMk id="18" creationId="{AB94A0E5-B440-4B32-B9ED-E7D159C3035A}"/>
          </ac:spMkLst>
        </pc:spChg>
        <pc:spChg chg="add mod">
          <ac:chgData name="Abanoub Riad" userId="3eee0ade-b52f-4e10-8f1f-a69fed49e18a" providerId="ADAL" clId="{9EDF406B-2599-4755-BBFB-F40509324ED4}" dt="2020-11-06T00:41:12.899" v="3822" actId="1076"/>
          <ac:spMkLst>
            <pc:docMk/>
            <pc:sldMk cId="3221352499" sldId="322"/>
            <ac:spMk id="19" creationId="{58FAB7AA-EDCA-4C1A-855B-430CF3F4D8EA}"/>
          </ac:spMkLst>
        </pc:spChg>
        <pc:spChg chg="del">
          <ac:chgData name="Abanoub Riad" userId="3eee0ade-b52f-4e10-8f1f-a69fed49e18a" providerId="ADAL" clId="{9EDF406B-2599-4755-BBFB-F40509324ED4}" dt="2020-11-06T00:30:42.783" v="3499" actId="478"/>
          <ac:spMkLst>
            <pc:docMk/>
            <pc:sldMk cId="3221352499" sldId="322"/>
            <ac:spMk id="20" creationId="{FC4651B9-0661-456B-BC53-BB6BC5CE943A}"/>
          </ac:spMkLst>
        </pc:spChg>
        <pc:spChg chg="del">
          <ac:chgData name="Abanoub Riad" userId="3eee0ade-b52f-4e10-8f1f-a69fed49e18a" providerId="ADAL" clId="{9EDF406B-2599-4755-BBFB-F40509324ED4}" dt="2020-11-06T00:30:28.929" v="3493" actId="478"/>
          <ac:spMkLst>
            <pc:docMk/>
            <pc:sldMk cId="3221352499" sldId="322"/>
            <ac:spMk id="21" creationId="{BB13D2AC-1F8A-470A-BC5E-EFC9B370C5FA}"/>
          </ac:spMkLst>
        </pc:spChg>
        <pc:spChg chg="del">
          <ac:chgData name="Abanoub Riad" userId="3eee0ade-b52f-4e10-8f1f-a69fed49e18a" providerId="ADAL" clId="{9EDF406B-2599-4755-BBFB-F40509324ED4}" dt="2020-11-06T00:30:37.137" v="3497" actId="478"/>
          <ac:spMkLst>
            <pc:docMk/>
            <pc:sldMk cId="3221352499" sldId="322"/>
            <ac:spMk id="22" creationId="{63B606C4-67E5-4B32-9906-ADE1BD8A71C9}"/>
          </ac:spMkLst>
        </pc:spChg>
        <pc:spChg chg="del">
          <ac:chgData name="Abanoub Riad" userId="3eee0ade-b52f-4e10-8f1f-a69fed49e18a" providerId="ADAL" clId="{9EDF406B-2599-4755-BBFB-F40509324ED4}" dt="2020-11-06T00:30:39.184" v="3498" actId="478"/>
          <ac:spMkLst>
            <pc:docMk/>
            <pc:sldMk cId="3221352499" sldId="322"/>
            <ac:spMk id="23" creationId="{DF9AD3A4-4E05-425B-B71C-2FF3843E5DB5}"/>
          </ac:spMkLst>
        </pc:spChg>
        <pc:spChg chg="add mod">
          <ac:chgData name="Abanoub Riad" userId="3eee0ade-b52f-4e10-8f1f-a69fed49e18a" providerId="ADAL" clId="{9EDF406B-2599-4755-BBFB-F40509324ED4}" dt="2020-11-06T00:40:47.226" v="3817" actId="1076"/>
          <ac:spMkLst>
            <pc:docMk/>
            <pc:sldMk cId="3221352499" sldId="322"/>
            <ac:spMk id="29" creationId="{341FB111-A742-43AB-984B-588BCE2E78B2}"/>
          </ac:spMkLst>
        </pc:spChg>
        <pc:picChg chg="add mod">
          <ac:chgData name="Abanoub Riad" userId="3eee0ade-b52f-4e10-8f1f-a69fed49e18a" providerId="ADAL" clId="{9EDF406B-2599-4755-BBFB-F40509324ED4}" dt="2020-11-06T00:31:37.275" v="3506" actId="1076"/>
          <ac:picMkLst>
            <pc:docMk/>
            <pc:sldMk cId="3221352499" sldId="322"/>
            <ac:picMk id="4" creationId="{CB491894-B45E-4339-A912-906024D415FE}"/>
          </ac:picMkLst>
        </pc:picChg>
        <pc:picChg chg="add mod">
          <ac:chgData name="Abanoub Riad" userId="3eee0ade-b52f-4e10-8f1f-a69fed49e18a" providerId="ADAL" clId="{9EDF406B-2599-4755-BBFB-F40509324ED4}" dt="2020-11-06T00:38:54.939" v="3791" actId="1076"/>
          <ac:picMkLst>
            <pc:docMk/>
            <pc:sldMk cId="3221352499" sldId="322"/>
            <ac:picMk id="25" creationId="{43BB5135-8A92-4D61-B0FD-66A9270E5CEA}"/>
          </ac:picMkLst>
        </pc:picChg>
        <pc:picChg chg="add mod">
          <ac:chgData name="Abanoub Riad" userId="3eee0ade-b52f-4e10-8f1f-a69fed49e18a" providerId="ADAL" clId="{9EDF406B-2599-4755-BBFB-F40509324ED4}" dt="2020-11-06T00:36:00.266" v="3601" actId="14100"/>
          <ac:picMkLst>
            <pc:docMk/>
            <pc:sldMk cId="3221352499" sldId="322"/>
            <ac:picMk id="27" creationId="{A5C6AE0B-56D7-4CDB-A4F1-EFF78AAF8C28}"/>
          </ac:picMkLst>
        </pc:picChg>
        <pc:cxnChg chg="add mod">
          <ac:chgData name="Abanoub Riad" userId="3eee0ade-b52f-4e10-8f1f-a69fed49e18a" providerId="ADAL" clId="{9EDF406B-2599-4755-BBFB-F40509324ED4}" dt="2020-11-06T00:33:14.945" v="3538" actId="13822"/>
          <ac:cxnSpMkLst>
            <pc:docMk/>
            <pc:sldMk cId="3221352499" sldId="322"/>
            <ac:cxnSpMk id="8" creationId="{633E19FE-493F-44E3-A3C3-9DEA9F20EEC5}"/>
          </ac:cxnSpMkLst>
        </pc:cxnChg>
      </pc:sldChg>
      <pc:sldChg chg="add del">
        <pc:chgData name="Abanoub Riad" userId="3eee0ade-b52f-4e10-8f1f-a69fed49e18a" providerId="ADAL" clId="{9EDF406B-2599-4755-BBFB-F40509324ED4}" dt="2020-11-06T00:30:15.330" v="3480" actId="47"/>
        <pc:sldMkLst>
          <pc:docMk/>
          <pc:sldMk cId="4095510047" sldId="322"/>
        </pc:sldMkLst>
      </pc:sldChg>
      <pc:sldChg chg="addSp delSp modSp add mod modAnim">
        <pc:chgData name="Abanoub Riad" userId="3eee0ade-b52f-4e10-8f1f-a69fed49e18a" providerId="ADAL" clId="{9EDF406B-2599-4755-BBFB-F40509324ED4}" dt="2020-11-06T01:25:43.553" v="4929"/>
        <pc:sldMkLst>
          <pc:docMk/>
          <pc:sldMk cId="3434408789" sldId="323"/>
        </pc:sldMkLst>
        <pc:spChg chg="mod">
          <ac:chgData name="Abanoub Riad" userId="3eee0ade-b52f-4e10-8f1f-a69fed49e18a" providerId="ADAL" clId="{9EDF406B-2599-4755-BBFB-F40509324ED4}" dt="2020-11-06T01:12:33.216" v="4808"/>
          <ac:spMkLst>
            <pc:docMk/>
            <pc:sldMk cId="3434408789" sldId="323"/>
            <ac:spMk id="6" creationId="{04F337D5-7AD9-47D5-B412-2083AC2F7C28}"/>
          </ac:spMkLst>
        </pc:spChg>
        <pc:spChg chg="add mod">
          <ac:chgData name="Abanoub Riad" userId="3eee0ade-b52f-4e10-8f1f-a69fed49e18a" providerId="ADAL" clId="{9EDF406B-2599-4755-BBFB-F40509324ED4}" dt="2020-11-06T00:47:39.379" v="4029" actId="13822"/>
          <ac:spMkLst>
            <pc:docMk/>
            <pc:sldMk cId="3434408789" sldId="323"/>
            <ac:spMk id="7" creationId="{F1D14162-D849-4995-AB4A-90B6EE6E6BBD}"/>
          </ac:spMkLst>
        </pc:spChg>
        <pc:spChg chg="del">
          <ac:chgData name="Abanoub Riad" userId="3eee0ade-b52f-4e10-8f1f-a69fed49e18a" providerId="ADAL" clId="{9EDF406B-2599-4755-BBFB-F40509324ED4}" dt="2020-11-06T00:42:53.225" v="3824" actId="478"/>
          <ac:spMkLst>
            <pc:docMk/>
            <pc:sldMk cId="3434408789" sldId="323"/>
            <ac:spMk id="13" creationId="{74652F10-0559-4639-A9D2-233F4081F723}"/>
          </ac:spMkLst>
        </pc:spChg>
        <pc:spChg chg="mod">
          <ac:chgData name="Abanoub Riad" userId="3eee0ade-b52f-4e10-8f1f-a69fed49e18a" providerId="ADAL" clId="{9EDF406B-2599-4755-BBFB-F40509324ED4}" dt="2020-11-06T00:47:57.893" v="4032" actId="403"/>
          <ac:spMkLst>
            <pc:docMk/>
            <pc:sldMk cId="3434408789" sldId="323"/>
            <ac:spMk id="15" creationId="{47A89EDE-9BAA-4CE0-8ABB-DC771C998C5E}"/>
          </ac:spMkLst>
        </pc:spChg>
        <pc:spChg chg="add mod">
          <ac:chgData name="Abanoub Riad" userId="3eee0ade-b52f-4e10-8f1f-a69fed49e18a" providerId="ADAL" clId="{9EDF406B-2599-4755-BBFB-F40509324ED4}" dt="2020-11-06T00:58:11.078" v="4620" actId="20577"/>
          <ac:spMkLst>
            <pc:docMk/>
            <pc:sldMk cId="3434408789" sldId="323"/>
            <ac:spMk id="16" creationId="{2FDCCD90-796A-47FC-A65D-6C122C2E7498}"/>
          </ac:spMkLst>
        </pc:spChg>
        <pc:spChg chg="del">
          <ac:chgData name="Abanoub Riad" userId="3eee0ade-b52f-4e10-8f1f-a69fed49e18a" providerId="ADAL" clId="{9EDF406B-2599-4755-BBFB-F40509324ED4}" dt="2020-11-06T00:42:53.225" v="3824" actId="478"/>
          <ac:spMkLst>
            <pc:docMk/>
            <pc:sldMk cId="3434408789" sldId="323"/>
            <ac:spMk id="19" creationId="{58FAB7AA-EDCA-4C1A-855B-430CF3F4D8EA}"/>
          </ac:spMkLst>
        </pc:spChg>
        <pc:spChg chg="mod">
          <ac:chgData name="Abanoub Riad" userId="3eee0ade-b52f-4e10-8f1f-a69fed49e18a" providerId="ADAL" clId="{9EDF406B-2599-4755-BBFB-F40509324ED4}" dt="2020-11-06T00:44:27.229" v="3877" actId="1036"/>
          <ac:spMkLst>
            <pc:docMk/>
            <pc:sldMk cId="3434408789" sldId="323"/>
            <ac:spMk id="29" creationId="{341FB111-A742-43AB-984B-588BCE2E78B2}"/>
          </ac:spMkLst>
        </pc:spChg>
        <pc:picChg chg="del">
          <ac:chgData name="Abanoub Riad" userId="3eee0ade-b52f-4e10-8f1f-a69fed49e18a" providerId="ADAL" clId="{9EDF406B-2599-4755-BBFB-F40509324ED4}" dt="2020-11-06T00:42:53.225" v="3824" actId="478"/>
          <ac:picMkLst>
            <pc:docMk/>
            <pc:sldMk cId="3434408789" sldId="323"/>
            <ac:picMk id="4" creationId="{CB491894-B45E-4339-A912-906024D415FE}"/>
          </ac:picMkLst>
        </pc:picChg>
        <pc:picChg chg="add mod">
          <ac:chgData name="Abanoub Riad" userId="3eee0ade-b52f-4e10-8f1f-a69fed49e18a" providerId="ADAL" clId="{9EDF406B-2599-4755-BBFB-F40509324ED4}" dt="2020-11-06T00:52:06.693" v="4216" actId="1076"/>
          <ac:picMkLst>
            <pc:docMk/>
            <pc:sldMk cId="3434408789" sldId="323"/>
            <ac:picMk id="5" creationId="{F006D4B4-9B57-42F7-B75E-953CAB540EF4}"/>
          </ac:picMkLst>
        </pc:picChg>
        <pc:picChg chg="del">
          <ac:chgData name="Abanoub Riad" userId="3eee0ade-b52f-4e10-8f1f-a69fed49e18a" providerId="ADAL" clId="{9EDF406B-2599-4755-BBFB-F40509324ED4}" dt="2020-11-06T00:42:57.312" v="3825" actId="478"/>
          <ac:picMkLst>
            <pc:docMk/>
            <pc:sldMk cId="3434408789" sldId="323"/>
            <ac:picMk id="25" creationId="{43BB5135-8A92-4D61-B0FD-66A9270E5CEA}"/>
          </ac:picMkLst>
        </pc:picChg>
        <pc:picChg chg="del">
          <ac:chgData name="Abanoub Riad" userId="3eee0ade-b52f-4e10-8f1f-a69fed49e18a" providerId="ADAL" clId="{9EDF406B-2599-4755-BBFB-F40509324ED4}" dt="2020-11-06T00:43:39.422" v="3830" actId="478"/>
          <ac:picMkLst>
            <pc:docMk/>
            <pc:sldMk cId="3434408789" sldId="323"/>
            <ac:picMk id="27" creationId="{A5C6AE0B-56D7-4CDB-A4F1-EFF78AAF8C28}"/>
          </ac:picMkLst>
        </pc:picChg>
        <pc:cxnChg chg="del">
          <ac:chgData name="Abanoub Riad" userId="3eee0ade-b52f-4e10-8f1f-a69fed49e18a" providerId="ADAL" clId="{9EDF406B-2599-4755-BBFB-F40509324ED4}" dt="2020-11-06T00:42:53.225" v="3824" actId="478"/>
          <ac:cxnSpMkLst>
            <pc:docMk/>
            <pc:sldMk cId="3434408789" sldId="323"/>
            <ac:cxnSpMk id="8" creationId="{633E19FE-493F-44E3-A3C3-9DEA9F20EEC5}"/>
          </ac:cxnSpMkLst>
        </pc:cxnChg>
      </pc:sldChg>
      <pc:sldChg chg="del">
        <pc:chgData name="Abanoub Riad" userId="3eee0ade-b52f-4e10-8f1f-a69fed49e18a" providerId="ADAL" clId="{9EDF406B-2599-4755-BBFB-F40509324ED4}" dt="2020-11-05T18:48:28.210" v="105" actId="47"/>
        <pc:sldMkLst>
          <pc:docMk/>
          <pc:sldMk cId="736155348" sldId="324"/>
        </pc:sldMkLst>
      </pc:sldChg>
      <pc:sldChg chg="addSp delSp modSp add mod delAnim modAnim">
        <pc:chgData name="Abanoub Riad" userId="3eee0ade-b52f-4e10-8f1f-a69fed49e18a" providerId="ADAL" clId="{9EDF406B-2599-4755-BBFB-F40509324ED4}" dt="2020-11-06T01:25:05.284" v="4924"/>
        <pc:sldMkLst>
          <pc:docMk/>
          <pc:sldMk cId="3622027777" sldId="324"/>
        </pc:sldMkLst>
        <pc:spChg chg="mod">
          <ac:chgData name="Abanoub Riad" userId="3eee0ade-b52f-4e10-8f1f-a69fed49e18a" providerId="ADAL" clId="{9EDF406B-2599-4755-BBFB-F40509324ED4}" dt="2020-11-06T01:12:29.893" v="4807"/>
          <ac:spMkLst>
            <pc:docMk/>
            <pc:sldMk cId="3622027777" sldId="324"/>
            <ac:spMk id="6" creationId="{04F337D5-7AD9-47D5-B412-2083AC2F7C28}"/>
          </ac:spMkLst>
        </pc:spChg>
        <pc:spChg chg="del">
          <ac:chgData name="Abanoub Riad" userId="3eee0ade-b52f-4e10-8f1f-a69fed49e18a" providerId="ADAL" clId="{9EDF406B-2599-4755-BBFB-F40509324ED4}" dt="2020-11-06T00:52:19.696" v="4222" actId="478"/>
          <ac:spMkLst>
            <pc:docMk/>
            <pc:sldMk cId="3622027777" sldId="324"/>
            <ac:spMk id="7" creationId="{F1D14162-D849-4995-AB4A-90B6EE6E6BBD}"/>
          </ac:spMkLst>
        </pc:spChg>
        <pc:spChg chg="add mod">
          <ac:chgData name="Abanoub Riad" userId="3eee0ade-b52f-4e10-8f1f-a69fed49e18a" providerId="ADAL" clId="{9EDF406B-2599-4755-BBFB-F40509324ED4}" dt="2020-11-06T00:59:23.980" v="4642" actId="1076"/>
          <ac:spMkLst>
            <pc:docMk/>
            <pc:sldMk cId="3622027777" sldId="324"/>
            <ac:spMk id="9" creationId="{1E1228ED-48E7-4E09-8F91-ADB24110694E}"/>
          </ac:spMkLst>
        </pc:spChg>
        <pc:spChg chg="add mod">
          <ac:chgData name="Abanoub Riad" userId="3eee0ade-b52f-4e10-8f1f-a69fed49e18a" providerId="ADAL" clId="{9EDF406B-2599-4755-BBFB-F40509324ED4}" dt="2020-11-06T01:08:10.982" v="4738" actId="1076"/>
          <ac:spMkLst>
            <pc:docMk/>
            <pc:sldMk cId="3622027777" sldId="324"/>
            <ac:spMk id="10" creationId="{2BD77898-A89A-4A5E-9F9B-DC3808B107C8}"/>
          </ac:spMkLst>
        </pc:spChg>
        <pc:spChg chg="add mod">
          <ac:chgData name="Abanoub Riad" userId="3eee0ade-b52f-4e10-8f1f-a69fed49e18a" providerId="ADAL" clId="{9EDF406B-2599-4755-BBFB-F40509324ED4}" dt="2020-11-06T01:08:13.823" v="4739" actId="1076"/>
          <ac:spMkLst>
            <pc:docMk/>
            <pc:sldMk cId="3622027777" sldId="324"/>
            <ac:spMk id="11" creationId="{40B1BB2D-43C3-4EF8-AF08-4AC146F4E549}"/>
          </ac:spMkLst>
        </pc:spChg>
        <pc:spChg chg="add mod">
          <ac:chgData name="Abanoub Riad" userId="3eee0ade-b52f-4e10-8f1f-a69fed49e18a" providerId="ADAL" clId="{9EDF406B-2599-4755-BBFB-F40509324ED4}" dt="2020-11-06T01:08:15.636" v="4740" actId="1076"/>
          <ac:spMkLst>
            <pc:docMk/>
            <pc:sldMk cId="3622027777" sldId="324"/>
            <ac:spMk id="12" creationId="{C340EDFF-7F8A-4DB5-8924-A4AF88E124A6}"/>
          </ac:spMkLst>
        </pc:spChg>
        <pc:spChg chg="add del">
          <ac:chgData name="Abanoub Riad" userId="3eee0ade-b52f-4e10-8f1f-a69fed49e18a" providerId="ADAL" clId="{9EDF406B-2599-4755-BBFB-F40509324ED4}" dt="2020-11-06T01:06:40.673" v="4708" actId="22"/>
          <ac:spMkLst>
            <pc:docMk/>
            <pc:sldMk cId="3622027777" sldId="324"/>
            <ac:spMk id="14" creationId="{F9BCBCF6-B151-4579-B2F1-409A51CFA3D3}"/>
          </ac:spMkLst>
        </pc:spChg>
        <pc:spChg chg="del mod">
          <ac:chgData name="Abanoub Riad" userId="3eee0ade-b52f-4e10-8f1f-a69fed49e18a" providerId="ADAL" clId="{9EDF406B-2599-4755-BBFB-F40509324ED4}" dt="2020-11-06T00:52:14.523" v="4220" actId="478"/>
          <ac:spMkLst>
            <pc:docMk/>
            <pc:sldMk cId="3622027777" sldId="324"/>
            <ac:spMk id="15" creationId="{47A89EDE-9BAA-4CE0-8ABB-DC771C998C5E}"/>
          </ac:spMkLst>
        </pc:spChg>
        <pc:spChg chg="mod">
          <ac:chgData name="Abanoub Riad" userId="3eee0ade-b52f-4e10-8f1f-a69fed49e18a" providerId="ADAL" clId="{9EDF406B-2599-4755-BBFB-F40509324ED4}" dt="2020-11-06T00:59:36.146" v="4645" actId="1076"/>
          <ac:spMkLst>
            <pc:docMk/>
            <pc:sldMk cId="3622027777" sldId="324"/>
            <ac:spMk id="16" creationId="{2FDCCD90-796A-47FC-A65D-6C122C2E7498}"/>
          </ac:spMkLst>
        </pc:spChg>
        <pc:spChg chg="add mod">
          <ac:chgData name="Abanoub Riad" userId="3eee0ade-b52f-4e10-8f1f-a69fed49e18a" providerId="ADAL" clId="{9EDF406B-2599-4755-BBFB-F40509324ED4}" dt="2020-11-06T01:07:58.595" v="4735" actId="1076"/>
          <ac:spMkLst>
            <pc:docMk/>
            <pc:sldMk cId="3622027777" sldId="324"/>
            <ac:spMk id="17" creationId="{92E96556-A761-423B-812F-13DF29492D74}"/>
          </ac:spMkLst>
        </pc:spChg>
        <pc:spChg chg="del">
          <ac:chgData name="Abanoub Riad" userId="3eee0ade-b52f-4e10-8f1f-a69fed49e18a" providerId="ADAL" clId="{9EDF406B-2599-4755-BBFB-F40509324ED4}" dt="2020-11-06T00:52:10.609" v="4218" actId="478"/>
          <ac:spMkLst>
            <pc:docMk/>
            <pc:sldMk cId="3622027777" sldId="324"/>
            <ac:spMk id="29" creationId="{341FB111-A742-43AB-984B-588BCE2E78B2}"/>
          </ac:spMkLst>
        </pc:spChg>
        <pc:picChg chg="del mod">
          <ac:chgData name="Abanoub Riad" userId="3eee0ade-b52f-4e10-8f1f-a69fed49e18a" providerId="ADAL" clId="{9EDF406B-2599-4755-BBFB-F40509324ED4}" dt="2020-11-06T00:52:08.665" v="4217" actId="478"/>
          <ac:picMkLst>
            <pc:docMk/>
            <pc:sldMk cId="3622027777" sldId="324"/>
            <ac:picMk id="5" creationId="{F006D4B4-9B57-42F7-B75E-953CAB540EF4}"/>
          </ac:picMkLst>
        </pc:picChg>
        <pc:picChg chg="add mod">
          <ac:chgData name="Abanoub Riad" userId="3eee0ade-b52f-4e10-8f1f-a69fed49e18a" providerId="ADAL" clId="{9EDF406B-2599-4755-BBFB-F40509324ED4}" dt="2020-11-06T01:22:08.094" v="4859" actId="1076"/>
          <ac:picMkLst>
            <pc:docMk/>
            <pc:sldMk cId="3622027777" sldId="324"/>
            <ac:picMk id="8" creationId="{5F1FD85D-E0E8-4DF1-B6D5-C3400A2F4681}"/>
          </ac:picMkLst>
        </pc:picChg>
        <pc:picChg chg="add mod">
          <ac:chgData name="Abanoub Riad" userId="3eee0ade-b52f-4e10-8f1f-a69fed49e18a" providerId="ADAL" clId="{9EDF406B-2599-4755-BBFB-F40509324ED4}" dt="2020-11-06T01:23:27.999" v="4875" actId="1076"/>
          <ac:picMkLst>
            <pc:docMk/>
            <pc:sldMk cId="3622027777" sldId="324"/>
            <ac:picMk id="18" creationId="{29CD4098-EB0D-43D5-9A34-F899374D039F}"/>
          </ac:picMkLst>
        </pc:picChg>
        <pc:picChg chg="add mod">
          <ac:chgData name="Abanoub Riad" userId="3eee0ade-b52f-4e10-8f1f-a69fed49e18a" providerId="ADAL" clId="{9EDF406B-2599-4755-BBFB-F40509324ED4}" dt="2020-11-06T01:24:45.191" v="4910" actId="1076"/>
          <ac:picMkLst>
            <pc:docMk/>
            <pc:sldMk cId="3622027777" sldId="324"/>
            <ac:picMk id="20" creationId="{3646DB98-82E0-49EE-B75B-5CDB2EDA8046}"/>
          </ac:picMkLst>
        </pc:picChg>
      </pc:sldChg>
      <pc:sldChg chg="addSp delSp modSp add mod delAnim modAnim">
        <pc:chgData name="Abanoub Riad" userId="3eee0ade-b52f-4e10-8f1f-a69fed49e18a" providerId="ADAL" clId="{9EDF406B-2599-4755-BBFB-F40509324ED4}" dt="2020-11-06T01:15:32.757" v="4857"/>
        <pc:sldMkLst>
          <pc:docMk/>
          <pc:sldMk cId="2781087854" sldId="325"/>
        </pc:sldMkLst>
        <pc:spChg chg="mod">
          <ac:chgData name="Abanoub Riad" userId="3eee0ade-b52f-4e10-8f1f-a69fed49e18a" providerId="ADAL" clId="{9EDF406B-2599-4755-BBFB-F40509324ED4}" dt="2020-11-06T01:12:18.514" v="4806" actId="14100"/>
          <ac:spMkLst>
            <pc:docMk/>
            <pc:sldMk cId="2781087854" sldId="325"/>
            <ac:spMk id="6" creationId="{04F337D5-7AD9-47D5-B412-2083AC2F7C28}"/>
          </ac:spMkLst>
        </pc:spChg>
        <pc:spChg chg="del">
          <ac:chgData name="Abanoub Riad" userId="3eee0ade-b52f-4e10-8f1f-a69fed49e18a" providerId="ADAL" clId="{9EDF406B-2599-4755-BBFB-F40509324ED4}" dt="2020-11-06T01:09:32.487" v="4755" actId="478"/>
          <ac:spMkLst>
            <pc:docMk/>
            <pc:sldMk cId="2781087854" sldId="325"/>
            <ac:spMk id="9" creationId="{1E1228ED-48E7-4E09-8F91-ADB24110694E}"/>
          </ac:spMkLst>
        </pc:spChg>
        <pc:spChg chg="mod">
          <ac:chgData name="Abanoub Riad" userId="3eee0ade-b52f-4e10-8f1f-a69fed49e18a" providerId="ADAL" clId="{9EDF406B-2599-4755-BBFB-F40509324ED4}" dt="2020-11-06T01:14:59.529" v="4846" actId="1076"/>
          <ac:spMkLst>
            <pc:docMk/>
            <pc:sldMk cId="2781087854" sldId="325"/>
            <ac:spMk id="10" creationId="{2BD77898-A89A-4A5E-9F9B-DC3808B107C8}"/>
          </ac:spMkLst>
        </pc:spChg>
        <pc:spChg chg="del">
          <ac:chgData name="Abanoub Riad" userId="3eee0ade-b52f-4e10-8f1f-a69fed49e18a" providerId="ADAL" clId="{9EDF406B-2599-4755-BBFB-F40509324ED4}" dt="2020-11-06T01:09:36.778" v="4756" actId="478"/>
          <ac:spMkLst>
            <pc:docMk/>
            <pc:sldMk cId="2781087854" sldId="325"/>
            <ac:spMk id="11" creationId="{40B1BB2D-43C3-4EF8-AF08-4AC146F4E549}"/>
          </ac:spMkLst>
        </pc:spChg>
        <pc:spChg chg="del">
          <ac:chgData name="Abanoub Riad" userId="3eee0ade-b52f-4e10-8f1f-a69fed49e18a" providerId="ADAL" clId="{9EDF406B-2599-4755-BBFB-F40509324ED4}" dt="2020-11-06T01:09:36.778" v="4756" actId="478"/>
          <ac:spMkLst>
            <pc:docMk/>
            <pc:sldMk cId="2781087854" sldId="325"/>
            <ac:spMk id="12" creationId="{C340EDFF-7F8A-4DB5-8924-A4AF88E124A6}"/>
          </ac:spMkLst>
        </pc:spChg>
        <pc:spChg chg="mod">
          <ac:chgData name="Abanoub Riad" userId="3eee0ade-b52f-4e10-8f1f-a69fed49e18a" providerId="ADAL" clId="{9EDF406B-2599-4755-BBFB-F40509324ED4}" dt="2020-11-06T01:09:53.589" v="4759" actId="20577"/>
          <ac:spMkLst>
            <pc:docMk/>
            <pc:sldMk cId="2781087854" sldId="325"/>
            <ac:spMk id="16" creationId="{2FDCCD90-796A-47FC-A65D-6C122C2E7498}"/>
          </ac:spMkLst>
        </pc:spChg>
        <pc:spChg chg="del">
          <ac:chgData name="Abanoub Riad" userId="3eee0ade-b52f-4e10-8f1f-a69fed49e18a" providerId="ADAL" clId="{9EDF406B-2599-4755-BBFB-F40509324ED4}" dt="2020-11-06T01:09:36.778" v="4756" actId="478"/>
          <ac:spMkLst>
            <pc:docMk/>
            <pc:sldMk cId="2781087854" sldId="325"/>
            <ac:spMk id="17" creationId="{92E96556-A761-423B-812F-13DF29492D74}"/>
          </ac:spMkLst>
        </pc:spChg>
        <pc:picChg chg="add mod modCrop">
          <ac:chgData name="Abanoub Riad" userId="3eee0ade-b52f-4e10-8f1f-a69fed49e18a" providerId="ADAL" clId="{9EDF406B-2599-4755-BBFB-F40509324ED4}" dt="2020-11-06T01:10:10.219" v="4763" actId="1076"/>
          <ac:picMkLst>
            <pc:docMk/>
            <pc:sldMk cId="2781087854" sldId="325"/>
            <ac:picMk id="4" creationId="{BB008CFE-4252-4565-A046-255BCCBF1D01}"/>
          </ac:picMkLst>
        </pc:picChg>
        <pc:picChg chg="add mod modCrop">
          <ac:chgData name="Abanoub Riad" userId="3eee0ade-b52f-4e10-8f1f-a69fed49e18a" providerId="ADAL" clId="{9EDF406B-2599-4755-BBFB-F40509324ED4}" dt="2020-11-06T01:15:17.586" v="4849" actId="1076"/>
          <ac:picMkLst>
            <pc:docMk/>
            <pc:sldMk cId="2781087854" sldId="325"/>
            <ac:picMk id="7" creationId="{A70AB608-392C-4B26-8D86-94AB8B3E8852}"/>
          </ac:picMkLst>
        </pc:picChg>
      </pc:sldChg>
    </pc:docChg>
  </pc:docChgLst>
  <pc:docChgLst>
    <pc:chgData name="Abanoub Riad" userId="3eee0ade-b52f-4e10-8f1f-a69fed49e18a" providerId="ADAL" clId="{0D87EDF8-3313-4F54-A847-148AA936368D}"/>
    <pc:docChg chg="custSel modSld">
      <pc:chgData name="Abanoub Riad" userId="3eee0ade-b52f-4e10-8f1f-a69fed49e18a" providerId="ADAL" clId="{0D87EDF8-3313-4F54-A847-148AA936368D}" dt="2020-11-06T21:09:34.088" v="76"/>
      <pc:docMkLst>
        <pc:docMk/>
      </pc:docMkLst>
      <pc:sldChg chg="addSp delSp modSp modTransition modAnim">
        <pc:chgData name="Abanoub Riad" userId="3eee0ade-b52f-4e10-8f1f-a69fed49e18a" providerId="ADAL" clId="{0D87EDF8-3313-4F54-A847-148AA936368D}" dt="2020-11-06T19:24:44.741" v="10"/>
        <pc:sldMkLst>
          <pc:docMk/>
          <pc:sldMk cId="401170139" sldId="256"/>
        </pc:sldMkLst>
        <pc:picChg chg="add del mod">
          <ac:chgData name="Abanoub Riad" userId="3eee0ade-b52f-4e10-8f1f-a69fed49e18a" providerId="ADAL" clId="{0D87EDF8-3313-4F54-A847-148AA936368D}" dt="2020-11-06T19:13:21.366" v="1"/>
          <ac:picMkLst>
            <pc:docMk/>
            <pc:sldMk cId="401170139" sldId="256"/>
            <ac:picMk id="4" creationId="{A8020EC5-6B9E-4CA5-BA95-DD4D03715D7F}"/>
          </ac:picMkLst>
        </pc:picChg>
        <pc:picChg chg="add del mod">
          <ac:chgData name="Abanoub Riad" userId="3eee0ade-b52f-4e10-8f1f-a69fed49e18a" providerId="ADAL" clId="{0D87EDF8-3313-4F54-A847-148AA936368D}" dt="2020-11-06T19:13:57.439" v="3"/>
          <ac:picMkLst>
            <pc:docMk/>
            <pc:sldMk cId="401170139" sldId="256"/>
            <ac:picMk id="5" creationId="{356C8FB4-25E0-40E4-BB18-56BBC3E0D481}"/>
          </ac:picMkLst>
        </pc:picChg>
        <pc:picChg chg="add del mod">
          <ac:chgData name="Abanoub Riad" userId="3eee0ade-b52f-4e10-8f1f-a69fed49e18a" providerId="ADAL" clId="{0D87EDF8-3313-4F54-A847-148AA936368D}" dt="2020-11-06T19:15:31.228" v="5"/>
          <ac:picMkLst>
            <pc:docMk/>
            <pc:sldMk cId="401170139" sldId="256"/>
            <ac:picMk id="8" creationId="{AB45EBEE-9DB1-4154-AC2F-17D42204F0FD}"/>
          </ac:picMkLst>
        </pc:picChg>
        <pc:picChg chg="add del mod">
          <ac:chgData name="Abanoub Riad" userId="3eee0ade-b52f-4e10-8f1f-a69fed49e18a" providerId="ADAL" clId="{0D87EDF8-3313-4F54-A847-148AA936368D}" dt="2020-11-06T19:16:01.835" v="7"/>
          <ac:picMkLst>
            <pc:docMk/>
            <pc:sldMk cId="401170139" sldId="256"/>
            <ac:picMk id="9" creationId="{EFF3AF75-E53C-4D3B-B002-8AE6980D72F9}"/>
          </ac:picMkLst>
        </pc:picChg>
        <pc:picChg chg="add del mod">
          <ac:chgData name="Abanoub Riad" userId="3eee0ade-b52f-4e10-8f1f-a69fed49e18a" providerId="ADAL" clId="{0D87EDF8-3313-4F54-A847-148AA936368D}" dt="2020-11-06T19:19:15.101" v="9"/>
          <ac:picMkLst>
            <pc:docMk/>
            <pc:sldMk cId="401170139" sldId="256"/>
            <ac:picMk id="10" creationId="{3C945A6E-96A8-4521-8C9A-A59725ACA60C}"/>
          </ac:picMkLst>
        </pc:picChg>
        <pc:picChg chg="add mod">
          <ac:chgData name="Abanoub Riad" userId="3eee0ade-b52f-4e10-8f1f-a69fed49e18a" providerId="ADAL" clId="{0D87EDF8-3313-4F54-A847-148AA936368D}" dt="2020-11-06T19:24:44.741" v="10"/>
          <ac:picMkLst>
            <pc:docMk/>
            <pc:sldMk cId="401170139" sldId="256"/>
            <ac:picMk id="11" creationId="{B00EE518-05B8-4E37-9A56-F4D6355DB12F}"/>
          </ac:picMkLst>
        </pc:picChg>
      </pc:sldChg>
      <pc:sldChg chg="addSp modSp modTransition">
        <pc:chgData name="Abanoub Riad" userId="3eee0ade-b52f-4e10-8f1f-a69fed49e18a" providerId="ADAL" clId="{0D87EDF8-3313-4F54-A847-148AA936368D}" dt="2020-11-06T21:09:34.088" v="76"/>
        <pc:sldMkLst>
          <pc:docMk/>
          <pc:sldMk cId="1929594849" sldId="295"/>
        </pc:sldMkLst>
        <pc:picChg chg="add mod">
          <ac:chgData name="Abanoub Riad" userId="3eee0ade-b52f-4e10-8f1f-a69fed49e18a" providerId="ADAL" clId="{0D87EDF8-3313-4F54-A847-148AA936368D}" dt="2020-11-06T21:09:34.088" v="76"/>
          <ac:picMkLst>
            <pc:docMk/>
            <pc:sldMk cId="1929594849" sldId="295"/>
            <ac:picMk id="5" creationId="{D3D94F42-655F-420E-B9C4-55C651EEF20C}"/>
          </ac:picMkLst>
        </pc:picChg>
      </pc:sldChg>
      <pc:sldChg chg="addSp delSp modSp modTransition modAnim">
        <pc:chgData name="Abanoub Riad" userId="3eee0ade-b52f-4e10-8f1f-a69fed49e18a" providerId="ADAL" clId="{0D87EDF8-3313-4F54-A847-148AA936368D}" dt="2020-11-06T19:24:44.741" v="10"/>
        <pc:sldMkLst>
          <pc:docMk/>
          <pc:sldMk cId="3181471866" sldId="296"/>
        </pc:sldMkLst>
        <pc:picChg chg="add del mod">
          <ac:chgData name="Abanoub Riad" userId="3eee0ade-b52f-4e10-8f1f-a69fed49e18a" providerId="ADAL" clId="{0D87EDF8-3313-4F54-A847-148AA936368D}" dt="2020-11-06T19:15:31.228" v="5"/>
          <ac:picMkLst>
            <pc:docMk/>
            <pc:sldMk cId="3181471866" sldId="296"/>
            <ac:picMk id="4" creationId="{F0FF98FA-1CA3-4DB4-A960-A194989D8AE6}"/>
          </ac:picMkLst>
        </pc:picChg>
        <pc:picChg chg="add del mod">
          <ac:chgData name="Abanoub Riad" userId="3eee0ade-b52f-4e10-8f1f-a69fed49e18a" providerId="ADAL" clId="{0D87EDF8-3313-4F54-A847-148AA936368D}" dt="2020-11-06T19:19:15.101" v="9"/>
          <ac:picMkLst>
            <pc:docMk/>
            <pc:sldMk cId="3181471866" sldId="296"/>
            <ac:picMk id="5" creationId="{B188D94E-9F63-4C9E-B9F8-A17B9D38BB66}"/>
          </ac:picMkLst>
        </pc:picChg>
        <pc:picChg chg="add mod">
          <ac:chgData name="Abanoub Riad" userId="3eee0ade-b52f-4e10-8f1f-a69fed49e18a" providerId="ADAL" clId="{0D87EDF8-3313-4F54-A847-148AA936368D}" dt="2020-11-06T19:24:44.741" v="10"/>
          <ac:picMkLst>
            <pc:docMk/>
            <pc:sldMk cId="3181471866" sldId="296"/>
            <ac:picMk id="7" creationId="{8BED6775-2F3A-42FE-962B-D94B99307815}"/>
          </ac:picMkLst>
        </pc:picChg>
      </pc:sldChg>
      <pc:sldChg chg="addSp delSp modSp modTransition delAnim modAnim">
        <pc:chgData name="Abanoub Riad" userId="3eee0ade-b52f-4e10-8f1f-a69fed49e18a" providerId="ADAL" clId="{0D87EDF8-3313-4F54-A847-148AA936368D}" dt="2020-11-06T19:33:22.404" v="22"/>
        <pc:sldMkLst>
          <pc:docMk/>
          <pc:sldMk cId="2578985256" sldId="307"/>
        </pc:sldMkLst>
        <pc:picChg chg="add del mod">
          <ac:chgData name="Abanoub Riad" userId="3eee0ade-b52f-4e10-8f1f-a69fed49e18a" providerId="ADAL" clId="{0D87EDF8-3313-4F54-A847-148AA936368D}" dt="2020-11-06T19:25:21.202" v="11" actId="478"/>
          <ac:picMkLst>
            <pc:docMk/>
            <pc:sldMk cId="2578985256" sldId="307"/>
            <ac:picMk id="4" creationId="{71DDB1D8-6529-4A04-BF2F-6A32DD311ADE}"/>
          </ac:picMkLst>
        </pc:picChg>
        <pc:picChg chg="add del mod">
          <ac:chgData name="Abanoub Riad" userId="3eee0ade-b52f-4e10-8f1f-a69fed49e18a" providerId="ADAL" clId="{0D87EDF8-3313-4F54-A847-148AA936368D}" dt="2020-11-06T19:25:54.760" v="13"/>
          <ac:picMkLst>
            <pc:docMk/>
            <pc:sldMk cId="2578985256" sldId="307"/>
            <ac:picMk id="8" creationId="{772AE431-17EF-4EFD-A4C3-35F622287B8F}"/>
          </ac:picMkLst>
        </pc:picChg>
        <pc:picChg chg="add del mod">
          <ac:chgData name="Abanoub Riad" userId="3eee0ade-b52f-4e10-8f1f-a69fed49e18a" providerId="ADAL" clId="{0D87EDF8-3313-4F54-A847-148AA936368D}" dt="2020-11-06T19:26:23.174" v="15"/>
          <ac:picMkLst>
            <pc:docMk/>
            <pc:sldMk cId="2578985256" sldId="307"/>
            <ac:picMk id="9" creationId="{41A1E450-F6E6-410F-B414-7175B7ED6D81}"/>
          </ac:picMkLst>
        </pc:picChg>
        <pc:picChg chg="add del mod">
          <ac:chgData name="Abanoub Riad" userId="3eee0ade-b52f-4e10-8f1f-a69fed49e18a" providerId="ADAL" clId="{0D87EDF8-3313-4F54-A847-148AA936368D}" dt="2020-11-06T19:29:24.604" v="17"/>
          <ac:picMkLst>
            <pc:docMk/>
            <pc:sldMk cId="2578985256" sldId="307"/>
            <ac:picMk id="11" creationId="{3A7BE11C-5D70-4BD9-AA0B-874CC9166F48}"/>
          </ac:picMkLst>
        </pc:picChg>
        <pc:picChg chg="add del mod">
          <ac:chgData name="Abanoub Riad" userId="3eee0ade-b52f-4e10-8f1f-a69fed49e18a" providerId="ADAL" clId="{0D87EDF8-3313-4F54-A847-148AA936368D}" dt="2020-11-06T19:29:40.759" v="19"/>
          <ac:picMkLst>
            <pc:docMk/>
            <pc:sldMk cId="2578985256" sldId="307"/>
            <ac:picMk id="12" creationId="{B3ED439B-651F-4DE4-B473-6373230F6EF6}"/>
          </ac:picMkLst>
        </pc:picChg>
        <pc:picChg chg="add del mod">
          <ac:chgData name="Abanoub Riad" userId="3eee0ade-b52f-4e10-8f1f-a69fed49e18a" providerId="ADAL" clId="{0D87EDF8-3313-4F54-A847-148AA936368D}" dt="2020-11-06T19:30:05.394" v="21"/>
          <ac:picMkLst>
            <pc:docMk/>
            <pc:sldMk cId="2578985256" sldId="307"/>
            <ac:picMk id="14" creationId="{A27E5961-D92C-4206-86B0-94124198C310}"/>
          </ac:picMkLst>
        </pc:picChg>
        <pc:picChg chg="add mod">
          <ac:chgData name="Abanoub Riad" userId="3eee0ade-b52f-4e10-8f1f-a69fed49e18a" providerId="ADAL" clId="{0D87EDF8-3313-4F54-A847-148AA936368D}" dt="2020-11-06T19:33:22.404" v="22"/>
          <ac:picMkLst>
            <pc:docMk/>
            <pc:sldMk cId="2578985256" sldId="307"/>
            <ac:picMk id="24" creationId="{42EEBA1E-83EA-424F-BEBD-601ED095AE69}"/>
          </ac:picMkLst>
        </pc:picChg>
      </pc:sldChg>
      <pc:sldChg chg="addSp delSp modSp modTransition modAnim">
        <pc:chgData name="Abanoub Riad" userId="3eee0ade-b52f-4e10-8f1f-a69fed49e18a" providerId="ADAL" clId="{0D87EDF8-3313-4F54-A847-148AA936368D}" dt="2020-11-06T19:24:44.741" v="10"/>
        <pc:sldMkLst>
          <pc:docMk/>
          <pc:sldMk cId="2009425290" sldId="316"/>
        </pc:sldMkLst>
        <pc:picChg chg="add del mod">
          <ac:chgData name="Abanoub Riad" userId="3eee0ade-b52f-4e10-8f1f-a69fed49e18a" providerId="ADAL" clId="{0D87EDF8-3313-4F54-A847-148AA936368D}" dt="2020-11-06T19:15:31.228" v="5"/>
          <ac:picMkLst>
            <pc:docMk/>
            <pc:sldMk cId="2009425290" sldId="316"/>
            <ac:picMk id="4" creationId="{989216DA-33D8-47DD-B537-8273B4E8F196}"/>
          </ac:picMkLst>
        </pc:picChg>
        <pc:picChg chg="add del mod">
          <ac:chgData name="Abanoub Riad" userId="3eee0ade-b52f-4e10-8f1f-a69fed49e18a" providerId="ADAL" clId="{0D87EDF8-3313-4F54-A847-148AA936368D}" dt="2020-11-06T19:19:15.101" v="9"/>
          <ac:picMkLst>
            <pc:docMk/>
            <pc:sldMk cId="2009425290" sldId="316"/>
            <ac:picMk id="5" creationId="{C9F2CEC6-FA53-40C7-8282-4545589CAA1A}"/>
          </ac:picMkLst>
        </pc:picChg>
        <pc:picChg chg="add mod">
          <ac:chgData name="Abanoub Riad" userId="3eee0ade-b52f-4e10-8f1f-a69fed49e18a" providerId="ADAL" clId="{0D87EDF8-3313-4F54-A847-148AA936368D}" dt="2020-11-06T19:24:44.741" v="10"/>
          <ac:picMkLst>
            <pc:docMk/>
            <pc:sldMk cId="2009425290" sldId="316"/>
            <ac:picMk id="7" creationId="{4620BBAF-AA48-423E-82E2-0FCCA91707AC}"/>
          </ac:picMkLst>
        </pc:picChg>
      </pc:sldChg>
      <pc:sldChg chg="addSp delSp modSp modTransition modAnim">
        <pc:chgData name="Abanoub Riad" userId="3eee0ade-b52f-4e10-8f1f-a69fed49e18a" providerId="ADAL" clId="{0D87EDF8-3313-4F54-A847-148AA936368D}" dt="2020-11-06T19:39:32.625" v="32"/>
        <pc:sldMkLst>
          <pc:docMk/>
          <pc:sldMk cId="3723653843" sldId="317"/>
        </pc:sldMkLst>
        <pc:picChg chg="add del mod">
          <ac:chgData name="Abanoub Riad" userId="3eee0ade-b52f-4e10-8f1f-a69fed49e18a" providerId="ADAL" clId="{0D87EDF8-3313-4F54-A847-148AA936368D}" dt="2020-11-06T19:33:41.303" v="23"/>
          <ac:picMkLst>
            <pc:docMk/>
            <pc:sldMk cId="3723653843" sldId="317"/>
            <ac:picMk id="4" creationId="{4A4A50D7-3776-4AA4-B9AF-626FB7628C95}"/>
          </ac:picMkLst>
        </pc:picChg>
        <pc:picChg chg="add del mod">
          <ac:chgData name="Abanoub Riad" userId="3eee0ade-b52f-4e10-8f1f-a69fed49e18a" providerId="ADAL" clId="{0D87EDF8-3313-4F54-A847-148AA936368D}" dt="2020-11-06T19:34:04.767" v="25"/>
          <ac:picMkLst>
            <pc:docMk/>
            <pc:sldMk cId="3723653843" sldId="317"/>
            <ac:picMk id="5" creationId="{1D612A24-3BF5-4FDD-8D41-F862A9D7AA7B}"/>
          </ac:picMkLst>
        </pc:picChg>
        <pc:picChg chg="add del mod">
          <ac:chgData name="Abanoub Riad" userId="3eee0ade-b52f-4e10-8f1f-a69fed49e18a" providerId="ADAL" clId="{0D87EDF8-3313-4F54-A847-148AA936368D}" dt="2020-11-06T19:36:31.265" v="27"/>
          <ac:picMkLst>
            <pc:docMk/>
            <pc:sldMk cId="3723653843" sldId="317"/>
            <ac:picMk id="7" creationId="{87D489DF-B54C-40F3-AC13-CECA0DA0C3FB}"/>
          </ac:picMkLst>
        </pc:picChg>
        <pc:picChg chg="add del mod">
          <ac:chgData name="Abanoub Riad" userId="3eee0ade-b52f-4e10-8f1f-a69fed49e18a" providerId="ADAL" clId="{0D87EDF8-3313-4F54-A847-148AA936368D}" dt="2020-11-06T19:36:56.606" v="29"/>
          <ac:picMkLst>
            <pc:docMk/>
            <pc:sldMk cId="3723653843" sldId="317"/>
            <ac:picMk id="8" creationId="{7086600C-2E36-4EF5-8D49-296D09B7AA22}"/>
          </ac:picMkLst>
        </pc:picChg>
        <pc:picChg chg="add del mod">
          <ac:chgData name="Abanoub Riad" userId="3eee0ade-b52f-4e10-8f1f-a69fed49e18a" providerId="ADAL" clId="{0D87EDF8-3313-4F54-A847-148AA936368D}" dt="2020-11-06T19:37:09.285" v="31"/>
          <ac:picMkLst>
            <pc:docMk/>
            <pc:sldMk cId="3723653843" sldId="317"/>
            <ac:picMk id="9" creationId="{21690A07-8EAD-4A59-B6F1-1E341AD1475A}"/>
          </ac:picMkLst>
        </pc:picChg>
        <pc:picChg chg="add mod">
          <ac:chgData name="Abanoub Riad" userId="3eee0ade-b52f-4e10-8f1f-a69fed49e18a" providerId="ADAL" clId="{0D87EDF8-3313-4F54-A847-148AA936368D}" dt="2020-11-06T19:39:32.625" v="32"/>
          <ac:picMkLst>
            <pc:docMk/>
            <pc:sldMk cId="3723653843" sldId="317"/>
            <ac:picMk id="10" creationId="{8BF1648E-E579-495A-AC23-57D000D32B5B}"/>
          </ac:picMkLst>
        </pc:picChg>
      </pc:sldChg>
      <pc:sldChg chg="addSp delSp modSp modTransition modAnim">
        <pc:chgData name="Abanoub Riad" userId="3eee0ade-b52f-4e10-8f1f-a69fed49e18a" providerId="ADAL" clId="{0D87EDF8-3313-4F54-A847-148AA936368D}" dt="2020-11-06T20:13:22.158" v="53"/>
        <pc:sldMkLst>
          <pc:docMk/>
          <pc:sldMk cId="1622448150" sldId="318"/>
        </pc:sldMkLst>
        <pc:picChg chg="add del mod">
          <ac:chgData name="Abanoub Riad" userId="3eee0ade-b52f-4e10-8f1f-a69fed49e18a" providerId="ADAL" clId="{0D87EDF8-3313-4F54-A847-148AA936368D}" dt="2020-11-06T19:50:25.094" v="34"/>
          <ac:picMkLst>
            <pc:docMk/>
            <pc:sldMk cId="1622448150" sldId="318"/>
            <ac:picMk id="4" creationId="{56CCDEE9-41A5-4648-BD7F-10EA01CFB7B2}"/>
          </ac:picMkLst>
        </pc:picChg>
        <pc:picChg chg="add del mod">
          <ac:chgData name="Abanoub Riad" userId="3eee0ade-b52f-4e10-8f1f-a69fed49e18a" providerId="ADAL" clId="{0D87EDF8-3313-4F54-A847-148AA936368D}" dt="2020-11-06T19:50:55.541" v="36"/>
          <ac:picMkLst>
            <pc:docMk/>
            <pc:sldMk cId="1622448150" sldId="318"/>
            <ac:picMk id="9" creationId="{BC2465DB-3CA2-4F98-80BA-79CCD6428CE9}"/>
          </ac:picMkLst>
        </pc:picChg>
        <pc:picChg chg="add del mod">
          <ac:chgData name="Abanoub Riad" userId="3eee0ade-b52f-4e10-8f1f-a69fed49e18a" providerId="ADAL" clId="{0D87EDF8-3313-4F54-A847-148AA936368D}" dt="2020-11-06T19:51:14.425" v="38"/>
          <ac:picMkLst>
            <pc:docMk/>
            <pc:sldMk cId="1622448150" sldId="318"/>
            <ac:picMk id="11" creationId="{EA745F19-B193-49DD-A9F5-0A5D158BAC4D}"/>
          </ac:picMkLst>
        </pc:picChg>
        <pc:picChg chg="add del mod">
          <ac:chgData name="Abanoub Riad" userId="3eee0ade-b52f-4e10-8f1f-a69fed49e18a" providerId="ADAL" clId="{0D87EDF8-3313-4F54-A847-148AA936368D}" dt="2020-11-06T19:51:48.216" v="40"/>
          <ac:picMkLst>
            <pc:docMk/>
            <pc:sldMk cId="1622448150" sldId="318"/>
            <ac:picMk id="13" creationId="{E9C99F7E-B52D-40FF-8051-BBC3DB415294}"/>
          </ac:picMkLst>
        </pc:picChg>
        <pc:picChg chg="add del mod">
          <ac:chgData name="Abanoub Riad" userId="3eee0ade-b52f-4e10-8f1f-a69fed49e18a" providerId="ADAL" clId="{0D87EDF8-3313-4F54-A847-148AA936368D}" dt="2020-11-06T19:52:11.397" v="42"/>
          <ac:picMkLst>
            <pc:docMk/>
            <pc:sldMk cId="1622448150" sldId="318"/>
            <ac:picMk id="16" creationId="{06EC5791-9CCB-472E-BDC9-E07FB93461FE}"/>
          </ac:picMkLst>
        </pc:picChg>
        <pc:picChg chg="add del mod">
          <ac:chgData name="Abanoub Riad" userId="3eee0ade-b52f-4e10-8f1f-a69fed49e18a" providerId="ADAL" clId="{0D87EDF8-3313-4F54-A847-148AA936368D}" dt="2020-11-06T19:52:35.301" v="44"/>
          <ac:picMkLst>
            <pc:docMk/>
            <pc:sldMk cId="1622448150" sldId="318"/>
            <ac:picMk id="19" creationId="{D40EDAA5-98FB-4809-AF0E-8CD340874F53}"/>
          </ac:picMkLst>
        </pc:picChg>
        <pc:picChg chg="add del mod">
          <ac:chgData name="Abanoub Riad" userId="3eee0ade-b52f-4e10-8f1f-a69fed49e18a" providerId="ADAL" clId="{0D87EDF8-3313-4F54-A847-148AA936368D}" dt="2020-11-06T19:52:59.092" v="46"/>
          <ac:picMkLst>
            <pc:docMk/>
            <pc:sldMk cId="1622448150" sldId="318"/>
            <ac:picMk id="22" creationId="{2A081DF5-9BBD-47B8-A7C3-BA22B70384DC}"/>
          </ac:picMkLst>
        </pc:picChg>
        <pc:picChg chg="add del mod">
          <ac:chgData name="Abanoub Riad" userId="3eee0ade-b52f-4e10-8f1f-a69fed49e18a" providerId="ADAL" clId="{0D87EDF8-3313-4F54-A847-148AA936368D}" dt="2020-11-06T19:58:01.373" v="48"/>
          <ac:picMkLst>
            <pc:docMk/>
            <pc:sldMk cId="1622448150" sldId="318"/>
            <ac:picMk id="25" creationId="{E253F59D-2200-4F60-9022-150B04568E3E}"/>
          </ac:picMkLst>
        </pc:picChg>
        <pc:picChg chg="add del mod">
          <ac:chgData name="Abanoub Riad" userId="3eee0ade-b52f-4e10-8f1f-a69fed49e18a" providerId="ADAL" clId="{0D87EDF8-3313-4F54-A847-148AA936368D}" dt="2020-11-06T19:59:44.430" v="50"/>
          <ac:picMkLst>
            <pc:docMk/>
            <pc:sldMk cId="1622448150" sldId="318"/>
            <ac:picMk id="28" creationId="{F4E372B1-00B5-47D3-9386-551081B6703D}"/>
          </ac:picMkLst>
        </pc:picChg>
        <pc:picChg chg="add del mod">
          <ac:chgData name="Abanoub Riad" userId="3eee0ade-b52f-4e10-8f1f-a69fed49e18a" providerId="ADAL" clId="{0D87EDF8-3313-4F54-A847-148AA936368D}" dt="2020-11-06T20:07:03.046" v="52"/>
          <ac:picMkLst>
            <pc:docMk/>
            <pc:sldMk cId="1622448150" sldId="318"/>
            <ac:picMk id="34" creationId="{A55CB899-9A3B-4940-ACF9-B0DA676F4459}"/>
          </ac:picMkLst>
        </pc:picChg>
        <pc:picChg chg="add mod">
          <ac:chgData name="Abanoub Riad" userId="3eee0ade-b52f-4e10-8f1f-a69fed49e18a" providerId="ADAL" clId="{0D87EDF8-3313-4F54-A847-148AA936368D}" dt="2020-11-06T20:13:22.158" v="53"/>
          <ac:picMkLst>
            <pc:docMk/>
            <pc:sldMk cId="1622448150" sldId="318"/>
            <ac:picMk id="37" creationId="{AAB879F0-629F-493B-B816-E7C9E47E36E8}"/>
          </ac:picMkLst>
        </pc:picChg>
      </pc:sldChg>
      <pc:sldChg chg="addSp delSp modSp modTransition modAnim">
        <pc:chgData name="Abanoub Riad" userId="3eee0ade-b52f-4e10-8f1f-a69fed49e18a" providerId="ADAL" clId="{0D87EDF8-3313-4F54-A847-148AA936368D}" dt="2020-11-06T20:18:37.769" v="56"/>
        <pc:sldMkLst>
          <pc:docMk/>
          <pc:sldMk cId="4218884846" sldId="319"/>
        </pc:sldMkLst>
        <pc:picChg chg="add del mod">
          <ac:chgData name="Abanoub Riad" userId="3eee0ade-b52f-4e10-8f1f-a69fed49e18a" providerId="ADAL" clId="{0D87EDF8-3313-4F54-A847-148AA936368D}" dt="2020-11-06T20:14:22.068" v="55"/>
          <ac:picMkLst>
            <pc:docMk/>
            <pc:sldMk cId="4218884846" sldId="319"/>
            <ac:picMk id="3" creationId="{6688150B-CAC0-47E3-ABDE-FD50E9A4E552}"/>
          </ac:picMkLst>
        </pc:picChg>
        <pc:picChg chg="add mod">
          <ac:chgData name="Abanoub Riad" userId="3eee0ade-b52f-4e10-8f1f-a69fed49e18a" providerId="ADAL" clId="{0D87EDF8-3313-4F54-A847-148AA936368D}" dt="2020-11-06T20:18:37.769" v="56"/>
          <ac:picMkLst>
            <pc:docMk/>
            <pc:sldMk cId="4218884846" sldId="319"/>
            <ac:picMk id="4" creationId="{13B6F367-C736-4C48-8B9F-6A5679CD198E}"/>
          </ac:picMkLst>
        </pc:picChg>
      </pc:sldChg>
      <pc:sldChg chg="addSp delSp modSp modTransition modAnim">
        <pc:chgData name="Abanoub Riad" userId="3eee0ade-b52f-4e10-8f1f-a69fed49e18a" providerId="ADAL" clId="{0D87EDF8-3313-4F54-A847-148AA936368D}" dt="2020-11-06T20:32:33.093" v="59"/>
        <pc:sldMkLst>
          <pc:docMk/>
          <pc:sldMk cId="1930569701" sldId="320"/>
        </pc:sldMkLst>
        <pc:picChg chg="add del mod">
          <ac:chgData name="Abanoub Riad" userId="3eee0ade-b52f-4e10-8f1f-a69fed49e18a" providerId="ADAL" clId="{0D87EDF8-3313-4F54-A847-148AA936368D}" dt="2020-11-06T20:26:06.389" v="58"/>
          <ac:picMkLst>
            <pc:docMk/>
            <pc:sldMk cId="1930569701" sldId="320"/>
            <ac:picMk id="3" creationId="{933C6E9B-B6BB-44C1-923A-EC37EBBE32F7}"/>
          </ac:picMkLst>
        </pc:picChg>
        <pc:picChg chg="add mod">
          <ac:chgData name="Abanoub Riad" userId="3eee0ade-b52f-4e10-8f1f-a69fed49e18a" providerId="ADAL" clId="{0D87EDF8-3313-4F54-A847-148AA936368D}" dt="2020-11-06T20:32:33.093" v="59"/>
          <ac:picMkLst>
            <pc:docMk/>
            <pc:sldMk cId="1930569701" sldId="320"/>
            <ac:picMk id="4" creationId="{F1639B65-9EB9-4287-9440-8FF4BC803C46}"/>
          </ac:picMkLst>
        </pc:picChg>
      </pc:sldChg>
      <pc:sldChg chg="addSp delSp modSp modTransition modAnim">
        <pc:chgData name="Abanoub Riad" userId="3eee0ade-b52f-4e10-8f1f-a69fed49e18a" providerId="ADAL" clId="{0D87EDF8-3313-4F54-A847-148AA936368D}" dt="2020-11-06T20:35:19.559" v="61"/>
        <pc:sldMkLst>
          <pc:docMk/>
          <pc:sldMk cId="264131110" sldId="321"/>
        </pc:sldMkLst>
        <pc:picChg chg="add del mod">
          <ac:chgData name="Abanoub Riad" userId="3eee0ade-b52f-4e10-8f1f-a69fed49e18a" providerId="ADAL" clId="{0D87EDF8-3313-4F54-A847-148AA936368D}" dt="2020-11-06T20:32:47.860" v="60"/>
          <ac:picMkLst>
            <pc:docMk/>
            <pc:sldMk cId="264131110" sldId="321"/>
            <ac:picMk id="3" creationId="{CC6FF36A-B77A-4F85-8CCF-59B7EAED9EC6}"/>
          </ac:picMkLst>
        </pc:picChg>
        <pc:picChg chg="add mod">
          <ac:chgData name="Abanoub Riad" userId="3eee0ade-b52f-4e10-8f1f-a69fed49e18a" providerId="ADAL" clId="{0D87EDF8-3313-4F54-A847-148AA936368D}" dt="2020-11-06T20:35:19.559" v="61"/>
          <ac:picMkLst>
            <pc:docMk/>
            <pc:sldMk cId="264131110" sldId="321"/>
            <ac:picMk id="5" creationId="{57BE9DC5-FBE5-4417-A280-0B1C09A84A42}"/>
          </ac:picMkLst>
        </pc:picChg>
      </pc:sldChg>
      <pc:sldChg chg="addSp delSp modSp modTransition modAnim">
        <pc:chgData name="Abanoub Riad" userId="3eee0ade-b52f-4e10-8f1f-a69fed49e18a" providerId="ADAL" clId="{0D87EDF8-3313-4F54-A847-148AA936368D}" dt="2020-11-06T21:09:34.088" v="76"/>
        <pc:sldMkLst>
          <pc:docMk/>
          <pc:sldMk cId="3221352499" sldId="322"/>
        </pc:sldMkLst>
        <pc:picChg chg="add del mod">
          <ac:chgData name="Abanoub Riad" userId="3eee0ade-b52f-4e10-8f1f-a69fed49e18a" providerId="ADAL" clId="{0D87EDF8-3313-4F54-A847-148AA936368D}" dt="2020-11-06T20:35:58.487" v="63"/>
          <ac:picMkLst>
            <pc:docMk/>
            <pc:sldMk cId="3221352499" sldId="322"/>
            <ac:picMk id="3" creationId="{44774295-E84C-4E33-A2F8-6B7F27134B80}"/>
          </ac:picMkLst>
        </pc:picChg>
        <pc:picChg chg="add del mod">
          <ac:chgData name="Abanoub Riad" userId="3eee0ade-b52f-4e10-8f1f-a69fed49e18a" providerId="ADAL" clId="{0D87EDF8-3313-4F54-A847-148AA936368D}" dt="2020-11-06T20:37:14.513" v="65"/>
          <ac:picMkLst>
            <pc:docMk/>
            <pc:sldMk cId="3221352499" sldId="322"/>
            <ac:picMk id="5" creationId="{7F02E322-9AB8-4BF1-89B7-23FB98F89D7E}"/>
          </ac:picMkLst>
        </pc:picChg>
        <pc:picChg chg="add del mod">
          <ac:chgData name="Abanoub Riad" userId="3eee0ade-b52f-4e10-8f1f-a69fed49e18a" providerId="ADAL" clId="{0D87EDF8-3313-4F54-A847-148AA936368D}" dt="2020-11-06T20:38:03.048" v="67"/>
          <ac:picMkLst>
            <pc:docMk/>
            <pc:sldMk cId="3221352499" sldId="322"/>
            <ac:picMk id="7" creationId="{BB179754-66B8-4AD4-B274-589EEB9A2229}"/>
          </ac:picMkLst>
        </pc:picChg>
        <pc:picChg chg="add del mod">
          <ac:chgData name="Abanoub Riad" userId="3eee0ade-b52f-4e10-8f1f-a69fed49e18a" providerId="ADAL" clId="{0D87EDF8-3313-4F54-A847-148AA936368D}" dt="2020-11-06T20:41:27.062" v="69"/>
          <ac:picMkLst>
            <pc:docMk/>
            <pc:sldMk cId="3221352499" sldId="322"/>
            <ac:picMk id="9" creationId="{014A1B86-E805-49BC-B1A3-949A249E69A3}"/>
          </ac:picMkLst>
        </pc:picChg>
        <pc:picChg chg="add del mod">
          <ac:chgData name="Abanoub Riad" userId="3eee0ade-b52f-4e10-8f1f-a69fed49e18a" providerId="ADAL" clId="{0D87EDF8-3313-4F54-A847-148AA936368D}" dt="2020-11-06T20:43:29.868" v="71"/>
          <ac:picMkLst>
            <pc:docMk/>
            <pc:sldMk cId="3221352499" sldId="322"/>
            <ac:picMk id="10" creationId="{F35652D1-8670-4FDF-AFF8-0789C641F44C}"/>
          </ac:picMkLst>
        </pc:picChg>
        <pc:picChg chg="add del mod">
          <ac:chgData name="Abanoub Riad" userId="3eee0ade-b52f-4e10-8f1f-a69fed49e18a" providerId="ADAL" clId="{0D87EDF8-3313-4F54-A847-148AA936368D}" dt="2020-11-06T20:52:14.621" v="73"/>
          <ac:picMkLst>
            <pc:docMk/>
            <pc:sldMk cId="3221352499" sldId="322"/>
            <ac:picMk id="11" creationId="{5EE6C6E8-D9A3-464D-8DB8-C0FD3648033A}"/>
          </ac:picMkLst>
        </pc:picChg>
        <pc:picChg chg="add del mod">
          <ac:chgData name="Abanoub Riad" userId="3eee0ade-b52f-4e10-8f1f-a69fed49e18a" providerId="ADAL" clId="{0D87EDF8-3313-4F54-A847-148AA936368D}" dt="2020-11-06T20:52:52.856" v="75"/>
          <ac:picMkLst>
            <pc:docMk/>
            <pc:sldMk cId="3221352499" sldId="322"/>
            <ac:picMk id="12" creationId="{058E2311-3B3B-430C-9055-F5DE9D53B018}"/>
          </ac:picMkLst>
        </pc:picChg>
        <pc:picChg chg="add mod">
          <ac:chgData name="Abanoub Riad" userId="3eee0ade-b52f-4e10-8f1f-a69fed49e18a" providerId="ADAL" clId="{0D87EDF8-3313-4F54-A847-148AA936368D}" dt="2020-11-06T21:09:34.088" v="76"/>
          <ac:picMkLst>
            <pc:docMk/>
            <pc:sldMk cId="3221352499" sldId="322"/>
            <ac:picMk id="14" creationId="{AA683556-FC0B-4A38-AEE2-DF99A2452658}"/>
          </ac:picMkLst>
        </pc:picChg>
      </pc:sldChg>
      <pc:sldChg chg="addSp modSp modTransition">
        <pc:chgData name="Abanoub Riad" userId="3eee0ade-b52f-4e10-8f1f-a69fed49e18a" providerId="ADAL" clId="{0D87EDF8-3313-4F54-A847-148AA936368D}" dt="2020-11-06T21:09:34.088" v="76"/>
        <pc:sldMkLst>
          <pc:docMk/>
          <pc:sldMk cId="3434408789" sldId="323"/>
        </pc:sldMkLst>
        <pc:picChg chg="add mod">
          <ac:chgData name="Abanoub Riad" userId="3eee0ade-b52f-4e10-8f1f-a69fed49e18a" providerId="ADAL" clId="{0D87EDF8-3313-4F54-A847-148AA936368D}" dt="2020-11-06T21:09:34.088" v="76"/>
          <ac:picMkLst>
            <pc:docMk/>
            <pc:sldMk cId="3434408789" sldId="323"/>
            <ac:picMk id="3" creationId="{D35A20F3-20A8-4FA1-8FF8-64A7B526387B}"/>
          </ac:picMkLst>
        </pc:picChg>
      </pc:sldChg>
      <pc:sldChg chg="addSp modSp modTransition">
        <pc:chgData name="Abanoub Riad" userId="3eee0ade-b52f-4e10-8f1f-a69fed49e18a" providerId="ADAL" clId="{0D87EDF8-3313-4F54-A847-148AA936368D}" dt="2020-11-06T21:09:34.088" v="76"/>
        <pc:sldMkLst>
          <pc:docMk/>
          <pc:sldMk cId="3622027777" sldId="324"/>
        </pc:sldMkLst>
        <pc:picChg chg="add mod">
          <ac:chgData name="Abanoub Riad" userId="3eee0ade-b52f-4e10-8f1f-a69fed49e18a" providerId="ADAL" clId="{0D87EDF8-3313-4F54-A847-148AA936368D}" dt="2020-11-06T21:09:34.088" v="76"/>
          <ac:picMkLst>
            <pc:docMk/>
            <pc:sldMk cId="3622027777" sldId="324"/>
            <ac:picMk id="3" creationId="{47D041D6-D1E9-4472-8A76-877B29AFED49}"/>
          </ac:picMkLst>
        </pc:picChg>
      </pc:sldChg>
      <pc:sldChg chg="addSp modSp modTransition">
        <pc:chgData name="Abanoub Riad" userId="3eee0ade-b52f-4e10-8f1f-a69fed49e18a" providerId="ADAL" clId="{0D87EDF8-3313-4F54-A847-148AA936368D}" dt="2020-11-06T21:09:34.088" v="76"/>
        <pc:sldMkLst>
          <pc:docMk/>
          <pc:sldMk cId="2781087854" sldId="325"/>
        </pc:sldMkLst>
        <pc:picChg chg="add mod">
          <ac:chgData name="Abanoub Riad" userId="3eee0ade-b52f-4e10-8f1f-a69fed49e18a" providerId="ADAL" clId="{0D87EDF8-3313-4F54-A847-148AA936368D}" dt="2020-11-06T21:09:34.088" v="76"/>
          <ac:picMkLst>
            <pc:docMk/>
            <pc:sldMk cId="2781087854" sldId="325"/>
            <ac:picMk id="3" creationId="{5A9D9B7F-1061-45CB-920A-5555F0CB9DB2}"/>
          </ac:picMkLst>
        </pc:picChg>
      </pc:sldChg>
    </pc:docChg>
  </pc:docChgLst>
  <pc:docChgLst>
    <pc:chgData name="Abanoub Riad" userId="3eee0ade-b52f-4e10-8f1f-a69fed49e18a" providerId="ADAL" clId="{E000C4BD-CF7B-45EC-8EE4-A4866B314405}"/>
    <pc:docChg chg="undo custSel addSld delSld modSld sldOrd">
      <pc:chgData name="Abanoub Riad" userId="3eee0ade-b52f-4e10-8f1f-a69fed49e18a" providerId="ADAL" clId="{E000C4BD-CF7B-45EC-8EE4-A4866B314405}" dt="2020-09-29T03:46:14.867" v="5172"/>
      <pc:docMkLst>
        <pc:docMk/>
      </pc:docMkLst>
      <pc:sldChg chg="modSp mod">
        <pc:chgData name="Abanoub Riad" userId="3eee0ade-b52f-4e10-8f1f-a69fed49e18a" providerId="ADAL" clId="{E000C4BD-CF7B-45EC-8EE4-A4866B314405}" dt="2020-09-20T09:25:56.910" v="51" actId="20577"/>
        <pc:sldMkLst>
          <pc:docMk/>
          <pc:sldMk cId="401170139" sldId="256"/>
        </pc:sldMkLst>
        <pc:spChg chg="mod">
          <ac:chgData name="Abanoub Riad" userId="3eee0ade-b52f-4e10-8f1f-a69fed49e18a" providerId="ADAL" clId="{E000C4BD-CF7B-45EC-8EE4-A4866B314405}" dt="2020-09-20T09:25:56.910" v="51" actId="20577"/>
          <ac:spMkLst>
            <pc:docMk/>
            <pc:sldMk cId="401170139" sldId="256"/>
            <ac:spMk id="2" creationId="{2059F203-74D7-444B-BF61-95A819D36F64}"/>
          </ac:spMkLst>
        </pc:spChg>
        <pc:spChg chg="mod">
          <ac:chgData name="Abanoub Riad" userId="3eee0ade-b52f-4e10-8f1f-a69fed49e18a" providerId="ADAL" clId="{E000C4BD-CF7B-45EC-8EE4-A4866B314405}" dt="2020-09-20T09:25:41.327" v="25" actId="20577"/>
          <ac:spMkLst>
            <pc:docMk/>
            <pc:sldMk cId="401170139" sldId="256"/>
            <ac:spMk id="6" creationId="{592B015E-9EDF-4CEF-9877-81E8E262CF65}"/>
          </ac:spMkLst>
        </pc:spChg>
      </pc:sldChg>
      <pc:sldChg chg="delSp modSp mod delAnim">
        <pc:chgData name="Abanoub Riad" userId="3eee0ade-b52f-4e10-8f1f-a69fed49e18a" providerId="ADAL" clId="{E000C4BD-CF7B-45EC-8EE4-A4866B314405}" dt="2020-09-26T21:36:20.110" v="109" actId="20577"/>
        <pc:sldMkLst>
          <pc:docMk/>
          <pc:sldMk cId="1929594849" sldId="295"/>
        </pc:sldMkLst>
        <pc:spChg chg="mod">
          <ac:chgData name="Abanoub Riad" userId="3eee0ade-b52f-4e10-8f1f-a69fed49e18a" providerId="ADAL" clId="{E000C4BD-CF7B-45EC-8EE4-A4866B314405}" dt="2020-09-20T09:27:34.478" v="105" actId="20577"/>
          <ac:spMkLst>
            <pc:docMk/>
            <pc:sldMk cId="1929594849" sldId="295"/>
            <ac:spMk id="2" creationId="{6436ABD0-9B60-4E63-A33F-F26A6125D63A}"/>
          </ac:spMkLst>
        </pc:spChg>
        <pc:spChg chg="mod">
          <ac:chgData name="Abanoub Riad" userId="3eee0ade-b52f-4e10-8f1f-a69fed49e18a" providerId="ADAL" clId="{E000C4BD-CF7B-45EC-8EE4-A4866B314405}" dt="2020-09-26T21:36:20.110" v="109" actId="20577"/>
          <ac:spMkLst>
            <pc:docMk/>
            <pc:sldMk cId="1929594849" sldId="295"/>
            <ac:spMk id="42" creationId="{7D0134DD-C1FA-461D-A0AA-4538B33D51C0}"/>
          </ac:spMkLst>
        </pc:spChg>
        <pc:picChg chg="del">
          <ac:chgData name="Abanoub Riad" userId="3eee0ade-b52f-4e10-8f1f-a69fed49e18a" providerId="ADAL" clId="{E000C4BD-CF7B-45EC-8EE4-A4866B314405}" dt="2020-09-26T21:36:15.698" v="108" actId="478"/>
          <ac:picMkLst>
            <pc:docMk/>
            <pc:sldMk cId="1929594849" sldId="295"/>
            <ac:picMk id="37" creationId="{186673AA-7DB1-4CA4-A4FB-7A8F936416D6}"/>
          </ac:picMkLst>
        </pc:picChg>
      </pc:sldChg>
      <pc:sldChg chg="addSp delSp modSp new mod modAnim">
        <pc:chgData name="Abanoub Riad" userId="3eee0ade-b52f-4e10-8f1f-a69fed49e18a" providerId="ADAL" clId="{E000C4BD-CF7B-45EC-8EE4-A4866B314405}" dt="2020-09-29T03:00:51.130" v="5015" actId="6549"/>
        <pc:sldMkLst>
          <pc:docMk/>
          <pc:sldMk cId="3181471866" sldId="296"/>
        </pc:sldMkLst>
        <pc:spChg chg="mod">
          <ac:chgData name="Abanoub Riad" userId="3eee0ade-b52f-4e10-8f1f-a69fed49e18a" providerId="ADAL" clId="{E000C4BD-CF7B-45EC-8EE4-A4866B314405}" dt="2020-09-20T09:26:46.044" v="77"/>
          <ac:spMkLst>
            <pc:docMk/>
            <pc:sldMk cId="3181471866" sldId="296"/>
            <ac:spMk id="2" creationId="{AD98CB24-D1AF-412A-AD58-7C5E892FD709}"/>
          </ac:spMkLst>
        </pc:spChg>
        <pc:spChg chg="del">
          <ac:chgData name="Abanoub Riad" userId="3eee0ade-b52f-4e10-8f1f-a69fed49e18a" providerId="ADAL" clId="{E000C4BD-CF7B-45EC-8EE4-A4866B314405}" dt="2020-09-20T09:27:01.631" v="78" actId="478"/>
          <ac:spMkLst>
            <pc:docMk/>
            <pc:sldMk cId="3181471866" sldId="296"/>
            <ac:spMk id="4" creationId="{35382C40-EB2D-4746-89F0-517498E2ED74}"/>
          </ac:spMkLst>
        </pc:spChg>
        <pc:spChg chg="del">
          <ac:chgData name="Abanoub Riad" userId="3eee0ade-b52f-4e10-8f1f-a69fed49e18a" providerId="ADAL" clId="{E000C4BD-CF7B-45EC-8EE4-A4866B314405}" dt="2020-09-20T09:27:03.397" v="79" actId="478"/>
          <ac:spMkLst>
            <pc:docMk/>
            <pc:sldMk cId="3181471866" sldId="296"/>
            <ac:spMk id="5" creationId="{7AEDC4CA-5273-4671-ACE1-B90CCFE7748E}"/>
          </ac:spMkLst>
        </pc:spChg>
        <pc:spChg chg="add mod">
          <ac:chgData name="Abanoub Riad" userId="3eee0ade-b52f-4e10-8f1f-a69fed49e18a" providerId="ADAL" clId="{E000C4BD-CF7B-45EC-8EE4-A4866B314405}" dt="2020-09-29T03:00:51.130" v="5015" actId="6549"/>
          <ac:spMkLst>
            <pc:docMk/>
            <pc:sldMk cId="3181471866" sldId="296"/>
            <ac:spMk id="6" creationId="{04F337D5-7AD9-47D5-B412-2083AC2F7C28}"/>
          </ac:spMkLst>
        </pc:spChg>
      </pc:sldChg>
    </pc:docChg>
  </pc:docChgLst>
  <pc:docChgLst>
    <pc:chgData name="Abanoub Riad" userId="3eee0ade-b52f-4e10-8f1f-a69fed49e18a" providerId="ADAL" clId="{2E4D78A7-5B60-47F0-A3BF-700B04C430A6}"/>
    <pc:docChg chg="custSel addSld delSld modSld">
      <pc:chgData name="Abanoub Riad" userId="3eee0ade-b52f-4e10-8f1f-a69fed49e18a" providerId="ADAL" clId="{2E4D78A7-5B60-47F0-A3BF-700B04C430A6}" dt="2020-10-28T08:13:18.906" v="307" actId="20577"/>
      <pc:docMkLst>
        <pc:docMk/>
      </pc:docMkLst>
      <pc:sldChg chg="modSp">
        <pc:chgData name="Abanoub Riad" userId="3eee0ade-b52f-4e10-8f1f-a69fed49e18a" providerId="ADAL" clId="{2E4D78A7-5B60-47F0-A3BF-700B04C430A6}" dt="2020-10-21T17:36:36.342" v="145"/>
        <pc:sldMkLst>
          <pc:docMk/>
          <pc:sldMk cId="1929594849" sldId="295"/>
        </pc:sldMkLst>
        <pc:spChg chg="mod">
          <ac:chgData name="Abanoub Riad" userId="3eee0ade-b52f-4e10-8f1f-a69fed49e18a" providerId="ADAL" clId="{2E4D78A7-5B60-47F0-A3BF-700B04C430A6}" dt="2020-10-21T17:36:36.342" v="145"/>
          <ac:spMkLst>
            <pc:docMk/>
            <pc:sldMk cId="1929594849" sldId="295"/>
            <ac:spMk id="2" creationId="{6436ABD0-9B60-4E63-A33F-F26A6125D63A}"/>
          </ac:spMkLst>
        </pc:spChg>
      </pc:sldChg>
      <pc:sldChg chg="modSp">
        <pc:chgData name="Abanoub Riad" userId="3eee0ade-b52f-4e10-8f1f-a69fed49e18a" providerId="ADAL" clId="{2E4D78A7-5B60-47F0-A3BF-700B04C430A6}" dt="2020-10-21T17:37:10.760" v="158" actId="1076"/>
        <pc:sldMkLst>
          <pc:docMk/>
          <pc:sldMk cId="3181471866" sldId="296"/>
        </pc:sldMkLst>
        <pc:spChg chg="mod">
          <ac:chgData name="Abanoub Riad" userId="3eee0ade-b52f-4e10-8f1f-a69fed49e18a" providerId="ADAL" clId="{2E4D78A7-5B60-47F0-A3BF-700B04C430A6}" dt="2020-10-21T17:36:09.048" v="127" actId="20577"/>
          <ac:spMkLst>
            <pc:docMk/>
            <pc:sldMk cId="3181471866" sldId="296"/>
            <ac:spMk id="2" creationId="{AD98CB24-D1AF-412A-AD58-7C5E892FD709}"/>
          </ac:spMkLst>
        </pc:spChg>
        <pc:spChg chg="mod">
          <ac:chgData name="Abanoub Riad" userId="3eee0ade-b52f-4e10-8f1f-a69fed49e18a" providerId="ADAL" clId="{2E4D78A7-5B60-47F0-A3BF-700B04C430A6}" dt="2020-10-21T17:37:10.760" v="158" actId="1076"/>
          <ac:spMkLst>
            <pc:docMk/>
            <pc:sldMk cId="3181471866" sldId="296"/>
            <ac:spMk id="6" creationId="{04F337D5-7AD9-47D5-B412-2083AC2F7C28}"/>
          </ac:spMkLst>
        </pc:spChg>
      </pc:sldChg>
      <pc:sldChg chg="delSp modSp delAnim">
        <pc:chgData name="Abanoub Riad" userId="3eee0ade-b52f-4e10-8f1f-a69fed49e18a" providerId="ADAL" clId="{2E4D78A7-5B60-47F0-A3BF-700B04C430A6}" dt="2020-10-21T17:36:15.303" v="128"/>
        <pc:sldMkLst>
          <pc:docMk/>
          <pc:sldMk cId="2578985256" sldId="307"/>
        </pc:sldMkLst>
        <pc:spChg chg="mod">
          <ac:chgData name="Abanoub Riad" userId="3eee0ade-b52f-4e10-8f1f-a69fed49e18a" providerId="ADAL" clId="{2E4D78A7-5B60-47F0-A3BF-700B04C430A6}" dt="2020-10-21T17:36:15.303" v="128"/>
          <ac:spMkLst>
            <pc:docMk/>
            <pc:sldMk cId="2578985256" sldId="307"/>
            <ac:spMk id="2" creationId="{AD98CB24-D1AF-412A-AD58-7C5E892FD709}"/>
          </ac:spMkLst>
        </pc:spChg>
        <pc:spChg chg="mod">
          <ac:chgData name="Abanoub Riad" userId="3eee0ade-b52f-4e10-8f1f-a69fed49e18a" providerId="ADAL" clId="{2E4D78A7-5B60-47F0-A3BF-700B04C430A6}" dt="2020-10-21T17:35:41.023" v="95" actId="20577"/>
          <ac:spMkLst>
            <pc:docMk/>
            <pc:sldMk cId="2578985256" sldId="307"/>
            <ac:spMk id="6" creationId="{04F337D5-7AD9-47D5-B412-2083AC2F7C28}"/>
          </ac:spMkLst>
        </pc:spChg>
        <pc:spChg chg="del">
          <ac:chgData name="Abanoub Riad" userId="3eee0ade-b52f-4e10-8f1f-a69fed49e18a" providerId="ADAL" clId="{2E4D78A7-5B60-47F0-A3BF-700B04C430A6}" dt="2020-10-21T17:35:47.224" v="98" actId="478"/>
          <ac:spMkLst>
            <pc:docMk/>
            <pc:sldMk cId="2578985256" sldId="307"/>
            <ac:spMk id="7" creationId="{7F4D2A4D-48D7-4D75-B27A-AA49B386F74C}"/>
          </ac:spMkLst>
        </pc:spChg>
        <pc:spChg chg="del">
          <ac:chgData name="Abanoub Riad" userId="3eee0ade-b52f-4e10-8f1f-a69fed49e18a" providerId="ADAL" clId="{2E4D78A7-5B60-47F0-A3BF-700B04C430A6}" dt="2020-10-21T17:35:45.845" v="97" actId="478"/>
          <ac:spMkLst>
            <pc:docMk/>
            <pc:sldMk cId="2578985256" sldId="307"/>
            <ac:spMk id="8" creationId="{F07AD2F6-51A3-4434-9CBE-3F43823A834C}"/>
          </ac:spMkLst>
        </pc:spChg>
        <pc:spChg chg="del">
          <ac:chgData name="Abanoub Riad" userId="3eee0ade-b52f-4e10-8f1f-a69fed49e18a" providerId="ADAL" clId="{2E4D78A7-5B60-47F0-A3BF-700B04C430A6}" dt="2020-10-21T17:35:55.383" v="105" actId="478"/>
          <ac:spMkLst>
            <pc:docMk/>
            <pc:sldMk cId="2578985256" sldId="307"/>
            <ac:spMk id="9" creationId="{6D1BCFDB-3B7B-47C6-AA3D-41C25BDD1092}"/>
          </ac:spMkLst>
        </pc:spChg>
        <pc:spChg chg="del">
          <ac:chgData name="Abanoub Riad" userId="3eee0ade-b52f-4e10-8f1f-a69fed49e18a" providerId="ADAL" clId="{2E4D78A7-5B60-47F0-A3BF-700B04C430A6}" dt="2020-10-21T17:35:57.029" v="106" actId="478"/>
          <ac:spMkLst>
            <pc:docMk/>
            <pc:sldMk cId="2578985256" sldId="307"/>
            <ac:spMk id="10" creationId="{A83537D6-CA4F-4947-BAF2-AFB10C322C23}"/>
          </ac:spMkLst>
        </pc:spChg>
        <pc:spChg chg="del">
          <ac:chgData name="Abanoub Riad" userId="3eee0ade-b52f-4e10-8f1f-a69fed49e18a" providerId="ADAL" clId="{2E4D78A7-5B60-47F0-A3BF-700B04C430A6}" dt="2020-10-21T17:35:52.235" v="103" actId="478"/>
          <ac:spMkLst>
            <pc:docMk/>
            <pc:sldMk cId="2578985256" sldId="307"/>
            <ac:spMk id="14" creationId="{FB44FF54-972E-48D0-8D56-0BB6FE13B8DC}"/>
          </ac:spMkLst>
        </pc:spChg>
        <pc:spChg chg="del mod">
          <ac:chgData name="Abanoub Riad" userId="3eee0ade-b52f-4e10-8f1f-a69fed49e18a" providerId="ADAL" clId="{2E4D78A7-5B60-47F0-A3BF-700B04C430A6}" dt="2020-10-21T17:35:48.652" v="100" actId="478"/>
          <ac:spMkLst>
            <pc:docMk/>
            <pc:sldMk cId="2578985256" sldId="307"/>
            <ac:spMk id="18" creationId="{BE0A4BBA-3904-45F8-8C55-F1A45EACC1AC}"/>
          </ac:spMkLst>
        </pc:spChg>
        <pc:spChg chg="del">
          <ac:chgData name="Abanoub Riad" userId="3eee0ade-b52f-4e10-8f1f-a69fed49e18a" providerId="ADAL" clId="{2E4D78A7-5B60-47F0-A3BF-700B04C430A6}" dt="2020-10-21T17:35:49.553" v="101" actId="478"/>
          <ac:spMkLst>
            <pc:docMk/>
            <pc:sldMk cId="2578985256" sldId="307"/>
            <ac:spMk id="19" creationId="{DBD475F6-8300-4779-9563-6860DA5CDE47}"/>
          </ac:spMkLst>
        </pc:spChg>
        <pc:picChg chg="del">
          <ac:chgData name="Abanoub Riad" userId="3eee0ade-b52f-4e10-8f1f-a69fed49e18a" providerId="ADAL" clId="{2E4D78A7-5B60-47F0-A3BF-700B04C430A6}" dt="2020-10-21T17:35:43.525" v="96" actId="478"/>
          <ac:picMkLst>
            <pc:docMk/>
            <pc:sldMk cId="2578985256" sldId="307"/>
            <ac:picMk id="5" creationId="{CF533340-681F-400D-8CA2-0D41B9B5AEC8}"/>
          </ac:picMkLst>
        </pc:picChg>
        <pc:picChg chg="del">
          <ac:chgData name="Abanoub Riad" userId="3eee0ade-b52f-4e10-8f1f-a69fed49e18a" providerId="ADAL" clId="{2E4D78A7-5B60-47F0-A3BF-700B04C430A6}" dt="2020-10-21T17:35:52.811" v="104" actId="478"/>
          <ac:picMkLst>
            <pc:docMk/>
            <pc:sldMk cId="2578985256" sldId="307"/>
            <ac:picMk id="13" creationId="{A4A49BB9-A17B-48BF-91F9-82910F0D3B1C}"/>
          </ac:picMkLst>
        </pc:picChg>
        <pc:picChg chg="del">
          <ac:chgData name="Abanoub Riad" userId="3eee0ade-b52f-4e10-8f1f-a69fed49e18a" providerId="ADAL" clId="{2E4D78A7-5B60-47F0-A3BF-700B04C430A6}" dt="2020-10-21T17:35:50.106" v="102" actId="478"/>
          <ac:picMkLst>
            <pc:docMk/>
            <pc:sldMk cId="2578985256" sldId="307"/>
            <ac:picMk id="17" creationId="{B704847B-8E33-40ED-A4C5-F0EF681D7DB7}"/>
          </ac:picMkLst>
        </pc:picChg>
      </pc:sldChg>
    </pc:docChg>
  </pc:docChgLst>
  <pc:docChgLst>
    <pc:chgData name="Abanoub Riad" userId="3eee0ade-b52f-4e10-8f1f-a69fed49e18a" providerId="ADAL" clId="{682686B9-2994-48E0-B3AC-624A732BEF55}"/>
    <pc:docChg chg="undo custSel mod addSld delSld modSld sldOrd">
      <pc:chgData name="Abanoub Riad" userId="3eee0ade-b52f-4e10-8f1f-a69fed49e18a" providerId="ADAL" clId="{682686B9-2994-48E0-B3AC-624A732BEF55}" dt="2020-09-20T02:46:38.832" v="8600" actId="20577"/>
      <pc:docMkLst>
        <pc:docMk/>
      </pc:docMkLst>
      <pc:sldChg chg="addSp delSp modSp mod modClrScheme modAnim chgLayout">
        <pc:chgData name="Abanoub Riad" userId="3eee0ade-b52f-4e10-8f1f-a69fed49e18a" providerId="ADAL" clId="{682686B9-2994-48E0-B3AC-624A732BEF55}" dt="2020-09-18T15:56:28.701" v="216"/>
        <pc:sldMkLst>
          <pc:docMk/>
          <pc:sldMk cId="401170139" sldId="256"/>
        </pc:sldMkLst>
        <pc:spChg chg="mod ord">
          <ac:chgData name="Abanoub Riad" userId="3eee0ade-b52f-4e10-8f1f-a69fed49e18a" providerId="ADAL" clId="{682686B9-2994-48E0-B3AC-624A732BEF55}" dt="2020-09-18T15:51:05.131" v="128" actId="6549"/>
          <ac:spMkLst>
            <pc:docMk/>
            <pc:sldMk cId="401170139" sldId="256"/>
            <ac:spMk id="2" creationId="{2059F203-74D7-444B-BF61-95A819D36F64}"/>
          </ac:spMkLst>
        </pc:spChg>
        <pc:spChg chg="mod ord">
          <ac:chgData name="Abanoub Riad" userId="3eee0ade-b52f-4e10-8f1f-a69fed49e18a" providerId="ADAL" clId="{682686B9-2994-48E0-B3AC-624A732BEF55}" dt="2020-09-18T15:46:10.017" v="0" actId="700"/>
          <ac:spMkLst>
            <pc:docMk/>
            <pc:sldMk cId="401170139" sldId="256"/>
            <ac:spMk id="3" creationId="{828AD60A-F679-40CE-BB8A-8819878042F7}"/>
          </ac:spMkLst>
        </pc:spChg>
        <pc:spChg chg="del mod ord">
          <ac:chgData name="Abanoub Riad" userId="3eee0ade-b52f-4e10-8f1f-a69fed49e18a" providerId="ADAL" clId="{682686B9-2994-48E0-B3AC-624A732BEF55}" dt="2020-09-18T15:46:10.017" v="0" actId="700"/>
          <ac:spMkLst>
            <pc:docMk/>
            <pc:sldMk cId="401170139" sldId="256"/>
            <ac:spMk id="4" creationId="{9EB028AD-55F2-4512-8D83-D0C77508D6D7}"/>
          </ac:spMkLst>
        </pc:spChg>
        <pc:spChg chg="del mod ord">
          <ac:chgData name="Abanoub Riad" userId="3eee0ade-b52f-4e10-8f1f-a69fed49e18a" providerId="ADAL" clId="{682686B9-2994-48E0-B3AC-624A732BEF55}" dt="2020-09-18T15:46:10.017" v="0" actId="700"/>
          <ac:spMkLst>
            <pc:docMk/>
            <pc:sldMk cId="401170139" sldId="256"/>
            <ac:spMk id="5" creationId="{A69F187F-4CB2-4988-A518-EDCD7790F87F}"/>
          </ac:spMkLst>
        </pc:spChg>
        <pc:spChg chg="add mod ord">
          <ac:chgData name="Abanoub Riad" userId="3eee0ade-b52f-4e10-8f1f-a69fed49e18a" providerId="ADAL" clId="{682686B9-2994-48E0-B3AC-624A732BEF55}" dt="2020-09-18T15:46:31.328" v="20" actId="20577"/>
          <ac:spMkLst>
            <pc:docMk/>
            <pc:sldMk cId="401170139" sldId="256"/>
            <ac:spMk id="6" creationId="{592B015E-9EDF-4CEF-9877-81E8E262CF65}"/>
          </ac:spMkLst>
        </pc:spChg>
        <pc:spChg chg="add mod ord">
          <ac:chgData name="Abanoub Riad" userId="3eee0ade-b52f-4e10-8f1f-a69fed49e18a" providerId="ADAL" clId="{682686B9-2994-48E0-B3AC-624A732BEF55}" dt="2020-09-18T15:47:53.714" v="43" actId="6549"/>
          <ac:spMkLst>
            <pc:docMk/>
            <pc:sldMk cId="401170139" sldId="256"/>
            <ac:spMk id="7" creationId="{67DF0647-B63A-4BFF-B018-3803FDE5AE8A}"/>
          </ac:spMkLst>
        </pc:spChg>
      </pc:sldChg>
      <pc:sldChg chg="addSp delSp modSp add mod delAnim modAnim">
        <pc:chgData name="Abanoub Riad" userId="3eee0ade-b52f-4e10-8f1f-a69fed49e18a" providerId="ADAL" clId="{682686B9-2994-48E0-B3AC-624A732BEF55}" dt="2020-09-20T02:27:00.180" v="8591" actId="478"/>
        <pc:sldMkLst>
          <pc:docMk/>
          <pc:sldMk cId="1929594849" sldId="295"/>
        </pc:sldMkLst>
        <pc:spChg chg="add mod">
          <ac:chgData name="Abanoub Riad" userId="3eee0ade-b52f-4e10-8f1f-a69fed49e18a" providerId="ADAL" clId="{682686B9-2994-48E0-B3AC-624A732BEF55}" dt="2020-09-20T02:25:38.649" v="8565" actId="1076"/>
          <ac:spMkLst>
            <pc:docMk/>
            <pc:sldMk cId="1929594849" sldId="295"/>
            <ac:spMk id="4" creationId="{8A757585-2C84-462C-8C31-713BCFFF408D}"/>
          </ac:spMkLst>
        </pc:spChg>
        <pc:spChg chg="add del mod">
          <ac:chgData name="Abanoub Riad" userId="3eee0ade-b52f-4e10-8f1f-a69fed49e18a" providerId="ADAL" clId="{682686B9-2994-48E0-B3AC-624A732BEF55}" dt="2020-09-20T02:27:00.180" v="8591" actId="478"/>
          <ac:spMkLst>
            <pc:docMk/>
            <pc:sldMk cId="1929594849" sldId="295"/>
            <ac:spMk id="5" creationId="{B90B86AB-A1AD-460C-B9B5-67BD5355EF2B}"/>
          </ac:spMkLst>
        </pc:spChg>
        <pc:spChg chg="add mod">
          <ac:chgData name="Abanoub Riad" userId="3eee0ade-b52f-4e10-8f1f-a69fed49e18a" providerId="ADAL" clId="{682686B9-2994-48E0-B3AC-624A732BEF55}" dt="2020-09-20T02:24:26.781" v="8529" actId="571"/>
          <ac:spMkLst>
            <pc:docMk/>
            <pc:sldMk cId="1929594849" sldId="295"/>
            <ac:spMk id="22" creationId="{AD4F5213-B0B0-45B3-BDDC-C7A5C8A25065}"/>
          </ac:spMkLst>
        </pc:spChg>
        <pc:spChg chg="del">
          <ac:chgData name="Abanoub Riad" userId="3eee0ade-b52f-4e10-8f1f-a69fed49e18a" providerId="ADAL" clId="{682686B9-2994-48E0-B3AC-624A732BEF55}" dt="2020-09-20T02:24:10.238" v="8525" actId="478"/>
          <ac:spMkLst>
            <pc:docMk/>
            <pc:sldMk cId="1929594849" sldId="295"/>
            <ac:spMk id="29" creationId="{D48B7979-A83B-4538-84A2-80FC846A32FB}"/>
          </ac:spMkLst>
        </pc:spChg>
        <pc:spChg chg="mod">
          <ac:chgData name="Abanoub Riad" userId="3eee0ade-b52f-4e10-8f1f-a69fed49e18a" providerId="ADAL" clId="{682686B9-2994-48E0-B3AC-624A732BEF55}" dt="2020-09-20T02:24:33.666" v="8530" actId="1076"/>
          <ac:spMkLst>
            <pc:docMk/>
            <pc:sldMk cId="1929594849" sldId="295"/>
            <ac:spMk id="42" creationId="{7D0134DD-C1FA-461D-A0AA-4538B33D51C0}"/>
          </ac:spMkLst>
        </pc:spChg>
        <pc:picChg chg="del mod">
          <ac:chgData name="Abanoub Riad" userId="3eee0ade-b52f-4e10-8f1f-a69fed49e18a" providerId="ADAL" clId="{682686B9-2994-48E0-B3AC-624A732BEF55}" dt="2020-09-20T02:23:58.071" v="8523" actId="478"/>
          <ac:picMkLst>
            <pc:docMk/>
            <pc:sldMk cId="1929594849" sldId="295"/>
            <ac:picMk id="15" creationId="{9D1371D8-B9AC-4DD5-91EC-AB2F0B21E0D6}"/>
          </ac:picMkLst>
        </pc:picChg>
        <pc:picChg chg="add mod">
          <ac:chgData name="Abanoub Riad" userId="3eee0ade-b52f-4e10-8f1f-a69fed49e18a" providerId="ADAL" clId="{682686B9-2994-48E0-B3AC-624A732BEF55}" dt="2020-09-20T02:24:26.781" v="8529" actId="571"/>
          <ac:picMkLst>
            <pc:docMk/>
            <pc:sldMk cId="1929594849" sldId="295"/>
            <ac:picMk id="16" creationId="{259CD7E3-3356-4159-BD03-4EB6429A94ED}"/>
          </ac:picMkLst>
        </pc:picChg>
        <pc:picChg chg="add mod">
          <ac:chgData name="Abanoub Riad" userId="3eee0ade-b52f-4e10-8f1f-a69fed49e18a" providerId="ADAL" clId="{682686B9-2994-48E0-B3AC-624A732BEF55}" dt="2020-09-20T02:24:26.781" v="8529" actId="571"/>
          <ac:picMkLst>
            <pc:docMk/>
            <pc:sldMk cId="1929594849" sldId="295"/>
            <ac:picMk id="17" creationId="{FF198ACF-BF5F-4039-A1E7-D0154A299C1C}"/>
          </ac:picMkLst>
        </pc:picChg>
        <pc:picChg chg="add mod">
          <ac:chgData name="Abanoub Riad" userId="3eee0ade-b52f-4e10-8f1f-a69fed49e18a" providerId="ADAL" clId="{682686B9-2994-48E0-B3AC-624A732BEF55}" dt="2020-09-20T02:24:26.781" v="8529" actId="571"/>
          <ac:picMkLst>
            <pc:docMk/>
            <pc:sldMk cId="1929594849" sldId="295"/>
            <ac:picMk id="18" creationId="{FA16BA03-1BE0-4F83-A3DB-22E101E94C59}"/>
          </ac:picMkLst>
        </pc:picChg>
        <pc:picChg chg="del mod">
          <ac:chgData name="Abanoub Riad" userId="3eee0ade-b52f-4e10-8f1f-a69fed49e18a" providerId="ADAL" clId="{682686B9-2994-48E0-B3AC-624A732BEF55}" dt="2020-09-20T02:23:58.071" v="8523" actId="478"/>
          <ac:picMkLst>
            <pc:docMk/>
            <pc:sldMk cId="1929594849" sldId="295"/>
            <ac:picMk id="19" creationId="{39F6A0DC-B497-48A3-B18E-E435D3EF6F1F}"/>
          </ac:picMkLst>
        </pc:picChg>
        <pc:picChg chg="add mod">
          <ac:chgData name="Abanoub Riad" userId="3eee0ade-b52f-4e10-8f1f-a69fed49e18a" providerId="ADAL" clId="{682686B9-2994-48E0-B3AC-624A732BEF55}" dt="2020-09-20T02:24:26.781" v="8529" actId="571"/>
          <ac:picMkLst>
            <pc:docMk/>
            <pc:sldMk cId="1929594849" sldId="295"/>
            <ac:picMk id="20" creationId="{FDFFEA62-68DA-44CA-A6B5-F95E2545AE6F}"/>
          </ac:picMkLst>
        </pc:picChg>
        <pc:picChg chg="del mod">
          <ac:chgData name="Abanoub Riad" userId="3eee0ade-b52f-4e10-8f1f-a69fed49e18a" providerId="ADAL" clId="{682686B9-2994-48E0-B3AC-624A732BEF55}" dt="2020-09-20T02:23:58.071" v="8523" actId="478"/>
          <ac:picMkLst>
            <pc:docMk/>
            <pc:sldMk cId="1929594849" sldId="295"/>
            <ac:picMk id="21" creationId="{8EC4A45C-8C80-4C2C-912D-6469EA69689D}"/>
          </ac:picMkLst>
        </pc:picChg>
        <pc:picChg chg="del">
          <ac:chgData name="Abanoub Riad" userId="3eee0ade-b52f-4e10-8f1f-a69fed49e18a" providerId="ADAL" clId="{682686B9-2994-48E0-B3AC-624A732BEF55}" dt="2020-09-20T02:24:03.010" v="8524" actId="478"/>
          <ac:picMkLst>
            <pc:docMk/>
            <pc:sldMk cId="1929594849" sldId="295"/>
            <ac:picMk id="27" creationId="{C4B0C4D8-5C5D-4A59-BF80-4ADA57EC3825}"/>
          </ac:picMkLst>
        </pc:picChg>
        <pc:picChg chg="mod">
          <ac:chgData name="Abanoub Riad" userId="3eee0ade-b52f-4e10-8f1f-a69fed49e18a" providerId="ADAL" clId="{682686B9-2994-48E0-B3AC-624A732BEF55}" dt="2020-09-20T02:24:33.666" v="8530" actId="1076"/>
          <ac:picMkLst>
            <pc:docMk/>
            <pc:sldMk cId="1929594849" sldId="295"/>
            <ac:picMk id="35" creationId="{7A05F223-18B2-45B7-9B1C-7CBD3A25CBFE}"/>
          </ac:picMkLst>
        </pc:picChg>
        <pc:picChg chg="mod">
          <ac:chgData name="Abanoub Riad" userId="3eee0ade-b52f-4e10-8f1f-a69fed49e18a" providerId="ADAL" clId="{682686B9-2994-48E0-B3AC-624A732BEF55}" dt="2020-09-20T02:24:33.666" v="8530" actId="1076"/>
          <ac:picMkLst>
            <pc:docMk/>
            <pc:sldMk cId="1929594849" sldId="295"/>
            <ac:picMk id="37" creationId="{186673AA-7DB1-4CA4-A4FB-7A8F936416D6}"/>
          </ac:picMkLst>
        </pc:picChg>
        <pc:picChg chg="mod">
          <ac:chgData name="Abanoub Riad" userId="3eee0ade-b52f-4e10-8f1f-a69fed49e18a" providerId="ADAL" clId="{682686B9-2994-48E0-B3AC-624A732BEF55}" dt="2020-09-20T02:24:33.666" v="8530" actId="1076"/>
          <ac:picMkLst>
            <pc:docMk/>
            <pc:sldMk cId="1929594849" sldId="295"/>
            <ac:picMk id="39" creationId="{C8792D5C-4914-4420-A107-7AD61F4078E7}"/>
          </ac:picMkLst>
        </pc:picChg>
        <pc:picChg chg="mod">
          <ac:chgData name="Abanoub Riad" userId="3eee0ade-b52f-4e10-8f1f-a69fed49e18a" providerId="ADAL" clId="{682686B9-2994-48E0-B3AC-624A732BEF55}" dt="2020-09-20T02:24:33.666" v="8530" actId="1076"/>
          <ac:picMkLst>
            <pc:docMk/>
            <pc:sldMk cId="1929594849" sldId="295"/>
            <ac:picMk id="41" creationId="{1729AA00-E984-45EA-8B64-81A413B44BF4}"/>
          </ac:picMkLst>
        </pc:picChg>
        <pc:picChg chg="mod">
          <ac:chgData name="Abanoub Riad" userId="3eee0ade-b52f-4e10-8f1f-a69fed49e18a" providerId="ADAL" clId="{682686B9-2994-48E0-B3AC-624A732BEF55}" dt="2020-09-20T02:25:24.855" v="8564" actId="1076"/>
          <ac:picMkLst>
            <pc:docMk/>
            <pc:sldMk cId="1929594849" sldId="295"/>
            <ac:picMk id="44" creationId="{E5DED79D-4C64-4BFC-BC81-2BFF38BA51F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890088" cy="226013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2.jpg"/><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www.academia.dk/BiologiskAntropologi/Epidemiologi/PDF/Dictionary_of_Epidemiology__5th_Ed.pdf" TargetMode="Externa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hyperlink" Target="https://pubmed.ncbi.nlm.nih.gov/16293718/" TargetMode="Externa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8.jpg"/><Relationship Id="rId5" Type="http://schemas.openxmlformats.org/officeDocument/2006/relationships/hyperlink" Target="https://oxford.universitypressscholarship.com/view/10.1093/oso/9780190676827.001.0001/oso-9780190676827-chapter-6" TargetMode="Externa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59F203-74D7-444B-BF61-95A819D36F64}"/>
              </a:ext>
            </a:extLst>
          </p:cNvPr>
          <p:cNvSpPr>
            <a:spLocks noGrp="1"/>
          </p:cNvSpPr>
          <p:nvPr>
            <p:ph type="ftr" sz="quarter" idx="10"/>
          </p:nvPr>
        </p:nvSpPr>
        <p:spPr/>
        <p:txBody>
          <a:bodyPr/>
          <a:lstStyle/>
          <a:p>
            <a:r>
              <a:rPr lang="en-GB" noProof="0" dirty="0"/>
              <a:t>Abanoub Riad. Causation in Epidemiology. </a:t>
            </a:r>
            <a:r>
              <a:rPr lang="en-GB" i="1" noProof="0" dirty="0"/>
              <a:t>Public Health I</a:t>
            </a:r>
            <a:r>
              <a:rPr lang="en-GB" noProof="0" dirty="0"/>
              <a:t>. November 2020</a:t>
            </a:r>
          </a:p>
        </p:txBody>
      </p:sp>
      <p:sp>
        <p:nvSpPr>
          <p:cNvPr id="3" name="Zástupný symbol pro číslo snímku 2">
            <a:extLst>
              <a:ext uri="{FF2B5EF4-FFF2-40B4-BE49-F238E27FC236}">
                <a16:creationId xmlns:a16="http://schemas.microsoft.com/office/drawing/2014/main" id="{828AD60A-F679-40CE-BB8A-8819878042F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Title 5">
            <a:extLst>
              <a:ext uri="{FF2B5EF4-FFF2-40B4-BE49-F238E27FC236}">
                <a16:creationId xmlns:a16="http://schemas.microsoft.com/office/drawing/2014/main" id="{592B015E-9EDF-4CEF-9877-81E8E262CF65}"/>
              </a:ext>
            </a:extLst>
          </p:cNvPr>
          <p:cNvSpPr>
            <a:spLocks noGrp="1"/>
          </p:cNvSpPr>
          <p:nvPr>
            <p:ph type="title"/>
          </p:nvPr>
        </p:nvSpPr>
        <p:spPr/>
        <p:txBody>
          <a:bodyPr/>
          <a:lstStyle/>
          <a:p>
            <a:r>
              <a:rPr lang="en-US" dirty="0"/>
              <a:t>Causation in Epidemiology</a:t>
            </a:r>
          </a:p>
        </p:txBody>
      </p:sp>
      <p:sp>
        <p:nvSpPr>
          <p:cNvPr id="7" name="Subtitle 6">
            <a:extLst>
              <a:ext uri="{FF2B5EF4-FFF2-40B4-BE49-F238E27FC236}">
                <a16:creationId xmlns:a16="http://schemas.microsoft.com/office/drawing/2014/main" id="{67DF0647-B63A-4BFF-B018-3803FDE5AE8A}"/>
              </a:ext>
            </a:extLst>
          </p:cNvPr>
          <p:cNvSpPr>
            <a:spLocks noGrp="1"/>
          </p:cNvSpPr>
          <p:nvPr>
            <p:ph type="subTitle" idx="1"/>
          </p:nvPr>
        </p:nvSpPr>
        <p:spPr/>
        <p:txBody>
          <a:bodyPr/>
          <a:lstStyle/>
          <a:p>
            <a:r>
              <a:rPr lang="en-GB" dirty="0"/>
              <a:t>Public Health I</a:t>
            </a:r>
            <a:endParaRPr lang="en-US" dirty="0"/>
          </a:p>
        </p:txBody>
      </p:sp>
    </p:spTree>
    <p:custDataLst>
      <p:tags r:id="rId1"/>
    </p:custDataLst>
    <p:extLst>
      <p:ext uri="{BB962C8B-B14F-4D97-AF65-F5344CB8AC3E}">
        <p14:creationId xmlns:p14="http://schemas.microsoft.com/office/powerpoint/2010/main" val="401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54415"/>
            <a:ext cx="6910633" cy="624070"/>
          </a:xfrm>
        </p:spPr>
        <p:txBody>
          <a:bodyPr/>
          <a:lstStyle/>
          <a:p>
            <a:r>
              <a:rPr lang="en-US" dirty="0"/>
              <a:t>Causal Inference</a:t>
            </a:r>
          </a:p>
        </p:txBody>
      </p:sp>
      <p:sp>
        <p:nvSpPr>
          <p:cNvPr id="15" name="Title 8">
            <a:extLst>
              <a:ext uri="{FF2B5EF4-FFF2-40B4-BE49-F238E27FC236}">
                <a16:creationId xmlns:a16="http://schemas.microsoft.com/office/drawing/2014/main" id="{47A89EDE-9BAA-4CE0-8ABB-DC771C998C5E}"/>
              </a:ext>
            </a:extLst>
          </p:cNvPr>
          <p:cNvSpPr txBox="1">
            <a:spLocks/>
          </p:cNvSpPr>
          <p:nvPr/>
        </p:nvSpPr>
        <p:spPr>
          <a:xfrm>
            <a:off x="2733095" y="2859557"/>
            <a:ext cx="7920000" cy="28399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lgn="just">
              <a:buFont typeface="+mj-lt"/>
              <a:buAutoNum type="arabicPeriod"/>
            </a:pPr>
            <a:r>
              <a:rPr lang="en-GB" sz="1800" b="0" kern="0" dirty="0"/>
              <a:t>the organism must be </a:t>
            </a:r>
            <a:r>
              <a:rPr lang="en-GB" sz="1800" kern="0" dirty="0">
                <a:solidFill>
                  <a:srgbClr val="FF0000"/>
                </a:solidFill>
              </a:rPr>
              <a:t>present</a:t>
            </a:r>
            <a:r>
              <a:rPr lang="en-GB" sz="1800" b="0" kern="0" dirty="0"/>
              <a:t> </a:t>
            </a:r>
            <a:r>
              <a:rPr lang="en-GB" sz="1800" b="0" kern="0" dirty="0">
                <a:solidFill>
                  <a:srgbClr val="0000DC"/>
                </a:solidFill>
              </a:rPr>
              <a:t>in every case of </a:t>
            </a:r>
            <a:r>
              <a:rPr lang="en-GB" sz="1800" b="0" kern="0" dirty="0"/>
              <a:t>the disease;</a:t>
            </a:r>
          </a:p>
          <a:p>
            <a:pPr marL="457200" indent="-457200" algn="just">
              <a:buFont typeface="+mj-lt"/>
              <a:buAutoNum type="arabicPeriod"/>
            </a:pPr>
            <a:r>
              <a:rPr lang="en-GB" sz="1800" b="0" kern="0" dirty="0"/>
              <a:t>the organism must be able to be </a:t>
            </a:r>
            <a:r>
              <a:rPr lang="en-GB" sz="1800" kern="0" dirty="0">
                <a:solidFill>
                  <a:srgbClr val="F01928"/>
                </a:solidFill>
              </a:rPr>
              <a:t>isolated</a:t>
            </a:r>
            <a:r>
              <a:rPr lang="en-GB" sz="1800" b="0" kern="0" dirty="0">
                <a:solidFill>
                  <a:srgbClr val="0000DC"/>
                </a:solidFill>
              </a:rPr>
              <a:t> and grown in pure culture;</a:t>
            </a:r>
          </a:p>
          <a:p>
            <a:pPr marL="457200" indent="-457200" algn="just">
              <a:buFont typeface="+mj-lt"/>
              <a:buAutoNum type="arabicPeriod"/>
            </a:pPr>
            <a:r>
              <a:rPr lang="en-GB" sz="1800" b="0" kern="0" dirty="0"/>
              <a:t>the organism must, when </a:t>
            </a:r>
            <a:r>
              <a:rPr lang="en-GB" sz="1800" kern="0" dirty="0">
                <a:solidFill>
                  <a:srgbClr val="F01928"/>
                </a:solidFill>
              </a:rPr>
              <a:t>inoculated</a:t>
            </a:r>
            <a:r>
              <a:rPr lang="en-GB" sz="1800" b="0" kern="0" dirty="0"/>
              <a:t> into a susceptible animal, cause the specific disease;</a:t>
            </a:r>
          </a:p>
          <a:p>
            <a:pPr marL="457200" indent="-457200" algn="just">
              <a:buFont typeface="+mj-lt"/>
              <a:buAutoNum type="arabicPeriod"/>
            </a:pPr>
            <a:r>
              <a:rPr lang="en-GB" sz="1800" b="0" kern="0" dirty="0"/>
              <a:t>the organism must then be </a:t>
            </a:r>
            <a:r>
              <a:rPr lang="en-GB" sz="1800" kern="0" dirty="0">
                <a:solidFill>
                  <a:srgbClr val="FF0000"/>
                </a:solidFill>
              </a:rPr>
              <a:t>recovered</a:t>
            </a:r>
            <a:r>
              <a:rPr lang="en-GB" sz="1800" b="0" kern="0" dirty="0"/>
              <a:t> from the animal and identified.</a:t>
            </a:r>
          </a:p>
          <a:p>
            <a:pPr marL="457200" indent="-457200" algn="just">
              <a:buFont typeface="+mj-lt"/>
              <a:buAutoNum type="arabicPeriod"/>
            </a:pPr>
            <a:endParaRPr lang="en-US" sz="1800" b="0" kern="0" dirty="0"/>
          </a:p>
        </p:txBody>
      </p:sp>
      <p:pic>
        <p:nvPicPr>
          <p:cNvPr id="4" name="Picture 3" descr="A picture containing text, indoor, person&#10;&#10;Description automatically generated">
            <a:extLst>
              <a:ext uri="{FF2B5EF4-FFF2-40B4-BE49-F238E27FC236}">
                <a16:creationId xmlns:a16="http://schemas.microsoft.com/office/drawing/2014/main" id="{CB491894-B45E-4339-A912-906024D41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8037" y="95693"/>
            <a:ext cx="2495107" cy="1309931"/>
          </a:xfrm>
          <a:prstGeom prst="rect">
            <a:avLst/>
          </a:prstGeom>
        </p:spPr>
      </p:pic>
      <p:sp>
        <p:nvSpPr>
          <p:cNvPr id="19" name="TextBox 18">
            <a:extLst>
              <a:ext uri="{FF2B5EF4-FFF2-40B4-BE49-F238E27FC236}">
                <a16:creationId xmlns:a16="http://schemas.microsoft.com/office/drawing/2014/main" id="{58FAB7AA-EDCA-4C1A-855B-430CF3F4D8EA}"/>
              </a:ext>
            </a:extLst>
          </p:cNvPr>
          <p:cNvSpPr txBox="1"/>
          <p:nvPr/>
        </p:nvSpPr>
        <p:spPr>
          <a:xfrm>
            <a:off x="9548037" y="1409697"/>
            <a:ext cx="2115880" cy="276999"/>
          </a:xfrm>
          <a:prstGeom prst="rect">
            <a:avLst/>
          </a:prstGeom>
          <a:noFill/>
        </p:spPr>
        <p:txBody>
          <a:bodyPr wrap="square">
            <a:spAutoFit/>
          </a:bodyPr>
          <a:lstStyle/>
          <a:p>
            <a:pPr algn="l"/>
            <a:r>
              <a:rPr lang="en-GB" sz="1200" b="0" i="0" dirty="0">
                <a:effectLst/>
                <a:latin typeface="+mn-lt"/>
              </a:rPr>
              <a:t>Louis Pasteur (1822 – 1895)</a:t>
            </a:r>
          </a:p>
        </p:txBody>
      </p:sp>
      <p:cxnSp>
        <p:nvCxnSpPr>
          <p:cNvPr id="8" name="Connector: Elbow 7">
            <a:extLst>
              <a:ext uri="{FF2B5EF4-FFF2-40B4-BE49-F238E27FC236}">
                <a16:creationId xmlns:a16="http://schemas.microsoft.com/office/drawing/2014/main" id="{633E19FE-493F-44E3-A3C3-9DEA9F20EEC5}"/>
              </a:ext>
            </a:extLst>
          </p:cNvPr>
          <p:cNvCxnSpPr/>
          <p:nvPr/>
        </p:nvCxnSpPr>
        <p:spPr bwMode="auto">
          <a:xfrm rot="10800000" flipV="1">
            <a:off x="8888819" y="547577"/>
            <a:ext cx="659218" cy="376392"/>
          </a:xfrm>
          <a:prstGeom prst="bentConnector3">
            <a:avLst>
              <a:gd name="adj1" fmla="val 100000"/>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74652F10-0559-4639-A9D2-233F4081F723}"/>
              </a:ext>
            </a:extLst>
          </p:cNvPr>
          <p:cNvSpPr txBox="1"/>
          <p:nvPr/>
        </p:nvSpPr>
        <p:spPr>
          <a:xfrm>
            <a:off x="8346558" y="1003968"/>
            <a:ext cx="1084521" cy="276999"/>
          </a:xfrm>
          <a:prstGeom prst="rect">
            <a:avLst/>
          </a:prstGeom>
          <a:noFill/>
        </p:spPr>
        <p:txBody>
          <a:bodyPr wrap="square">
            <a:spAutoFit/>
          </a:bodyPr>
          <a:lstStyle/>
          <a:p>
            <a:pPr algn="l"/>
            <a:r>
              <a:rPr lang="en-GB" sz="1200" i="0" dirty="0">
                <a:effectLst/>
                <a:latin typeface="+mn-lt"/>
              </a:rPr>
              <a:t>Germ Theory</a:t>
            </a:r>
          </a:p>
        </p:txBody>
      </p:sp>
      <p:pic>
        <p:nvPicPr>
          <p:cNvPr id="25" name="Picture 24">
            <a:extLst>
              <a:ext uri="{FF2B5EF4-FFF2-40B4-BE49-F238E27FC236}">
                <a16:creationId xmlns:a16="http://schemas.microsoft.com/office/drawing/2014/main" id="{43BB5135-8A92-4D61-B0FD-66A9270E5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923" y="36574"/>
            <a:ext cx="2495107" cy="1988486"/>
          </a:xfrm>
          <a:prstGeom prst="rect">
            <a:avLst/>
          </a:prstGeom>
        </p:spPr>
      </p:pic>
      <p:pic>
        <p:nvPicPr>
          <p:cNvPr id="27" name="Picture 26">
            <a:extLst>
              <a:ext uri="{FF2B5EF4-FFF2-40B4-BE49-F238E27FC236}">
                <a16:creationId xmlns:a16="http://schemas.microsoft.com/office/drawing/2014/main" id="{A5C6AE0B-56D7-4CDB-A4F1-EFF78AAF8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00" y="2921288"/>
            <a:ext cx="1828270" cy="2375824"/>
          </a:xfrm>
          <a:prstGeom prst="rect">
            <a:avLst/>
          </a:prstGeom>
        </p:spPr>
      </p:pic>
      <p:sp>
        <p:nvSpPr>
          <p:cNvPr id="29" name="TextBox 28">
            <a:extLst>
              <a:ext uri="{FF2B5EF4-FFF2-40B4-BE49-F238E27FC236}">
                <a16:creationId xmlns:a16="http://schemas.microsoft.com/office/drawing/2014/main" id="{341FB111-A742-43AB-984B-588BCE2E78B2}"/>
              </a:ext>
            </a:extLst>
          </p:cNvPr>
          <p:cNvSpPr txBox="1"/>
          <p:nvPr/>
        </p:nvSpPr>
        <p:spPr>
          <a:xfrm>
            <a:off x="292661" y="5354381"/>
            <a:ext cx="2073347" cy="276999"/>
          </a:xfrm>
          <a:prstGeom prst="rect">
            <a:avLst/>
          </a:prstGeom>
          <a:noFill/>
        </p:spPr>
        <p:txBody>
          <a:bodyPr wrap="square">
            <a:spAutoFit/>
          </a:bodyPr>
          <a:lstStyle/>
          <a:p>
            <a:pPr algn="l"/>
            <a:r>
              <a:rPr lang="en-GB" sz="1200" b="0" i="0" dirty="0">
                <a:effectLst/>
                <a:latin typeface="+mn-lt"/>
              </a:rPr>
              <a:t>Robert Koch (1843 – 1910)</a:t>
            </a:r>
          </a:p>
        </p:txBody>
      </p:sp>
    </p:spTree>
    <p:custDataLst>
      <p:tags r:id="rId1"/>
    </p:custDataLst>
    <p:extLst>
      <p:ext uri="{BB962C8B-B14F-4D97-AF65-F5344CB8AC3E}">
        <p14:creationId xmlns:p14="http://schemas.microsoft.com/office/powerpoint/2010/main" val="322135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500"/>
                                        <p:tgtEl>
                                          <p:spTgt spid="1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animEffect transition="in" filter="fade">
                                      <p:cBhvr>
                                        <p:cTn id="51" dur="500"/>
                                        <p:tgtEl>
                                          <p:spTgt spid="1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5">
                                            <p:txEl>
                                              <p:pRg st="3" end="3"/>
                                            </p:txEl>
                                          </p:spTgt>
                                        </p:tgtEl>
                                        <p:attrNameLst>
                                          <p:attrName>style.visibility</p:attrName>
                                        </p:attrNameLst>
                                      </p:cBhvr>
                                      <p:to>
                                        <p:strVal val="visible"/>
                                      </p:to>
                                    </p:set>
                                    <p:animEffect transition="in" filter="fade">
                                      <p:cBhvr>
                                        <p:cTn id="5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13"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54415"/>
            <a:ext cx="6910633" cy="624070"/>
          </a:xfrm>
        </p:spPr>
        <p:txBody>
          <a:bodyPr/>
          <a:lstStyle/>
          <a:p>
            <a:r>
              <a:rPr lang="en-US" dirty="0"/>
              <a:t>Causal Inference</a:t>
            </a:r>
          </a:p>
        </p:txBody>
      </p:sp>
      <p:sp>
        <p:nvSpPr>
          <p:cNvPr id="15" name="Title 8">
            <a:extLst>
              <a:ext uri="{FF2B5EF4-FFF2-40B4-BE49-F238E27FC236}">
                <a16:creationId xmlns:a16="http://schemas.microsoft.com/office/drawing/2014/main" id="{47A89EDE-9BAA-4CE0-8ABB-DC771C998C5E}"/>
              </a:ext>
            </a:extLst>
          </p:cNvPr>
          <p:cNvSpPr txBox="1">
            <a:spLocks/>
          </p:cNvSpPr>
          <p:nvPr/>
        </p:nvSpPr>
        <p:spPr>
          <a:xfrm>
            <a:off x="2733095" y="2859557"/>
            <a:ext cx="2827733" cy="28399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lgn="just">
              <a:lnSpc>
                <a:spcPct val="100000"/>
              </a:lnSpc>
              <a:buFont typeface="+mj-lt"/>
              <a:buAutoNum type="arabicPeriod"/>
            </a:pPr>
            <a:r>
              <a:rPr lang="en-US" sz="1800" b="0" kern="0" dirty="0">
                <a:latin typeface="+mn-lt"/>
              </a:rPr>
              <a:t>Strength</a:t>
            </a:r>
          </a:p>
          <a:p>
            <a:pPr marL="457200" indent="-457200" algn="just">
              <a:lnSpc>
                <a:spcPct val="100000"/>
              </a:lnSpc>
              <a:buFont typeface="+mj-lt"/>
              <a:buAutoNum type="arabicPeriod"/>
            </a:pPr>
            <a:r>
              <a:rPr lang="en-US" sz="1800" b="0" kern="0" dirty="0">
                <a:latin typeface="+mn-lt"/>
              </a:rPr>
              <a:t>Consistency</a:t>
            </a:r>
          </a:p>
          <a:p>
            <a:pPr marL="457200" indent="-457200" algn="just">
              <a:lnSpc>
                <a:spcPct val="100000"/>
              </a:lnSpc>
              <a:buFont typeface="+mj-lt"/>
              <a:buAutoNum type="arabicPeriod"/>
            </a:pPr>
            <a:r>
              <a:rPr lang="en-US" sz="1800" b="0" kern="0" dirty="0">
                <a:latin typeface="+mn-lt"/>
              </a:rPr>
              <a:t>Specificity</a:t>
            </a:r>
          </a:p>
          <a:p>
            <a:pPr marL="457200" indent="-457200" algn="just">
              <a:lnSpc>
                <a:spcPct val="100000"/>
              </a:lnSpc>
              <a:buFont typeface="+mj-lt"/>
              <a:buAutoNum type="arabicPeriod"/>
            </a:pPr>
            <a:r>
              <a:rPr lang="en-US" sz="1800" b="0" kern="0" dirty="0">
                <a:latin typeface="+mn-lt"/>
              </a:rPr>
              <a:t>Temporality</a:t>
            </a:r>
          </a:p>
          <a:p>
            <a:pPr marL="457200" indent="-457200" algn="just">
              <a:lnSpc>
                <a:spcPct val="100000"/>
              </a:lnSpc>
              <a:buFont typeface="+mj-lt"/>
              <a:buAutoNum type="arabicPeriod"/>
            </a:pPr>
            <a:r>
              <a:rPr lang="en-US" sz="1800" b="0" kern="0" dirty="0">
                <a:latin typeface="+mn-lt"/>
              </a:rPr>
              <a:t>Biological gradient</a:t>
            </a:r>
          </a:p>
          <a:p>
            <a:pPr marL="457200" indent="-457200" algn="just">
              <a:lnSpc>
                <a:spcPct val="100000"/>
              </a:lnSpc>
              <a:buFont typeface="+mj-lt"/>
              <a:buAutoNum type="arabicPeriod"/>
            </a:pPr>
            <a:r>
              <a:rPr lang="en-US" sz="1800" b="0" kern="0" dirty="0">
                <a:latin typeface="+mn-lt"/>
              </a:rPr>
              <a:t>Biological plausibility</a:t>
            </a:r>
          </a:p>
          <a:p>
            <a:pPr marL="457200" indent="-457200" algn="just">
              <a:lnSpc>
                <a:spcPct val="100000"/>
              </a:lnSpc>
              <a:buFont typeface="+mj-lt"/>
              <a:buAutoNum type="arabicPeriod"/>
            </a:pPr>
            <a:r>
              <a:rPr lang="en-US" sz="1800" b="0" kern="0" dirty="0">
                <a:latin typeface="+mn-lt"/>
              </a:rPr>
              <a:t>Coherence</a:t>
            </a:r>
          </a:p>
          <a:p>
            <a:pPr marL="457200" indent="-457200" algn="just">
              <a:lnSpc>
                <a:spcPct val="100000"/>
              </a:lnSpc>
              <a:buFont typeface="+mj-lt"/>
              <a:buAutoNum type="arabicPeriod"/>
            </a:pPr>
            <a:r>
              <a:rPr lang="en-US" sz="1800" b="0" kern="0" dirty="0">
                <a:latin typeface="+mn-lt"/>
              </a:rPr>
              <a:t>Experiment</a:t>
            </a:r>
          </a:p>
          <a:p>
            <a:pPr marL="457200" indent="-457200" algn="just">
              <a:lnSpc>
                <a:spcPct val="100000"/>
              </a:lnSpc>
              <a:buFont typeface="+mj-lt"/>
              <a:buAutoNum type="arabicPeriod"/>
            </a:pPr>
            <a:r>
              <a:rPr lang="en-US" sz="1800" b="0" kern="0" dirty="0">
                <a:latin typeface="+mn-lt"/>
              </a:rPr>
              <a:t>Analogy</a:t>
            </a:r>
          </a:p>
          <a:p>
            <a:pPr marL="457200" indent="-457200" algn="just">
              <a:lnSpc>
                <a:spcPct val="100000"/>
              </a:lnSpc>
              <a:buFont typeface="+mj-lt"/>
              <a:buAutoNum type="arabicPeriod"/>
            </a:pPr>
            <a:r>
              <a:rPr lang="en-US" sz="1800" b="0" kern="0" dirty="0">
                <a:latin typeface="+mn-lt"/>
              </a:rPr>
              <a:t>Reversibility</a:t>
            </a:r>
          </a:p>
        </p:txBody>
      </p:sp>
      <p:sp>
        <p:nvSpPr>
          <p:cNvPr id="29" name="TextBox 28">
            <a:extLst>
              <a:ext uri="{FF2B5EF4-FFF2-40B4-BE49-F238E27FC236}">
                <a16:creationId xmlns:a16="http://schemas.microsoft.com/office/drawing/2014/main" id="{341FB111-A742-43AB-984B-588BCE2E78B2}"/>
              </a:ext>
            </a:extLst>
          </p:cNvPr>
          <p:cNvSpPr txBox="1"/>
          <p:nvPr/>
        </p:nvSpPr>
        <p:spPr>
          <a:xfrm>
            <a:off x="300767" y="5380875"/>
            <a:ext cx="2057134" cy="276999"/>
          </a:xfrm>
          <a:prstGeom prst="rect">
            <a:avLst/>
          </a:prstGeom>
          <a:noFill/>
        </p:spPr>
        <p:txBody>
          <a:bodyPr wrap="square">
            <a:spAutoFit/>
          </a:bodyPr>
          <a:lstStyle/>
          <a:p>
            <a:pPr algn="l"/>
            <a:r>
              <a:rPr lang="en-GB" sz="1200" b="0" i="0" dirty="0">
                <a:effectLst/>
                <a:latin typeface="+mn-lt"/>
              </a:rPr>
              <a:t>Bradford Hill (1897 – 1991 )</a:t>
            </a:r>
          </a:p>
        </p:txBody>
      </p:sp>
      <p:pic>
        <p:nvPicPr>
          <p:cNvPr id="5" name="Picture 4">
            <a:extLst>
              <a:ext uri="{FF2B5EF4-FFF2-40B4-BE49-F238E27FC236}">
                <a16:creationId xmlns:a16="http://schemas.microsoft.com/office/drawing/2014/main" id="{F006D4B4-9B57-42F7-B75E-953CAB540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41" y="2973151"/>
            <a:ext cx="1856986" cy="2375825"/>
          </a:xfrm>
          <a:prstGeom prst="rect">
            <a:avLst/>
          </a:prstGeom>
        </p:spPr>
      </p:pic>
      <p:sp>
        <p:nvSpPr>
          <p:cNvPr id="7" name="Arrow: Right 6">
            <a:extLst>
              <a:ext uri="{FF2B5EF4-FFF2-40B4-BE49-F238E27FC236}">
                <a16:creationId xmlns:a16="http://schemas.microsoft.com/office/drawing/2014/main" id="{F1D14162-D849-4995-AB4A-90B6EE6E6BBD}"/>
              </a:ext>
            </a:extLst>
          </p:cNvPr>
          <p:cNvSpPr/>
          <p:nvPr/>
        </p:nvSpPr>
        <p:spPr bwMode="auto">
          <a:xfrm>
            <a:off x="5797798" y="3815687"/>
            <a:ext cx="648587" cy="624070"/>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6" name="TextBox 15">
            <a:extLst>
              <a:ext uri="{FF2B5EF4-FFF2-40B4-BE49-F238E27FC236}">
                <a16:creationId xmlns:a16="http://schemas.microsoft.com/office/drawing/2014/main" id="{2FDCCD90-796A-47FC-A65D-6C122C2E7498}"/>
              </a:ext>
            </a:extLst>
          </p:cNvPr>
          <p:cNvSpPr txBox="1"/>
          <p:nvPr/>
        </p:nvSpPr>
        <p:spPr>
          <a:xfrm>
            <a:off x="6815734" y="2296738"/>
            <a:ext cx="4114535" cy="3728649"/>
          </a:xfrm>
          <a:prstGeom prst="rect">
            <a:avLst/>
          </a:prstGeom>
          <a:noFill/>
        </p:spPr>
        <p:txBody>
          <a:bodyPr wrap="square">
            <a:spAutoFit/>
          </a:bodyPr>
          <a:lstStyle/>
          <a:p>
            <a:pPr marL="457200" indent="-457200" algn="just">
              <a:lnSpc>
                <a:spcPct val="150000"/>
              </a:lnSpc>
              <a:buFont typeface="+mj-lt"/>
              <a:buAutoNum type="arabicPeriod"/>
            </a:pPr>
            <a:r>
              <a:rPr lang="en-US" sz="2000" kern="0" dirty="0">
                <a:solidFill>
                  <a:srgbClr val="FF0000"/>
                </a:solidFill>
                <a:latin typeface="+mn-lt"/>
              </a:rPr>
              <a:t>Strength (Effect Size)</a:t>
            </a:r>
          </a:p>
          <a:p>
            <a:pPr marL="457200" indent="-457200" algn="just">
              <a:lnSpc>
                <a:spcPct val="150000"/>
              </a:lnSpc>
              <a:buFont typeface="+mj-lt"/>
              <a:buAutoNum type="arabicPeriod"/>
            </a:pPr>
            <a:r>
              <a:rPr lang="en-US" sz="2000" b="0" kern="0" dirty="0">
                <a:solidFill>
                  <a:srgbClr val="FF0000"/>
                </a:solidFill>
                <a:latin typeface="+mn-lt"/>
              </a:rPr>
              <a:t>Consistency (Reliability)</a:t>
            </a:r>
          </a:p>
          <a:p>
            <a:pPr marL="457200" indent="-457200" algn="just">
              <a:lnSpc>
                <a:spcPct val="150000"/>
              </a:lnSpc>
              <a:buFont typeface="+mj-lt"/>
              <a:buAutoNum type="arabicPeriod"/>
            </a:pPr>
            <a:r>
              <a:rPr lang="en-US" sz="2000" b="0" kern="0" dirty="0">
                <a:solidFill>
                  <a:srgbClr val="FF0000"/>
                </a:solidFill>
                <a:latin typeface="+mn-lt"/>
              </a:rPr>
              <a:t>Temporal Relation</a:t>
            </a:r>
          </a:p>
          <a:p>
            <a:pPr marL="457200" indent="-457200" algn="just">
              <a:lnSpc>
                <a:spcPct val="150000"/>
              </a:lnSpc>
              <a:buFont typeface="+mj-lt"/>
              <a:buAutoNum type="arabicPeriod"/>
            </a:pPr>
            <a:r>
              <a:rPr lang="en-US" sz="2000" kern="0" dirty="0">
                <a:solidFill>
                  <a:srgbClr val="FF0000"/>
                </a:solidFill>
                <a:latin typeface="+mn-lt"/>
              </a:rPr>
              <a:t>Dose-response Relationship</a:t>
            </a:r>
          </a:p>
          <a:p>
            <a:pPr marL="457200" indent="-457200" algn="just">
              <a:lnSpc>
                <a:spcPct val="150000"/>
              </a:lnSpc>
              <a:buFont typeface="+mj-lt"/>
              <a:buAutoNum type="arabicPeriod"/>
            </a:pPr>
            <a:r>
              <a:rPr lang="en-US" sz="2000" b="0" kern="0" dirty="0">
                <a:solidFill>
                  <a:srgbClr val="FF0000"/>
                </a:solidFill>
                <a:latin typeface="+mn-lt"/>
              </a:rPr>
              <a:t>Plausibility</a:t>
            </a:r>
          </a:p>
          <a:p>
            <a:pPr marL="457200" indent="-457200" algn="just">
              <a:lnSpc>
                <a:spcPct val="150000"/>
              </a:lnSpc>
              <a:buFont typeface="+mj-lt"/>
              <a:buAutoNum type="arabicPeriod"/>
            </a:pPr>
            <a:r>
              <a:rPr lang="en-US" sz="2000" kern="0" dirty="0">
                <a:solidFill>
                  <a:srgbClr val="FF0000"/>
                </a:solidFill>
                <a:latin typeface="+mn-lt"/>
              </a:rPr>
              <a:t>Reversibility</a:t>
            </a:r>
          </a:p>
          <a:p>
            <a:pPr marL="457200" indent="-457200" algn="just">
              <a:lnSpc>
                <a:spcPct val="150000"/>
              </a:lnSpc>
              <a:buFont typeface="+mj-lt"/>
              <a:buAutoNum type="arabicPeriod"/>
            </a:pPr>
            <a:r>
              <a:rPr lang="en-US" sz="2000" b="0" kern="0" dirty="0">
                <a:solidFill>
                  <a:srgbClr val="FF0000"/>
                </a:solidFill>
                <a:latin typeface="+mn-lt"/>
              </a:rPr>
              <a:t>Study design</a:t>
            </a:r>
          </a:p>
          <a:p>
            <a:pPr marL="457200" indent="-457200" algn="just">
              <a:lnSpc>
                <a:spcPct val="150000"/>
              </a:lnSpc>
              <a:buFont typeface="+mj-lt"/>
              <a:buAutoNum type="arabicPeriod"/>
            </a:pPr>
            <a:r>
              <a:rPr lang="en-US" sz="2000" kern="0" dirty="0">
                <a:solidFill>
                  <a:srgbClr val="FF0000"/>
                </a:solidFill>
                <a:latin typeface="+mn-lt"/>
              </a:rPr>
              <a:t>Judging the Evidence</a:t>
            </a:r>
            <a:endParaRPr lang="en-US" sz="2000" b="0" kern="0" dirty="0">
              <a:solidFill>
                <a:srgbClr val="FF0000"/>
              </a:solidFill>
              <a:latin typeface="+mn-lt"/>
            </a:endParaRPr>
          </a:p>
        </p:txBody>
      </p:sp>
    </p:spTree>
    <p:custDataLst>
      <p:tags r:id="rId1"/>
    </p:custDataLst>
    <p:extLst>
      <p:ext uri="{BB962C8B-B14F-4D97-AF65-F5344CB8AC3E}">
        <p14:creationId xmlns:p14="http://schemas.microsoft.com/office/powerpoint/2010/main" val="34344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9" grpId="0"/>
      <p:bldP spid="7"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199" y="1806713"/>
            <a:ext cx="6910633" cy="624070"/>
          </a:xfrm>
        </p:spPr>
        <p:txBody>
          <a:bodyPr/>
          <a:lstStyle/>
          <a:p>
            <a:r>
              <a:rPr lang="en-US" dirty="0"/>
              <a:t>Causal Inference</a:t>
            </a:r>
          </a:p>
        </p:txBody>
      </p:sp>
      <p:sp>
        <p:nvSpPr>
          <p:cNvPr id="16" name="TextBox 15">
            <a:extLst>
              <a:ext uri="{FF2B5EF4-FFF2-40B4-BE49-F238E27FC236}">
                <a16:creationId xmlns:a16="http://schemas.microsoft.com/office/drawing/2014/main" id="{2FDCCD90-796A-47FC-A65D-6C122C2E7498}"/>
              </a:ext>
            </a:extLst>
          </p:cNvPr>
          <p:cNvSpPr txBox="1"/>
          <p:nvPr/>
        </p:nvSpPr>
        <p:spPr>
          <a:xfrm>
            <a:off x="415199" y="2489733"/>
            <a:ext cx="6166354" cy="1806713"/>
          </a:xfrm>
          <a:prstGeom prst="rect">
            <a:avLst/>
          </a:prstGeom>
          <a:noFill/>
        </p:spPr>
        <p:txBody>
          <a:bodyPr wrap="square">
            <a:spAutoFit/>
          </a:bodyPr>
          <a:lstStyle/>
          <a:p>
            <a:pPr algn="just">
              <a:lnSpc>
                <a:spcPct val="150000"/>
              </a:lnSpc>
            </a:pPr>
            <a:r>
              <a:rPr lang="en-US" sz="2000" b="1" kern="0" dirty="0">
                <a:solidFill>
                  <a:srgbClr val="0000DC"/>
                </a:solidFill>
                <a:latin typeface="+mn-lt"/>
              </a:rPr>
              <a:t>Strength (Effect Size)</a:t>
            </a:r>
          </a:p>
          <a:p>
            <a:pPr marL="285750" indent="-285750" algn="just">
              <a:lnSpc>
                <a:spcPct val="150000"/>
              </a:lnSpc>
              <a:buFont typeface="Arial" panose="020B0604020202020204" pitchFamily="34" charset="0"/>
              <a:buChar char="•"/>
            </a:pPr>
            <a:r>
              <a:rPr lang="en-GB" sz="1400" kern="0" dirty="0">
                <a:solidFill>
                  <a:srgbClr val="0000DC"/>
                </a:solidFill>
                <a:latin typeface="+mn-lt"/>
              </a:rPr>
              <a:t>A strong association between possible cause and effect, as measured by the size of the risk ratio (relative risk), is more likely to be causal than is a weak association, which could be influenced by confounding or bias.</a:t>
            </a:r>
          </a:p>
          <a:p>
            <a:pPr marL="285750" indent="-285750" algn="just">
              <a:lnSpc>
                <a:spcPct val="150000"/>
              </a:lnSpc>
              <a:buFont typeface="Arial" panose="020B0604020202020204" pitchFamily="34" charset="0"/>
              <a:buChar char="•"/>
            </a:pPr>
            <a:r>
              <a:rPr lang="en-GB" sz="1400" kern="0" dirty="0">
                <a:solidFill>
                  <a:srgbClr val="0000DC"/>
                </a:solidFill>
                <a:latin typeface="+mn-lt"/>
              </a:rPr>
              <a:t>Relative risks greater than 2 can be considered strong.</a:t>
            </a:r>
            <a:endParaRPr lang="en-US" sz="1400" b="1" kern="0" dirty="0">
              <a:solidFill>
                <a:srgbClr val="0000DC"/>
              </a:solidFill>
              <a:latin typeface="+mn-lt"/>
            </a:endParaRPr>
          </a:p>
        </p:txBody>
      </p:sp>
      <p:sp>
        <p:nvSpPr>
          <p:cNvPr id="9" name="TextBox 8">
            <a:extLst>
              <a:ext uri="{FF2B5EF4-FFF2-40B4-BE49-F238E27FC236}">
                <a16:creationId xmlns:a16="http://schemas.microsoft.com/office/drawing/2014/main" id="{1E1228ED-48E7-4E09-8F91-ADB24110694E}"/>
              </a:ext>
            </a:extLst>
          </p:cNvPr>
          <p:cNvSpPr txBox="1"/>
          <p:nvPr/>
        </p:nvSpPr>
        <p:spPr>
          <a:xfrm>
            <a:off x="415199" y="4355397"/>
            <a:ext cx="6166354" cy="1806713"/>
          </a:xfrm>
          <a:prstGeom prst="rect">
            <a:avLst/>
          </a:prstGeom>
          <a:noFill/>
        </p:spPr>
        <p:txBody>
          <a:bodyPr wrap="square">
            <a:spAutoFit/>
          </a:bodyPr>
          <a:lstStyle/>
          <a:p>
            <a:pPr algn="just">
              <a:lnSpc>
                <a:spcPct val="150000"/>
              </a:lnSpc>
            </a:pPr>
            <a:r>
              <a:rPr lang="en-US" sz="2000" b="1" kern="0" dirty="0">
                <a:solidFill>
                  <a:srgbClr val="0000DC"/>
                </a:solidFill>
                <a:latin typeface="+mn-lt"/>
              </a:rPr>
              <a:t>Consistency (Reliability)</a:t>
            </a:r>
          </a:p>
          <a:p>
            <a:pPr marL="285750" indent="-285750" algn="just">
              <a:lnSpc>
                <a:spcPct val="150000"/>
              </a:lnSpc>
              <a:buFont typeface="Arial" panose="020B0604020202020204" pitchFamily="34" charset="0"/>
              <a:buChar char="•"/>
            </a:pPr>
            <a:r>
              <a:rPr lang="en-GB" sz="1400" kern="0" dirty="0">
                <a:solidFill>
                  <a:srgbClr val="0000DC"/>
                </a:solidFill>
                <a:latin typeface="+mn-lt"/>
              </a:rPr>
              <a:t>Consistency is demonstrated by several studies giving the same result.</a:t>
            </a:r>
          </a:p>
          <a:p>
            <a:pPr marL="285750" indent="-285750" algn="just">
              <a:lnSpc>
                <a:spcPct val="150000"/>
              </a:lnSpc>
              <a:buFont typeface="Arial" panose="020B0604020202020204" pitchFamily="34" charset="0"/>
              <a:buChar char="•"/>
            </a:pPr>
            <a:r>
              <a:rPr lang="en-GB" sz="1400" kern="0" dirty="0">
                <a:solidFill>
                  <a:srgbClr val="0000DC"/>
                </a:solidFill>
                <a:latin typeface="+mn-lt"/>
              </a:rPr>
              <a:t>This is particularly important when a variety of designs are used in different settings, since the likelihood that all studies are making the same “mistake is thereby minimized.</a:t>
            </a:r>
            <a:endParaRPr lang="en-US" sz="1400" b="1" kern="0" dirty="0">
              <a:solidFill>
                <a:srgbClr val="0000DC"/>
              </a:solidFill>
              <a:latin typeface="+mn-lt"/>
            </a:endParaRPr>
          </a:p>
        </p:txBody>
      </p:sp>
      <p:sp>
        <p:nvSpPr>
          <p:cNvPr id="10" name="TextBox 9">
            <a:extLst>
              <a:ext uri="{FF2B5EF4-FFF2-40B4-BE49-F238E27FC236}">
                <a16:creationId xmlns:a16="http://schemas.microsoft.com/office/drawing/2014/main" id="{2BD77898-A89A-4A5E-9F9B-DC3808B107C8}"/>
              </a:ext>
            </a:extLst>
          </p:cNvPr>
          <p:cNvSpPr txBox="1"/>
          <p:nvPr/>
        </p:nvSpPr>
        <p:spPr>
          <a:xfrm>
            <a:off x="6684865" y="0"/>
            <a:ext cx="5507135" cy="1806713"/>
          </a:xfrm>
          <a:prstGeom prst="rect">
            <a:avLst/>
          </a:prstGeom>
          <a:noFill/>
        </p:spPr>
        <p:txBody>
          <a:bodyPr wrap="square">
            <a:spAutoFit/>
          </a:bodyPr>
          <a:lstStyle/>
          <a:p>
            <a:pPr algn="just">
              <a:lnSpc>
                <a:spcPct val="150000"/>
              </a:lnSpc>
            </a:pPr>
            <a:r>
              <a:rPr lang="en-US" sz="2000" b="1" kern="0" dirty="0">
                <a:solidFill>
                  <a:srgbClr val="0000DC"/>
                </a:solidFill>
                <a:latin typeface="+mn-lt"/>
              </a:rPr>
              <a:t>Temporal Relation</a:t>
            </a:r>
          </a:p>
          <a:p>
            <a:pPr marL="285750" indent="-285750" algn="just">
              <a:lnSpc>
                <a:spcPct val="150000"/>
              </a:lnSpc>
              <a:buFont typeface="Arial" panose="020B0604020202020204" pitchFamily="34" charset="0"/>
              <a:buChar char="•"/>
            </a:pPr>
            <a:r>
              <a:rPr lang="en-GB" sz="1400" kern="0" dirty="0">
                <a:solidFill>
                  <a:srgbClr val="0000DC"/>
                </a:solidFill>
                <a:latin typeface="+mn-lt"/>
              </a:rPr>
              <a:t>The cause must precede the effect.</a:t>
            </a:r>
          </a:p>
          <a:p>
            <a:pPr marL="285750" indent="-285750" algn="just">
              <a:lnSpc>
                <a:spcPct val="150000"/>
              </a:lnSpc>
              <a:buFont typeface="Arial" panose="020B0604020202020204" pitchFamily="34" charset="0"/>
              <a:buChar char="•"/>
            </a:pPr>
            <a:r>
              <a:rPr lang="en-GB" sz="1400" kern="0" dirty="0">
                <a:solidFill>
                  <a:srgbClr val="0000DC"/>
                </a:solidFill>
                <a:latin typeface="+mn-lt"/>
              </a:rPr>
              <a:t>This is usually self-evident, although difficulties may arise in case-control and cross-sectional studies when measurements of the possible cause and effect are made at the same time.</a:t>
            </a:r>
            <a:endParaRPr lang="en-US" sz="1400" b="1" kern="0" dirty="0">
              <a:solidFill>
                <a:srgbClr val="0000DC"/>
              </a:solidFill>
              <a:latin typeface="+mn-lt"/>
            </a:endParaRPr>
          </a:p>
        </p:txBody>
      </p:sp>
      <p:sp>
        <p:nvSpPr>
          <p:cNvPr id="11" name="TextBox 10">
            <a:extLst>
              <a:ext uri="{FF2B5EF4-FFF2-40B4-BE49-F238E27FC236}">
                <a16:creationId xmlns:a16="http://schemas.microsoft.com/office/drawing/2014/main" id="{40B1BB2D-43C3-4EF8-AF08-4AC146F4E549}"/>
              </a:ext>
            </a:extLst>
          </p:cNvPr>
          <p:cNvSpPr txBox="1"/>
          <p:nvPr/>
        </p:nvSpPr>
        <p:spPr>
          <a:xfrm>
            <a:off x="6684865" y="1767269"/>
            <a:ext cx="5507135" cy="1483548"/>
          </a:xfrm>
          <a:prstGeom prst="rect">
            <a:avLst/>
          </a:prstGeom>
          <a:noFill/>
        </p:spPr>
        <p:txBody>
          <a:bodyPr wrap="square">
            <a:spAutoFit/>
          </a:bodyPr>
          <a:lstStyle/>
          <a:p>
            <a:pPr algn="just">
              <a:lnSpc>
                <a:spcPct val="150000"/>
              </a:lnSpc>
            </a:pPr>
            <a:r>
              <a:rPr lang="en-US" sz="2000" b="1" kern="0" dirty="0">
                <a:solidFill>
                  <a:srgbClr val="0000DC"/>
                </a:solidFill>
                <a:latin typeface="+mn-lt"/>
              </a:rPr>
              <a:t>Dose-response Relationship</a:t>
            </a:r>
          </a:p>
          <a:p>
            <a:pPr marL="285750" indent="-285750" algn="just">
              <a:lnSpc>
                <a:spcPct val="150000"/>
              </a:lnSpc>
              <a:buFont typeface="Arial" panose="020B0604020202020204" pitchFamily="34" charset="0"/>
              <a:buChar char="•"/>
            </a:pPr>
            <a:r>
              <a:rPr lang="en-GB" sz="1400" kern="0" dirty="0">
                <a:solidFill>
                  <a:srgbClr val="0000DC"/>
                </a:solidFill>
                <a:latin typeface="+mn-lt"/>
              </a:rPr>
              <a:t>A dose–response relationship occurs when changes in the level of a possible cause are associated with changes in the prevalence or incidence of the effect.</a:t>
            </a:r>
            <a:endParaRPr lang="en-US" sz="1400" b="1" kern="0" dirty="0">
              <a:solidFill>
                <a:srgbClr val="0000DC"/>
              </a:solidFill>
              <a:latin typeface="+mn-lt"/>
            </a:endParaRPr>
          </a:p>
        </p:txBody>
      </p:sp>
      <p:sp>
        <p:nvSpPr>
          <p:cNvPr id="12" name="TextBox 11">
            <a:extLst>
              <a:ext uri="{FF2B5EF4-FFF2-40B4-BE49-F238E27FC236}">
                <a16:creationId xmlns:a16="http://schemas.microsoft.com/office/drawing/2014/main" id="{C340EDFF-7F8A-4DB5-8924-A4AF88E124A6}"/>
              </a:ext>
            </a:extLst>
          </p:cNvPr>
          <p:cNvSpPr txBox="1"/>
          <p:nvPr/>
        </p:nvSpPr>
        <p:spPr>
          <a:xfrm>
            <a:off x="6684865" y="3247954"/>
            <a:ext cx="5507135" cy="2129878"/>
          </a:xfrm>
          <a:prstGeom prst="rect">
            <a:avLst/>
          </a:prstGeom>
          <a:noFill/>
        </p:spPr>
        <p:txBody>
          <a:bodyPr wrap="square">
            <a:spAutoFit/>
          </a:bodyPr>
          <a:lstStyle/>
          <a:p>
            <a:pPr algn="just">
              <a:lnSpc>
                <a:spcPct val="150000"/>
              </a:lnSpc>
            </a:pPr>
            <a:r>
              <a:rPr lang="en-US" sz="2000" b="1" kern="0" dirty="0">
                <a:solidFill>
                  <a:srgbClr val="0000DC"/>
                </a:solidFill>
                <a:latin typeface="+mn-lt"/>
              </a:rPr>
              <a:t>Plausibility</a:t>
            </a:r>
          </a:p>
          <a:p>
            <a:pPr marL="285750" indent="-285750" algn="just">
              <a:lnSpc>
                <a:spcPct val="150000"/>
              </a:lnSpc>
              <a:buFont typeface="Arial" panose="020B0604020202020204" pitchFamily="34" charset="0"/>
              <a:buChar char="•"/>
            </a:pPr>
            <a:r>
              <a:rPr lang="en-GB" sz="1400" kern="0" dirty="0">
                <a:solidFill>
                  <a:srgbClr val="0000DC"/>
                </a:solidFill>
                <a:latin typeface="+mn-lt"/>
              </a:rPr>
              <a:t>An association is plausible, and thus more likely to be causal, if consistent with other knowledge.</a:t>
            </a:r>
          </a:p>
          <a:p>
            <a:pPr marL="285750" indent="-285750" algn="just">
              <a:lnSpc>
                <a:spcPct val="150000"/>
              </a:lnSpc>
              <a:buFont typeface="Arial" panose="020B0604020202020204" pitchFamily="34" charset="0"/>
              <a:buChar char="•"/>
            </a:pPr>
            <a:r>
              <a:rPr lang="en-GB" sz="1400" kern="0" dirty="0">
                <a:solidFill>
                  <a:srgbClr val="0000DC"/>
                </a:solidFill>
                <a:latin typeface="+mn-lt"/>
              </a:rPr>
              <a:t>However, biological plausibility is a relative concept, and seemingly implausible associations may eventually be shown to be causal.</a:t>
            </a:r>
            <a:endParaRPr lang="en-US" sz="1400" kern="0" dirty="0">
              <a:solidFill>
                <a:srgbClr val="0000DC"/>
              </a:solidFill>
              <a:latin typeface="+mn-lt"/>
            </a:endParaRPr>
          </a:p>
        </p:txBody>
      </p:sp>
      <p:sp>
        <p:nvSpPr>
          <p:cNvPr id="17" name="TextBox 16">
            <a:extLst>
              <a:ext uri="{FF2B5EF4-FFF2-40B4-BE49-F238E27FC236}">
                <a16:creationId xmlns:a16="http://schemas.microsoft.com/office/drawing/2014/main" id="{92E96556-A761-423B-812F-13DF29492D74}"/>
              </a:ext>
            </a:extLst>
          </p:cNvPr>
          <p:cNvSpPr txBox="1"/>
          <p:nvPr/>
        </p:nvSpPr>
        <p:spPr>
          <a:xfrm>
            <a:off x="6684865" y="5374452"/>
            <a:ext cx="5507135" cy="1483548"/>
          </a:xfrm>
          <a:prstGeom prst="rect">
            <a:avLst/>
          </a:prstGeom>
          <a:noFill/>
        </p:spPr>
        <p:txBody>
          <a:bodyPr wrap="square">
            <a:spAutoFit/>
          </a:bodyPr>
          <a:lstStyle/>
          <a:p>
            <a:pPr algn="just">
              <a:lnSpc>
                <a:spcPct val="150000"/>
              </a:lnSpc>
            </a:pPr>
            <a:r>
              <a:rPr lang="en-US" sz="2000" b="1" kern="0" dirty="0">
                <a:solidFill>
                  <a:srgbClr val="0000DC"/>
                </a:solidFill>
                <a:latin typeface="+mn-lt"/>
              </a:rPr>
              <a:t>Reversibility</a:t>
            </a:r>
          </a:p>
          <a:p>
            <a:pPr marL="285750" indent="-285750" algn="just">
              <a:lnSpc>
                <a:spcPct val="150000"/>
              </a:lnSpc>
              <a:buFont typeface="Arial" panose="020B0604020202020204" pitchFamily="34" charset="0"/>
              <a:buChar char="•"/>
            </a:pPr>
            <a:r>
              <a:rPr lang="en-GB" sz="1400" kern="0" dirty="0">
                <a:solidFill>
                  <a:srgbClr val="0000DC"/>
                </a:solidFill>
                <a:latin typeface="+mn-lt"/>
              </a:rPr>
              <a:t>When the removal of a possible cause results in a reduced disease risk, there is a greater likelihood that the association is causal.</a:t>
            </a:r>
            <a:endParaRPr lang="en-US" sz="1400" b="1" kern="0" dirty="0">
              <a:solidFill>
                <a:srgbClr val="0000DC"/>
              </a:solidFill>
              <a:latin typeface="+mn-lt"/>
            </a:endParaRPr>
          </a:p>
        </p:txBody>
      </p:sp>
      <p:pic>
        <p:nvPicPr>
          <p:cNvPr id="8" name="Picture 7">
            <a:extLst>
              <a:ext uri="{FF2B5EF4-FFF2-40B4-BE49-F238E27FC236}">
                <a16:creationId xmlns:a16="http://schemas.microsoft.com/office/drawing/2014/main" id="{5F1FD85D-E0E8-4DF1-B6D5-C3400A2F4681}"/>
              </a:ext>
            </a:extLst>
          </p:cNvPr>
          <p:cNvPicPr>
            <a:picLocks noChangeAspect="1"/>
          </p:cNvPicPr>
          <p:nvPr/>
        </p:nvPicPr>
        <p:blipFill>
          <a:blip r:embed="rId3"/>
          <a:stretch>
            <a:fillRect/>
          </a:stretch>
        </p:blipFill>
        <p:spPr>
          <a:xfrm>
            <a:off x="7162800" y="14287"/>
            <a:ext cx="5029200" cy="6829425"/>
          </a:xfrm>
          <a:prstGeom prst="rect">
            <a:avLst/>
          </a:prstGeom>
        </p:spPr>
      </p:pic>
      <p:pic>
        <p:nvPicPr>
          <p:cNvPr id="18" name="Picture 17">
            <a:extLst>
              <a:ext uri="{FF2B5EF4-FFF2-40B4-BE49-F238E27FC236}">
                <a16:creationId xmlns:a16="http://schemas.microsoft.com/office/drawing/2014/main" id="{29CD4098-EB0D-43D5-9A34-F899374D039F}"/>
              </a:ext>
            </a:extLst>
          </p:cNvPr>
          <p:cNvPicPr>
            <a:picLocks noChangeAspect="1"/>
          </p:cNvPicPr>
          <p:nvPr/>
        </p:nvPicPr>
        <p:blipFill>
          <a:blip r:embed="rId4"/>
          <a:stretch>
            <a:fillRect/>
          </a:stretch>
        </p:blipFill>
        <p:spPr>
          <a:xfrm>
            <a:off x="7741199" y="1856219"/>
            <a:ext cx="4035602" cy="4880454"/>
          </a:xfrm>
          <a:prstGeom prst="rect">
            <a:avLst/>
          </a:prstGeom>
        </p:spPr>
      </p:pic>
      <p:pic>
        <p:nvPicPr>
          <p:cNvPr id="20" name="Picture 19">
            <a:extLst>
              <a:ext uri="{FF2B5EF4-FFF2-40B4-BE49-F238E27FC236}">
                <a16:creationId xmlns:a16="http://schemas.microsoft.com/office/drawing/2014/main" id="{3646DB98-82E0-49EE-B75B-5CDB2EDA8046}"/>
              </a:ext>
            </a:extLst>
          </p:cNvPr>
          <p:cNvPicPr>
            <a:picLocks noChangeAspect="1"/>
          </p:cNvPicPr>
          <p:nvPr/>
        </p:nvPicPr>
        <p:blipFill>
          <a:blip r:embed="rId5"/>
          <a:stretch>
            <a:fillRect/>
          </a:stretch>
        </p:blipFill>
        <p:spPr>
          <a:xfrm>
            <a:off x="6779031" y="3512394"/>
            <a:ext cx="5412969" cy="3067619"/>
          </a:xfrm>
          <a:prstGeom prst="rect">
            <a:avLst/>
          </a:prstGeom>
        </p:spPr>
      </p:pic>
    </p:spTree>
    <p:custDataLst>
      <p:tags r:id="rId1"/>
    </p:custDataLst>
    <p:extLst>
      <p:ext uri="{BB962C8B-B14F-4D97-AF65-F5344CB8AC3E}">
        <p14:creationId xmlns:p14="http://schemas.microsoft.com/office/powerpoint/2010/main" val="36220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5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2" end="2"/>
                                            </p:txEl>
                                          </p:spTgt>
                                        </p:tgtEl>
                                        <p:attrNameLst>
                                          <p:attrName>style.visibility</p:attrName>
                                        </p:attrNameLst>
                                      </p:cBhvr>
                                      <p:to>
                                        <p:strVal val="visible"/>
                                      </p:to>
                                    </p:set>
                                    <p:animEffect transition="in" filter="fade">
                                      <p:cBhvr>
                                        <p:cTn id="62" dur="500"/>
                                        <p:tgtEl>
                                          <p:spTgt spid="1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Effect transition="in" filter="fade">
                                      <p:cBhvr>
                                        <p:cTn id="77" dur="500"/>
                                        <p:tgtEl>
                                          <p:spTgt spid="11">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
                                            <p:txEl>
                                              <p:pRg st="1" end="1"/>
                                            </p:txEl>
                                          </p:spTgt>
                                        </p:tgtEl>
                                        <p:attrNameLst>
                                          <p:attrName>style.visibility</p:attrName>
                                        </p:attrNameLst>
                                      </p:cBhvr>
                                      <p:to>
                                        <p:strVal val="visible"/>
                                      </p:to>
                                    </p:set>
                                    <p:animEffect transition="in" filter="fade">
                                      <p:cBhvr>
                                        <p:cTn id="82" dur="500"/>
                                        <p:tgtEl>
                                          <p:spTgt spid="11">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2">
                                            <p:txEl>
                                              <p:pRg st="0" end="0"/>
                                            </p:txEl>
                                          </p:spTgt>
                                        </p:tgtEl>
                                        <p:attrNameLst>
                                          <p:attrName>style.visibility</p:attrName>
                                        </p:attrNameLst>
                                      </p:cBhvr>
                                      <p:to>
                                        <p:strVal val="visible"/>
                                      </p:to>
                                    </p:set>
                                    <p:animEffect transition="in" filter="fade">
                                      <p:cBhvr>
                                        <p:cTn id="97" dur="500"/>
                                        <p:tgtEl>
                                          <p:spTgt spid="12">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2">
                                            <p:txEl>
                                              <p:pRg st="1" end="1"/>
                                            </p:txEl>
                                          </p:spTgt>
                                        </p:tgtEl>
                                        <p:attrNameLst>
                                          <p:attrName>style.visibility</p:attrName>
                                        </p:attrNameLst>
                                      </p:cBhvr>
                                      <p:to>
                                        <p:strVal val="visible"/>
                                      </p:to>
                                    </p:set>
                                    <p:animEffect transition="in" filter="fade">
                                      <p:cBhvr>
                                        <p:cTn id="102" dur="500"/>
                                        <p:tgtEl>
                                          <p:spTgt spid="12">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2">
                                            <p:txEl>
                                              <p:pRg st="2" end="2"/>
                                            </p:txEl>
                                          </p:spTgt>
                                        </p:tgtEl>
                                        <p:attrNameLst>
                                          <p:attrName>style.visibility</p:attrName>
                                        </p:attrNameLst>
                                      </p:cBhvr>
                                      <p:to>
                                        <p:strVal val="visible"/>
                                      </p:to>
                                    </p:set>
                                    <p:animEffect transition="in" filter="fade">
                                      <p:cBhvr>
                                        <p:cTn id="107" dur="500"/>
                                        <p:tgtEl>
                                          <p:spTgt spid="12">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7">
                                            <p:txEl>
                                              <p:pRg st="0" end="0"/>
                                            </p:txEl>
                                          </p:spTgt>
                                        </p:tgtEl>
                                        <p:attrNameLst>
                                          <p:attrName>style.visibility</p:attrName>
                                        </p:attrNameLst>
                                      </p:cBhvr>
                                      <p:to>
                                        <p:strVal val="visible"/>
                                      </p:to>
                                    </p:set>
                                    <p:animEffect transition="in" filter="fade">
                                      <p:cBhvr>
                                        <p:cTn id="112" dur="500"/>
                                        <p:tgtEl>
                                          <p:spTgt spid="17">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7">
                                            <p:txEl>
                                              <p:pRg st="1" end="1"/>
                                            </p:txEl>
                                          </p:spTgt>
                                        </p:tgtEl>
                                        <p:attrNameLst>
                                          <p:attrName>style.visibility</p:attrName>
                                        </p:attrNameLst>
                                      </p:cBhvr>
                                      <p:to>
                                        <p:strVal val="visible"/>
                                      </p:to>
                                    </p:set>
                                    <p:animEffect transition="in" filter="fade">
                                      <p:cBhvr>
                                        <p:cTn id="1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199" y="1806713"/>
            <a:ext cx="4614001" cy="624070"/>
          </a:xfrm>
        </p:spPr>
        <p:txBody>
          <a:bodyPr/>
          <a:lstStyle/>
          <a:p>
            <a:r>
              <a:rPr lang="en-US" dirty="0"/>
              <a:t>Causal Inference</a:t>
            </a:r>
          </a:p>
        </p:txBody>
      </p:sp>
      <p:sp>
        <p:nvSpPr>
          <p:cNvPr id="16" name="TextBox 15">
            <a:extLst>
              <a:ext uri="{FF2B5EF4-FFF2-40B4-BE49-F238E27FC236}">
                <a16:creationId xmlns:a16="http://schemas.microsoft.com/office/drawing/2014/main" id="{2FDCCD90-796A-47FC-A65D-6C122C2E7498}"/>
              </a:ext>
            </a:extLst>
          </p:cNvPr>
          <p:cNvSpPr txBox="1"/>
          <p:nvPr/>
        </p:nvSpPr>
        <p:spPr>
          <a:xfrm>
            <a:off x="415199" y="2489733"/>
            <a:ext cx="6166354" cy="496996"/>
          </a:xfrm>
          <a:prstGeom prst="rect">
            <a:avLst/>
          </a:prstGeom>
          <a:noFill/>
        </p:spPr>
        <p:txBody>
          <a:bodyPr wrap="square">
            <a:spAutoFit/>
          </a:bodyPr>
          <a:lstStyle/>
          <a:p>
            <a:pPr algn="just">
              <a:lnSpc>
                <a:spcPct val="150000"/>
              </a:lnSpc>
            </a:pPr>
            <a:r>
              <a:rPr lang="en-US" sz="2000" b="1" kern="0" dirty="0">
                <a:solidFill>
                  <a:srgbClr val="0000DC"/>
                </a:solidFill>
                <a:latin typeface="+mn-lt"/>
              </a:rPr>
              <a:t>Study Design</a:t>
            </a:r>
          </a:p>
        </p:txBody>
      </p:sp>
      <p:sp>
        <p:nvSpPr>
          <p:cNvPr id="10" name="TextBox 9">
            <a:extLst>
              <a:ext uri="{FF2B5EF4-FFF2-40B4-BE49-F238E27FC236}">
                <a16:creationId xmlns:a16="http://schemas.microsoft.com/office/drawing/2014/main" id="{2BD77898-A89A-4A5E-9F9B-DC3808B107C8}"/>
              </a:ext>
            </a:extLst>
          </p:cNvPr>
          <p:cNvSpPr txBox="1"/>
          <p:nvPr/>
        </p:nvSpPr>
        <p:spPr>
          <a:xfrm>
            <a:off x="6684865" y="2991601"/>
            <a:ext cx="5507135" cy="3745705"/>
          </a:xfrm>
          <a:prstGeom prst="rect">
            <a:avLst/>
          </a:prstGeom>
          <a:noFill/>
        </p:spPr>
        <p:txBody>
          <a:bodyPr wrap="square">
            <a:spAutoFit/>
          </a:bodyPr>
          <a:lstStyle/>
          <a:p>
            <a:pPr algn="just">
              <a:lnSpc>
                <a:spcPct val="150000"/>
              </a:lnSpc>
            </a:pPr>
            <a:r>
              <a:rPr lang="en-US" sz="2000" b="1" kern="0" dirty="0">
                <a:solidFill>
                  <a:srgbClr val="0000DC"/>
                </a:solidFill>
                <a:latin typeface="+mn-lt"/>
              </a:rPr>
              <a:t>Judging the Evidence</a:t>
            </a:r>
          </a:p>
          <a:p>
            <a:pPr marL="285750" indent="-285750" algn="just">
              <a:lnSpc>
                <a:spcPct val="150000"/>
              </a:lnSpc>
              <a:buFont typeface="Arial" panose="020B0604020202020204" pitchFamily="34" charset="0"/>
              <a:buChar char="•"/>
            </a:pPr>
            <a:r>
              <a:rPr lang="en-GB" sz="1400" kern="0" dirty="0">
                <a:solidFill>
                  <a:srgbClr val="0000DC"/>
                </a:solidFill>
                <a:latin typeface="+mn-lt"/>
              </a:rPr>
              <a:t>There are no completely reliable criteria for determining whether an association is causal or not.</a:t>
            </a:r>
          </a:p>
          <a:p>
            <a:pPr marL="285750" indent="-285750" algn="just">
              <a:lnSpc>
                <a:spcPct val="150000"/>
              </a:lnSpc>
              <a:buFont typeface="Arial" panose="020B0604020202020204" pitchFamily="34" charset="0"/>
              <a:buChar char="•"/>
            </a:pPr>
            <a:r>
              <a:rPr lang="en-GB" sz="1400" kern="0" dirty="0">
                <a:solidFill>
                  <a:srgbClr val="0000DC"/>
                </a:solidFill>
                <a:latin typeface="+mn-lt"/>
              </a:rPr>
              <a:t>Evidence is often conflicting and due weight must be given to the different types when decisions are made. In judging the different aspects of causation referred to above, the correct temporal relationship is essential; once that has been established, the greatest weight may be given to plausibility, consistency and the dose–response relationship. The likelihood of a causal association is heightened when many different types of evidence lead to the same conclusion.</a:t>
            </a:r>
            <a:endParaRPr lang="en-US" sz="1400" kern="0" dirty="0">
              <a:solidFill>
                <a:srgbClr val="0000DC"/>
              </a:solidFill>
              <a:latin typeface="+mn-lt"/>
            </a:endParaRPr>
          </a:p>
        </p:txBody>
      </p:sp>
      <p:pic>
        <p:nvPicPr>
          <p:cNvPr id="4" name="Picture 3">
            <a:extLst>
              <a:ext uri="{FF2B5EF4-FFF2-40B4-BE49-F238E27FC236}">
                <a16:creationId xmlns:a16="http://schemas.microsoft.com/office/drawing/2014/main" id="{BB008CFE-4252-4565-A046-255BCCBF1D01}"/>
              </a:ext>
            </a:extLst>
          </p:cNvPr>
          <p:cNvPicPr>
            <a:picLocks noChangeAspect="1"/>
          </p:cNvPicPr>
          <p:nvPr/>
        </p:nvPicPr>
        <p:blipFill rotWithShape="1">
          <a:blip r:embed="rId3"/>
          <a:srcRect t="8026" b="4177"/>
          <a:stretch/>
        </p:blipFill>
        <p:spPr>
          <a:xfrm>
            <a:off x="415199" y="3253562"/>
            <a:ext cx="5429250" cy="2977117"/>
          </a:xfrm>
          <a:prstGeom prst="rect">
            <a:avLst/>
          </a:prstGeom>
        </p:spPr>
      </p:pic>
      <p:pic>
        <p:nvPicPr>
          <p:cNvPr id="7" name="Picture 6" descr="Diagram&#10;&#10;Description automatically generated">
            <a:extLst>
              <a:ext uri="{FF2B5EF4-FFF2-40B4-BE49-F238E27FC236}">
                <a16:creationId xmlns:a16="http://schemas.microsoft.com/office/drawing/2014/main" id="{A70AB608-392C-4B26-8D86-94AB8B3E8852}"/>
              </a:ext>
            </a:extLst>
          </p:cNvPr>
          <p:cNvPicPr>
            <a:picLocks noChangeAspect="1"/>
          </p:cNvPicPr>
          <p:nvPr/>
        </p:nvPicPr>
        <p:blipFill rotWithShape="1">
          <a:blip r:embed="rId4">
            <a:extLst>
              <a:ext uri="{28A0092B-C50C-407E-A947-70E740481C1C}">
                <a14:useLocalDpi xmlns:a14="http://schemas.microsoft.com/office/drawing/2010/main" val="0"/>
              </a:ext>
            </a:extLst>
          </a:blip>
          <a:srcRect l="21750" r="24612"/>
          <a:stretch/>
        </p:blipFill>
        <p:spPr>
          <a:xfrm>
            <a:off x="6889899" y="54418"/>
            <a:ext cx="2781584" cy="2963387"/>
          </a:xfrm>
          <a:prstGeom prst="rect">
            <a:avLst/>
          </a:prstGeom>
        </p:spPr>
      </p:pic>
    </p:spTree>
    <p:custDataLst>
      <p:tags r:id="rId1"/>
    </p:custDataLst>
    <p:extLst>
      <p:ext uri="{BB962C8B-B14F-4D97-AF65-F5344CB8AC3E}">
        <p14:creationId xmlns:p14="http://schemas.microsoft.com/office/powerpoint/2010/main" val="27810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4247" b="11829"/>
          <a:stretch/>
        </p:blipFill>
        <p:spPr>
          <a:xfrm>
            <a:off x="-4647" y="0"/>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14</a:t>
            </a:fld>
            <a:endParaRPr lang="cs-CZ" altLang="cs-CZ"/>
          </a:p>
        </p:txBody>
      </p:sp>
      <p:pic>
        <p:nvPicPr>
          <p:cNvPr id="35" name="Picture 34">
            <a:extLst>
              <a:ext uri="{FF2B5EF4-FFF2-40B4-BE49-F238E27FC236}">
                <a16:creationId xmlns:a16="http://schemas.microsoft.com/office/drawing/2014/main" id="{7A05F223-18B2-45B7-9B1C-7CBD3A25CBFE}"/>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257750" y="4017590"/>
            <a:ext cx="388992" cy="292752"/>
          </a:xfrm>
          <a:prstGeom prst="rect">
            <a:avLst/>
          </a:prstGeom>
        </p:spPr>
      </p:pic>
      <p:pic>
        <p:nvPicPr>
          <p:cNvPr id="39" name="Picture 38">
            <a:extLst>
              <a:ext uri="{FF2B5EF4-FFF2-40B4-BE49-F238E27FC236}">
                <a16:creationId xmlns:a16="http://schemas.microsoft.com/office/drawing/2014/main" id="{C8792D5C-4914-4420-A107-7AD61F4078E7}"/>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53068" y="4360582"/>
            <a:ext cx="440705" cy="440705"/>
          </a:xfrm>
          <a:prstGeom prst="rect">
            <a:avLst/>
          </a:prstGeom>
        </p:spPr>
      </p:pic>
      <p:pic>
        <p:nvPicPr>
          <p:cNvPr id="41" name="Picture 40">
            <a:extLst>
              <a:ext uri="{FF2B5EF4-FFF2-40B4-BE49-F238E27FC236}">
                <a16:creationId xmlns:a16="http://schemas.microsoft.com/office/drawing/2014/main" id="{1729AA00-E984-45EA-8B64-81A413B44BF4}"/>
              </a:ext>
            </a:extLst>
          </p:cNvPr>
          <p:cNvPicPr>
            <a:picLocks noChangeAspect="1"/>
          </p:cNvPicPr>
          <p:nvPr/>
        </p:nvPicPr>
        <p:blipFill rotWithShape="1">
          <a:blip r:embed="rId6">
            <a:extLst>
              <a:ext uri="{28A0092B-C50C-407E-A947-70E740481C1C}">
                <a14:useLocalDpi xmlns:a14="http://schemas.microsoft.com/office/drawing/2010/main" val="0"/>
              </a:ext>
            </a:extLst>
          </a:blip>
          <a:srcRect l="17952" t="23801" r="19005" b="26110"/>
          <a:stretch/>
        </p:blipFill>
        <p:spPr>
          <a:xfrm>
            <a:off x="3257719" y="4821735"/>
            <a:ext cx="475102" cy="377478"/>
          </a:xfrm>
          <a:prstGeom prst="rect">
            <a:avLst/>
          </a:prstGeom>
        </p:spPr>
      </p:pic>
      <p:sp>
        <p:nvSpPr>
          <p:cNvPr id="42" name="TextBox 41">
            <a:extLst>
              <a:ext uri="{FF2B5EF4-FFF2-40B4-BE49-F238E27FC236}">
                <a16:creationId xmlns:a16="http://schemas.microsoft.com/office/drawing/2014/main" id="{7D0134DD-C1FA-461D-A0AA-4538B33D51C0}"/>
              </a:ext>
            </a:extLst>
          </p:cNvPr>
          <p:cNvSpPr txBox="1"/>
          <p:nvPr/>
        </p:nvSpPr>
        <p:spPr>
          <a:xfrm>
            <a:off x="3874425" y="3846015"/>
            <a:ext cx="5197647" cy="1420325"/>
          </a:xfrm>
          <a:prstGeom prst="rect">
            <a:avLst/>
          </a:prstGeom>
          <a:noFill/>
        </p:spPr>
        <p:txBody>
          <a:bodyPr wrap="square" rtlCol="0">
            <a:spAutoFit/>
          </a:bodyPr>
          <a:lstStyle/>
          <a:p>
            <a:pPr algn="l">
              <a:lnSpc>
                <a:spcPct val="150000"/>
              </a:lnSpc>
            </a:pPr>
            <a:r>
              <a:rPr lang="en-US" sz="2000" b="1" dirty="0">
                <a:solidFill>
                  <a:srgbClr val="0000DC"/>
                </a:solidFill>
                <a:latin typeface="+mj-lt"/>
              </a:rPr>
              <a:t>abanoub.riad@med.muni.cz</a:t>
            </a:r>
          </a:p>
          <a:p>
            <a:pPr algn="l">
              <a:lnSpc>
                <a:spcPct val="150000"/>
              </a:lnSpc>
            </a:pPr>
            <a:r>
              <a:rPr lang="en-US" sz="2000" b="1" dirty="0">
                <a:solidFill>
                  <a:srgbClr val="0000DC"/>
                </a:solidFill>
                <a:latin typeface="+mj-lt"/>
              </a:rPr>
              <a:t>Upon Request</a:t>
            </a:r>
          </a:p>
          <a:p>
            <a:pPr algn="l">
              <a:lnSpc>
                <a:spcPct val="150000"/>
              </a:lnSpc>
            </a:pPr>
            <a:r>
              <a:rPr lang="en-US" sz="2000" b="1" dirty="0">
                <a:solidFill>
                  <a:srgbClr val="0000DC"/>
                </a:solidFill>
                <a:latin typeface="+mj-lt"/>
              </a:rPr>
              <a:t>Public Health I</a:t>
            </a:r>
          </a:p>
        </p:txBody>
      </p:sp>
      <p:sp>
        <p:nvSpPr>
          <p:cNvPr id="4" name="TextBox 3">
            <a:extLst>
              <a:ext uri="{FF2B5EF4-FFF2-40B4-BE49-F238E27FC236}">
                <a16:creationId xmlns:a16="http://schemas.microsoft.com/office/drawing/2014/main" id="{8A757585-2C84-462C-8C31-713BCFFF408D}"/>
              </a:ext>
            </a:extLst>
          </p:cNvPr>
          <p:cNvSpPr txBox="1"/>
          <p:nvPr/>
        </p:nvSpPr>
        <p:spPr>
          <a:xfrm>
            <a:off x="-4647" y="2379355"/>
            <a:ext cx="12190772" cy="1015663"/>
          </a:xfrm>
          <a:prstGeom prst="rect">
            <a:avLst/>
          </a:prstGeom>
          <a:noFill/>
        </p:spPr>
        <p:txBody>
          <a:bodyPr wrap="square" rtlCol="0">
            <a:spAutoFit/>
          </a:bodyPr>
          <a:lstStyle/>
          <a:p>
            <a:pPr algn="ctr"/>
            <a:r>
              <a:rPr lang="en-US" sz="6000" b="1" dirty="0">
                <a:solidFill>
                  <a:srgbClr val="0000DC"/>
                </a:solidFill>
                <a:latin typeface="+mn-lt"/>
              </a:rPr>
              <a:t>THANK YOU</a:t>
            </a:r>
            <a:endParaRPr lang="en-GB" sz="6000" b="1" dirty="0" err="1">
              <a:solidFill>
                <a:srgbClr val="0000DC"/>
              </a:solidFill>
              <a:latin typeface="+mn-lt"/>
            </a:endParaRPr>
          </a:p>
        </p:txBody>
      </p:sp>
    </p:spTree>
    <p:custDataLst>
      <p:tags r:id="rId1"/>
    </p:custDataLst>
    <p:extLst>
      <p:ext uri="{BB962C8B-B14F-4D97-AF65-F5344CB8AC3E}">
        <p14:creationId xmlns:p14="http://schemas.microsoft.com/office/powerpoint/2010/main" val="19295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2234444"/>
            <a:ext cx="11361600" cy="3324739"/>
          </a:xfrm>
        </p:spPr>
        <p:txBody>
          <a:bodyPr/>
          <a:lstStyle/>
          <a:p>
            <a:r>
              <a:rPr lang="en-US" dirty="0"/>
              <a:t>Seminar Outline</a:t>
            </a:r>
            <a:br>
              <a:rPr lang="en-US" dirty="0"/>
            </a:br>
            <a:r>
              <a:rPr lang="en-US" sz="2000" b="0" dirty="0"/>
              <a:t>I. Overview</a:t>
            </a:r>
            <a:br>
              <a:rPr lang="en-US" sz="2000" b="0" dirty="0"/>
            </a:br>
            <a:r>
              <a:rPr lang="en-US" sz="2000" b="0" dirty="0"/>
              <a:t>II. Etiology </a:t>
            </a:r>
            <a:br>
              <a:rPr lang="en-US" sz="2000" b="0" dirty="0"/>
            </a:br>
            <a:r>
              <a:rPr lang="en-US" sz="2000" b="0" dirty="0"/>
              <a:t>III. Sufficiency vs. Necessity</a:t>
            </a:r>
            <a:br>
              <a:rPr lang="en-US" sz="2000" b="0" dirty="0"/>
            </a:br>
            <a:r>
              <a:rPr lang="en-US" sz="2000" b="0" dirty="0"/>
              <a:t>V. Causal Factors</a:t>
            </a:r>
            <a:br>
              <a:rPr lang="en-US" sz="2000" b="0" dirty="0"/>
            </a:br>
            <a:r>
              <a:rPr lang="en-US" sz="2000" b="0" dirty="0"/>
              <a:t>VI. Causal Inference</a:t>
            </a:r>
            <a:endParaRPr lang="en-US" dirty="0"/>
          </a:p>
        </p:txBody>
      </p:sp>
    </p:spTree>
    <p:custDataLst>
      <p:tags r:id="rId1"/>
    </p:custDataLst>
    <p:extLst>
      <p:ext uri="{BB962C8B-B14F-4D97-AF65-F5344CB8AC3E}">
        <p14:creationId xmlns:p14="http://schemas.microsoft.com/office/powerpoint/2010/main" val="318147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3</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2582589" cy="624070"/>
          </a:xfrm>
        </p:spPr>
        <p:txBody>
          <a:bodyPr/>
          <a:lstStyle/>
          <a:p>
            <a:r>
              <a:rPr lang="en-US" dirty="0"/>
              <a:t>Overview</a:t>
            </a:r>
          </a:p>
        </p:txBody>
      </p:sp>
      <p:sp>
        <p:nvSpPr>
          <p:cNvPr id="13" name="Title 8">
            <a:extLst>
              <a:ext uri="{FF2B5EF4-FFF2-40B4-BE49-F238E27FC236}">
                <a16:creationId xmlns:a16="http://schemas.microsoft.com/office/drawing/2014/main" id="{D4995E3A-05E3-4149-8436-034BD9713395}"/>
              </a:ext>
            </a:extLst>
          </p:cNvPr>
          <p:cNvSpPr txBox="1">
            <a:spLocks/>
          </p:cNvSpPr>
          <p:nvPr/>
        </p:nvSpPr>
        <p:spPr>
          <a:xfrm>
            <a:off x="2093379" y="1383708"/>
            <a:ext cx="90321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400" kern="0" dirty="0">
                <a:solidFill>
                  <a:srgbClr val="FF0000"/>
                </a:solidFill>
              </a:rPr>
              <a:t>Quick</a:t>
            </a:r>
          </a:p>
        </p:txBody>
      </p:sp>
      <p:pic>
        <p:nvPicPr>
          <p:cNvPr id="10" name="Picture 9">
            <a:extLst>
              <a:ext uri="{FF2B5EF4-FFF2-40B4-BE49-F238E27FC236}">
                <a16:creationId xmlns:a16="http://schemas.microsoft.com/office/drawing/2014/main" id="{A18B0280-4D62-4778-BCD4-E7A6D91B6956}"/>
              </a:ext>
            </a:extLst>
          </p:cNvPr>
          <p:cNvPicPr>
            <a:picLocks noChangeAspect="1"/>
          </p:cNvPicPr>
          <p:nvPr/>
        </p:nvPicPr>
        <p:blipFill>
          <a:blip r:embed="rId3"/>
          <a:stretch>
            <a:fillRect/>
          </a:stretch>
        </p:blipFill>
        <p:spPr>
          <a:xfrm>
            <a:off x="414000" y="2811331"/>
            <a:ext cx="3232967" cy="1818544"/>
          </a:xfrm>
          <a:prstGeom prst="rect">
            <a:avLst/>
          </a:prstGeom>
        </p:spPr>
      </p:pic>
      <p:pic>
        <p:nvPicPr>
          <p:cNvPr id="15" name="Picture 14">
            <a:extLst>
              <a:ext uri="{FF2B5EF4-FFF2-40B4-BE49-F238E27FC236}">
                <a16:creationId xmlns:a16="http://schemas.microsoft.com/office/drawing/2014/main" id="{7C2FC2B8-A8B2-4317-A31D-75632516FC2D}"/>
              </a:ext>
            </a:extLst>
          </p:cNvPr>
          <p:cNvPicPr>
            <a:picLocks noChangeAspect="1"/>
          </p:cNvPicPr>
          <p:nvPr/>
        </p:nvPicPr>
        <p:blipFill>
          <a:blip r:embed="rId4"/>
          <a:stretch>
            <a:fillRect/>
          </a:stretch>
        </p:blipFill>
        <p:spPr>
          <a:xfrm>
            <a:off x="4479516" y="2811331"/>
            <a:ext cx="3232967" cy="1818544"/>
          </a:xfrm>
          <a:prstGeom prst="rect">
            <a:avLst/>
          </a:prstGeom>
        </p:spPr>
      </p:pic>
      <p:pic>
        <p:nvPicPr>
          <p:cNvPr id="17" name="Picture 16">
            <a:extLst>
              <a:ext uri="{FF2B5EF4-FFF2-40B4-BE49-F238E27FC236}">
                <a16:creationId xmlns:a16="http://schemas.microsoft.com/office/drawing/2014/main" id="{CDF2DE5A-11BD-4D7E-AE3A-684516501EB2}"/>
              </a:ext>
            </a:extLst>
          </p:cNvPr>
          <p:cNvPicPr>
            <a:picLocks noChangeAspect="1"/>
          </p:cNvPicPr>
          <p:nvPr/>
        </p:nvPicPr>
        <p:blipFill>
          <a:blip r:embed="rId5"/>
          <a:stretch>
            <a:fillRect/>
          </a:stretch>
        </p:blipFill>
        <p:spPr>
          <a:xfrm>
            <a:off x="8545033" y="2811331"/>
            <a:ext cx="3232967" cy="1818544"/>
          </a:xfrm>
          <a:prstGeom prst="rect">
            <a:avLst/>
          </a:prstGeom>
        </p:spPr>
      </p:pic>
      <p:pic>
        <p:nvPicPr>
          <p:cNvPr id="19" name="Picture 18">
            <a:extLst>
              <a:ext uri="{FF2B5EF4-FFF2-40B4-BE49-F238E27FC236}">
                <a16:creationId xmlns:a16="http://schemas.microsoft.com/office/drawing/2014/main" id="{A00C383B-A5EC-4CF8-8D88-B6FE9BAD6A09}"/>
              </a:ext>
            </a:extLst>
          </p:cNvPr>
          <p:cNvPicPr>
            <a:picLocks noChangeAspect="1"/>
          </p:cNvPicPr>
          <p:nvPr/>
        </p:nvPicPr>
        <p:blipFill>
          <a:blip r:embed="rId6"/>
          <a:stretch>
            <a:fillRect/>
          </a:stretch>
        </p:blipFill>
        <p:spPr>
          <a:xfrm>
            <a:off x="8545034" y="4855031"/>
            <a:ext cx="3232966" cy="1818544"/>
          </a:xfrm>
          <a:prstGeom prst="rect">
            <a:avLst/>
          </a:prstGeom>
        </p:spPr>
      </p:pic>
      <p:pic>
        <p:nvPicPr>
          <p:cNvPr id="21" name="Picture 20">
            <a:extLst>
              <a:ext uri="{FF2B5EF4-FFF2-40B4-BE49-F238E27FC236}">
                <a16:creationId xmlns:a16="http://schemas.microsoft.com/office/drawing/2014/main" id="{7726AE76-707F-498A-AB5E-5006CEDAB4EC}"/>
              </a:ext>
            </a:extLst>
          </p:cNvPr>
          <p:cNvPicPr>
            <a:picLocks noChangeAspect="1"/>
          </p:cNvPicPr>
          <p:nvPr/>
        </p:nvPicPr>
        <p:blipFill rotWithShape="1">
          <a:blip r:embed="rId7"/>
          <a:srcRect l="13245" t="2978" r="13391" b="1833"/>
          <a:stretch/>
        </p:blipFill>
        <p:spPr>
          <a:xfrm>
            <a:off x="4516967" y="258233"/>
            <a:ext cx="3232967" cy="2359523"/>
          </a:xfrm>
          <a:prstGeom prst="rect">
            <a:avLst/>
          </a:prstGeom>
        </p:spPr>
      </p:pic>
      <p:pic>
        <p:nvPicPr>
          <p:cNvPr id="25" name="Picture 24">
            <a:extLst>
              <a:ext uri="{FF2B5EF4-FFF2-40B4-BE49-F238E27FC236}">
                <a16:creationId xmlns:a16="http://schemas.microsoft.com/office/drawing/2014/main" id="{B80A935F-6770-4AFC-8066-8293529AE6BF}"/>
              </a:ext>
            </a:extLst>
          </p:cNvPr>
          <p:cNvPicPr>
            <a:picLocks noChangeAspect="1"/>
          </p:cNvPicPr>
          <p:nvPr/>
        </p:nvPicPr>
        <p:blipFill rotWithShape="1">
          <a:blip r:embed="rId7"/>
          <a:srcRect l="83111" t="1104" r="4942" b="88002"/>
          <a:stretch/>
        </p:blipFill>
        <p:spPr>
          <a:xfrm>
            <a:off x="7179733" y="258233"/>
            <a:ext cx="570201" cy="292443"/>
          </a:xfrm>
          <a:prstGeom prst="rect">
            <a:avLst/>
          </a:prstGeom>
        </p:spPr>
      </p:pic>
      <p:pic>
        <p:nvPicPr>
          <p:cNvPr id="27" name="Picture 26">
            <a:extLst>
              <a:ext uri="{FF2B5EF4-FFF2-40B4-BE49-F238E27FC236}">
                <a16:creationId xmlns:a16="http://schemas.microsoft.com/office/drawing/2014/main" id="{0CB547EB-96B8-4CED-86F9-4F1C6ACE60D5}"/>
              </a:ext>
            </a:extLst>
          </p:cNvPr>
          <p:cNvPicPr>
            <a:picLocks noChangeAspect="1"/>
          </p:cNvPicPr>
          <p:nvPr/>
        </p:nvPicPr>
        <p:blipFill>
          <a:blip r:embed="rId8"/>
          <a:stretch>
            <a:fillRect/>
          </a:stretch>
        </p:blipFill>
        <p:spPr>
          <a:xfrm>
            <a:off x="414000" y="2550091"/>
            <a:ext cx="1917422" cy="256749"/>
          </a:xfrm>
          <a:prstGeom prst="rect">
            <a:avLst/>
          </a:prstGeom>
        </p:spPr>
      </p:pic>
      <p:pic>
        <p:nvPicPr>
          <p:cNvPr id="29" name="Picture 28">
            <a:extLst>
              <a:ext uri="{FF2B5EF4-FFF2-40B4-BE49-F238E27FC236}">
                <a16:creationId xmlns:a16="http://schemas.microsoft.com/office/drawing/2014/main" id="{2196F3BE-B588-4629-B485-BB929BAFF485}"/>
              </a:ext>
            </a:extLst>
          </p:cNvPr>
          <p:cNvPicPr>
            <a:picLocks noChangeAspect="1"/>
          </p:cNvPicPr>
          <p:nvPr/>
        </p:nvPicPr>
        <p:blipFill>
          <a:blip r:embed="rId9"/>
          <a:stretch>
            <a:fillRect/>
          </a:stretch>
        </p:blipFill>
        <p:spPr>
          <a:xfrm>
            <a:off x="4479516" y="2550090"/>
            <a:ext cx="2198413" cy="256749"/>
          </a:xfrm>
          <a:prstGeom prst="rect">
            <a:avLst/>
          </a:prstGeom>
        </p:spPr>
      </p:pic>
      <p:pic>
        <p:nvPicPr>
          <p:cNvPr id="31" name="Picture 30">
            <a:extLst>
              <a:ext uri="{FF2B5EF4-FFF2-40B4-BE49-F238E27FC236}">
                <a16:creationId xmlns:a16="http://schemas.microsoft.com/office/drawing/2014/main" id="{5BCD586C-0184-4CCB-978B-B828E87BA341}"/>
              </a:ext>
            </a:extLst>
          </p:cNvPr>
          <p:cNvPicPr>
            <a:picLocks noChangeAspect="1"/>
          </p:cNvPicPr>
          <p:nvPr/>
        </p:nvPicPr>
        <p:blipFill>
          <a:blip r:embed="rId10"/>
          <a:stretch>
            <a:fillRect/>
          </a:stretch>
        </p:blipFill>
        <p:spPr>
          <a:xfrm>
            <a:off x="8640000" y="2550090"/>
            <a:ext cx="2198413" cy="285794"/>
          </a:xfrm>
          <a:prstGeom prst="rect">
            <a:avLst/>
          </a:prstGeom>
        </p:spPr>
      </p:pic>
      <p:pic>
        <p:nvPicPr>
          <p:cNvPr id="33" name="Picture 32">
            <a:extLst>
              <a:ext uri="{FF2B5EF4-FFF2-40B4-BE49-F238E27FC236}">
                <a16:creationId xmlns:a16="http://schemas.microsoft.com/office/drawing/2014/main" id="{EF2E0DEB-E39C-4BFC-BFD2-5E654FF80BD9}"/>
              </a:ext>
            </a:extLst>
          </p:cNvPr>
          <p:cNvPicPr>
            <a:picLocks noChangeAspect="1"/>
          </p:cNvPicPr>
          <p:nvPr/>
        </p:nvPicPr>
        <p:blipFill>
          <a:blip r:embed="rId11"/>
          <a:stretch>
            <a:fillRect/>
          </a:stretch>
        </p:blipFill>
        <p:spPr>
          <a:xfrm>
            <a:off x="8640000" y="4613795"/>
            <a:ext cx="1907498" cy="257316"/>
          </a:xfrm>
          <a:prstGeom prst="rect">
            <a:avLst/>
          </a:prstGeom>
        </p:spPr>
      </p:pic>
      <p:pic>
        <p:nvPicPr>
          <p:cNvPr id="35" name="Picture 34">
            <a:extLst>
              <a:ext uri="{FF2B5EF4-FFF2-40B4-BE49-F238E27FC236}">
                <a16:creationId xmlns:a16="http://schemas.microsoft.com/office/drawing/2014/main" id="{4F30950D-E739-4437-BB54-D86993C10308}"/>
              </a:ext>
            </a:extLst>
          </p:cNvPr>
          <p:cNvPicPr>
            <a:picLocks noChangeAspect="1"/>
          </p:cNvPicPr>
          <p:nvPr/>
        </p:nvPicPr>
        <p:blipFill>
          <a:blip r:embed="rId12"/>
          <a:stretch>
            <a:fillRect/>
          </a:stretch>
        </p:blipFill>
        <p:spPr>
          <a:xfrm>
            <a:off x="4680000" y="64658"/>
            <a:ext cx="2198413" cy="220893"/>
          </a:xfrm>
          <a:prstGeom prst="rect">
            <a:avLst/>
          </a:prstGeom>
        </p:spPr>
      </p:pic>
    </p:spTree>
    <p:custDataLst>
      <p:tags r:id="rId1"/>
    </p:custDataLst>
    <p:extLst>
      <p:ext uri="{BB962C8B-B14F-4D97-AF65-F5344CB8AC3E}">
        <p14:creationId xmlns:p14="http://schemas.microsoft.com/office/powerpoint/2010/main" val="20094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11361600" cy="624070"/>
          </a:xfrm>
        </p:spPr>
        <p:txBody>
          <a:bodyPr/>
          <a:lstStyle/>
          <a:p>
            <a:r>
              <a:rPr lang="en-US" dirty="0"/>
              <a:t>Etiology</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1413460" y="2766843"/>
            <a:ext cx="3711432" cy="14482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Literally, the science of causes, causality; in common usage, cause.</a:t>
            </a:r>
            <a:endParaRPr lang="en-US" sz="2000" b="0" kern="0" dirty="0"/>
          </a:p>
        </p:txBody>
      </p:sp>
      <p:pic>
        <p:nvPicPr>
          <p:cNvPr id="7" name="Picture 6" descr="Graphical user interface, website&#10;&#10;Description automatically generated">
            <a:hlinkClick r:id="rId3"/>
            <a:extLst>
              <a:ext uri="{FF2B5EF4-FFF2-40B4-BE49-F238E27FC236}">
                <a16:creationId xmlns:a16="http://schemas.microsoft.com/office/drawing/2014/main" id="{DC741C53-3AA6-474F-B451-7B251592A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7" y="2896246"/>
            <a:ext cx="782379" cy="1191350"/>
          </a:xfrm>
          <a:prstGeom prst="rect">
            <a:avLst/>
          </a:prstGeom>
        </p:spPr>
      </p:pic>
      <p:sp>
        <p:nvSpPr>
          <p:cNvPr id="13" name="Title 8">
            <a:extLst>
              <a:ext uri="{FF2B5EF4-FFF2-40B4-BE49-F238E27FC236}">
                <a16:creationId xmlns:a16="http://schemas.microsoft.com/office/drawing/2014/main" id="{6AB3E405-CA8D-42A8-9A9D-43BA3BE93C50}"/>
              </a:ext>
            </a:extLst>
          </p:cNvPr>
          <p:cNvSpPr txBox="1">
            <a:spLocks/>
          </p:cNvSpPr>
          <p:nvPr/>
        </p:nvSpPr>
        <p:spPr>
          <a:xfrm>
            <a:off x="1413461" y="4419454"/>
            <a:ext cx="4360020" cy="14482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It is more important to know what </a:t>
            </a:r>
            <a:r>
              <a:rPr lang="en-GB" sz="2000" kern="0" dirty="0">
                <a:solidFill>
                  <a:srgbClr val="FF0000"/>
                </a:solidFill>
              </a:rPr>
              <a:t>sort of person</a:t>
            </a:r>
            <a:r>
              <a:rPr lang="en-GB" sz="2000" b="0" kern="0" dirty="0"/>
              <a:t> has a disease than to know what sort of disease a person has.</a:t>
            </a:r>
            <a:endParaRPr lang="en-US" sz="2000" b="0" kern="0" dirty="0"/>
          </a:p>
        </p:txBody>
      </p:sp>
      <p:pic>
        <p:nvPicPr>
          <p:cNvPr id="10" name="Picture 9" descr="A picture containing person, indoor&#10;&#10;Description automatically generated">
            <a:extLst>
              <a:ext uri="{FF2B5EF4-FFF2-40B4-BE49-F238E27FC236}">
                <a16:creationId xmlns:a16="http://schemas.microsoft.com/office/drawing/2014/main" id="{E151B52C-A554-471F-80C4-D82BA3672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7" y="4607432"/>
            <a:ext cx="782379" cy="1055660"/>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B7C58A42-E59E-48A3-850E-BBE91568D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0784" y="990600"/>
            <a:ext cx="1609725" cy="4876800"/>
          </a:xfrm>
          <a:prstGeom prst="rect">
            <a:avLst/>
          </a:prstGeom>
        </p:spPr>
      </p:pic>
      <p:sp>
        <p:nvSpPr>
          <p:cNvPr id="16" name="Title 8">
            <a:extLst>
              <a:ext uri="{FF2B5EF4-FFF2-40B4-BE49-F238E27FC236}">
                <a16:creationId xmlns:a16="http://schemas.microsoft.com/office/drawing/2014/main" id="{6E759CA4-2789-40EE-914A-356B5D2FE5F1}"/>
              </a:ext>
            </a:extLst>
          </p:cNvPr>
          <p:cNvSpPr txBox="1">
            <a:spLocks/>
          </p:cNvSpPr>
          <p:nvPr/>
        </p:nvSpPr>
        <p:spPr>
          <a:xfrm>
            <a:off x="8111246" y="498265"/>
            <a:ext cx="528754" cy="6240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0000DC"/>
                </a:solidFill>
              </a:rPr>
              <a:t>Age</a:t>
            </a:r>
            <a:endParaRPr lang="en-US" sz="2000" b="0" kern="0" dirty="0">
              <a:solidFill>
                <a:srgbClr val="0000DC"/>
              </a:solidFill>
            </a:endParaRPr>
          </a:p>
        </p:txBody>
      </p:sp>
      <p:sp>
        <p:nvSpPr>
          <p:cNvPr id="17" name="Title 8">
            <a:extLst>
              <a:ext uri="{FF2B5EF4-FFF2-40B4-BE49-F238E27FC236}">
                <a16:creationId xmlns:a16="http://schemas.microsoft.com/office/drawing/2014/main" id="{88369263-6872-42FC-9A22-0AEED58BEE71}"/>
              </a:ext>
            </a:extLst>
          </p:cNvPr>
          <p:cNvSpPr txBox="1">
            <a:spLocks/>
          </p:cNvSpPr>
          <p:nvPr/>
        </p:nvSpPr>
        <p:spPr>
          <a:xfrm>
            <a:off x="10158306" y="678564"/>
            <a:ext cx="888921" cy="6240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0000DC"/>
                </a:solidFill>
              </a:rPr>
              <a:t>Gender</a:t>
            </a:r>
            <a:endParaRPr lang="en-US" sz="2000" b="0" kern="0" dirty="0">
              <a:solidFill>
                <a:srgbClr val="0000DC"/>
              </a:solidFill>
            </a:endParaRPr>
          </a:p>
        </p:txBody>
      </p:sp>
      <p:sp>
        <p:nvSpPr>
          <p:cNvPr id="18" name="Title 8">
            <a:extLst>
              <a:ext uri="{FF2B5EF4-FFF2-40B4-BE49-F238E27FC236}">
                <a16:creationId xmlns:a16="http://schemas.microsoft.com/office/drawing/2014/main" id="{D6C14C87-C0F4-4EC6-A3E8-F56ABA42F0E8}"/>
              </a:ext>
            </a:extLst>
          </p:cNvPr>
          <p:cNvSpPr txBox="1">
            <a:spLocks/>
          </p:cNvSpPr>
          <p:nvPr/>
        </p:nvSpPr>
        <p:spPr>
          <a:xfrm>
            <a:off x="10074012" y="1389021"/>
            <a:ext cx="1901126" cy="6240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FF0000"/>
                </a:solidFill>
              </a:rPr>
              <a:t>Socio-economic</a:t>
            </a:r>
            <a:endParaRPr lang="en-US" sz="2000" b="0" kern="0" dirty="0">
              <a:solidFill>
                <a:srgbClr val="FF0000"/>
              </a:solidFill>
            </a:endParaRPr>
          </a:p>
        </p:txBody>
      </p:sp>
      <p:sp>
        <p:nvSpPr>
          <p:cNvPr id="19" name="Title 8">
            <a:extLst>
              <a:ext uri="{FF2B5EF4-FFF2-40B4-BE49-F238E27FC236}">
                <a16:creationId xmlns:a16="http://schemas.microsoft.com/office/drawing/2014/main" id="{A2062E7A-30DC-4FC9-A86B-30EEF587D013}"/>
              </a:ext>
            </a:extLst>
          </p:cNvPr>
          <p:cNvSpPr txBox="1">
            <a:spLocks/>
          </p:cNvSpPr>
          <p:nvPr/>
        </p:nvSpPr>
        <p:spPr>
          <a:xfrm>
            <a:off x="8877796" y="120361"/>
            <a:ext cx="1196215" cy="6240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FF0000"/>
                </a:solidFill>
              </a:rPr>
              <a:t>Education</a:t>
            </a:r>
            <a:endParaRPr lang="en-US" sz="2000" b="0" kern="0" dirty="0">
              <a:solidFill>
                <a:srgbClr val="FF0000"/>
              </a:solidFill>
            </a:endParaRPr>
          </a:p>
        </p:txBody>
      </p:sp>
      <p:sp>
        <p:nvSpPr>
          <p:cNvPr id="20" name="Title 8">
            <a:extLst>
              <a:ext uri="{FF2B5EF4-FFF2-40B4-BE49-F238E27FC236}">
                <a16:creationId xmlns:a16="http://schemas.microsoft.com/office/drawing/2014/main" id="{481E85C4-B8D1-4CC8-A5DE-FF3C3BF71AF0}"/>
              </a:ext>
            </a:extLst>
          </p:cNvPr>
          <p:cNvSpPr txBox="1">
            <a:spLocks/>
          </p:cNvSpPr>
          <p:nvPr/>
        </p:nvSpPr>
        <p:spPr>
          <a:xfrm>
            <a:off x="6927781" y="1180814"/>
            <a:ext cx="1712219" cy="50742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FF0000"/>
                </a:solidFill>
              </a:rPr>
              <a:t>Access to care</a:t>
            </a:r>
            <a:endParaRPr lang="en-US" sz="2000" b="0" kern="0" dirty="0">
              <a:solidFill>
                <a:srgbClr val="FF0000"/>
              </a:solidFill>
            </a:endParaRPr>
          </a:p>
        </p:txBody>
      </p:sp>
      <p:sp>
        <p:nvSpPr>
          <p:cNvPr id="21" name="Title 8">
            <a:extLst>
              <a:ext uri="{FF2B5EF4-FFF2-40B4-BE49-F238E27FC236}">
                <a16:creationId xmlns:a16="http://schemas.microsoft.com/office/drawing/2014/main" id="{E94E00F6-0965-46FE-807D-E138F3796972}"/>
              </a:ext>
            </a:extLst>
          </p:cNvPr>
          <p:cNvSpPr txBox="1">
            <a:spLocks/>
          </p:cNvSpPr>
          <p:nvPr/>
        </p:nvSpPr>
        <p:spPr>
          <a:xfrm>
            <a:off x="6977461" y="2021659"/>
            <a:ext cx="1333323" cy="50742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0000DC"/>
                </a:solidFill>
              </a:rPr>
              <a:t>Occupation</a:t>
            </a:r>
            <a:endParaRPr lang="en-US" sz="2000" b="0" kern="0" dirty="0">
              <a:solidFill>
                <a:srgbClr val="0000DC"/>
              </a:solidFill>
            </a:endParaRPr>
          </a:p>
        </p:txBody>
      </p:sp>
      <p:sp>
        <p:nvSpPr>
          <p:cNvPr id="22" name="Title 8">
            <a:extLst>
              <a:ext uri="{FF2B5EF4-FFF2-40B4-BE49-F238E27FC236}">
                <a16:creationId xmlns:a16="http://schemas.microsoft.com/office/drawing/2014/main" id="{E63682A2-F1AA-4E7B-B125-100466B0CAE3}"/>
              </a:ext>
            </a:extLst>
          </p:cNvPr>
          <p:cNvSpPr txBox="1">
            <a:spLocks/>
          </p:cNvSpPr>
          <p:nvPr/>
        </p:nvSpPr>
        <p:spPr>
          <a:xfrm>
            <a:off x="7924026" y="2775255"/>
            <a:ext cx="573979" cy="50742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FF0000"/>
                </a:solidFill>
              </a:rPr>
              <a:t>Diet</a:t>
            </a:r>
            <a:endParaRPr lang="en-US" sz="2000" b="0" kern="0" dirty="0">
              <a:solidFill>
                <a:srgbClr val="FF0000"/>
              </a:solidFill>
            </a:endParaRPr>
          </a:p>
        </p:txBody>
      </p:sp>
      <p:sp>
        <p:nvSpPr>
          <p:cNvPr id="23" name="Title 8">
            <a:extLst>
              <a:ext uri="{FF2B5EF4-FFF2-40B4-BE49-F238E27FC236}">
                <a16:creationId xmlns:a16="http://schemas.microsoft.com/office/drawing/2014/main" id="{A4D9AB51-EF6F-4894-BD77-AA4F47D0B126}"/>
              </a:ext>
            </a:extLst>
          </p:cNvPr>
          <p:cNvSpPr txBox="1">
            <a:spLocks/>
          </p:cNvSpPr>
          <p:nvPr/>
        </p:nvSpPr>
        <p:spPr>
          <a:xfrm>
            <a:off x="10158306" y="2055019"/>
            <a:ext cx="1901126" cy="50742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0000DC"/>
                </a:solidFill>
              </a:rPr>
              <a:t>Physical activity</a:t>
            </a:r>
            <a:endParaRPr lang="en-US" sz="2000" b="0" kern="0" dirty="0">
              <a:solidFill>
                <a:srgbClr val="0000DC"/>
              </a:solidFill>
            </a:endParaRPr>
          </a:p>
        </p:txBody>
      </p:sp>
      <p:sp>
        <p:nvSpPr>
          <p:cNvPr id="25" name="Title 8">
            <a:extLst>
              <a:ext uri="{FF2B5EF4-FFF2-40B4-BE49-F238E27FC236}">
                <a16:creationId xmlns:a16="http://schemas.microsoft.com/office/drawing/2014/main" id="{15138115-04AD-4CA2-A818-A8732091D2A0}"/>
              </a:ext>
            </a:extLst>
          </p:cNvPr>
          <p:cNvSpPr txBox="1">
            <a:spLocks/>
          </p:cNvSpPr>
          <p:nvPr/>
        </p:nvSpPr>
        <p:spPr>
          <a:xfrm>
            <a:off x="10163149" y="2766843"/>
            <a:ext cx="1713417" cy="50742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FF0000"/>
                </a:solidFill>
              </a:rPr>
              <a:t>Risk behaviors</a:t>
            </a:r>
            <a:endParaRPr lang="en-US" sz="2000" b="0" kern="0" dirty="0">
              <a:solidFill>
                <a:srgbClr val="FF0000"/>
              </a:solidFill>
            </a:endParaRPr>
          </a:p>
        </p:txBody>
      </p:sp>
      <p:sp>
        <p:nvSpPr>
          <p:cNvPr id="26" name="Title 8">
            <a:extLst>
              <a:ext uri="{FF2B5EF4-FFF2-40B4-BE49-F238E27FC236}">
                <a16:creationId xmlns:a16="http://schemas.microsoft.com/office/drawing/2014/main" id="{8DCD5623-486B-4A31-8BC6-445AAD6BCBCA}"/>
              </a:ext>
            </a:extLst>
          </p:cNvPr>
          <p:cNvSpPr txBox="1">
            <a:spLocks/>
          </p:cNvSpPr>
          <p:nvPr/>
        </p:nvSpPr>
        <p:spPr>
          <a:xfrm>
            <a:off x="7819385" y="3490950"/>
            <a:ext cx="675791" cy="50742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Race</a:t>
            </a:r>
            <a:endParaRPr lang="en-US" sz="2000" b="0" kern="0" dirty="0"/>
          </a:p>
        </p:txBody>
      </p:sp>
      <p:sp>
        <p:nvSpPr>
          <p:cNvPr id="27" name="Title 8">
            <a:extLst>
              <a:ext uri="{FF2B5EF4-FFF2-40B4-BE49-F238E27FC236}">
                <a16:creationId xmlns:a16="http://schemas.microsoft.com/office/drawing/2014/main" id="{0CA334DF-BDDA-45AC-A4CC-D941110A3E10}"/>
              </a:ext>
            </a:extLst>
          </p:cNvPr>
          <p:cNvSpPr txBox="1">
            <a:spLocks/>
          </p:cNvSpPr>
          <p:nvPr/>
        </p:nvSpPr>
        <p:spPr>
          <a:xfrm>
            <a:off x="10069294" y="3580168"/>
            <a:ext cx="1120375" cy="50742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Genetics</a:t>
            </a:r>
            <a:endParaRPr lang="en-US" sz="2000" b="0" kern="0" dirty="0"/>
          </a:p>
        </p:txBody>
      </p:sp>
      <p:sp>
        <p:nvSpPr>
          <p:cNvPr id="29" name="Title 8">
            <a:extLst>
              <a:ext uri="{FF2B5EF4-FFF2-40B4-BE49-F238E27FC236}">
                <a16:creationId xmlns:a16="http://schemas.microsoft.com/office/drawing/2014/main" id="{E48CF6FC-B119-4889-BE72-0A8C766A4C70}"/>
              </a:ext>
            </a:extLst>
          </p:cNvPr>
          <p:cNvSpPr txBox="1">
            <a:spLocks/>
          </p:cNvSpPr>
          <p:nvPr/>
        </p:nvSpPr>
        <p:spPr>
          <a:xfrm>
            <a:off x="8924562" y="2383478"/>
            <a:ext cx="713560" cy="76672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8000" kern="0" dirty="0">
                <a:solidFill>
                  <a:schemeClr val="bg1"/>
                </a:solidFill>
              </a:rPr>
              <a:t>?</a:t>
            </a:r>
          </a:p>
        </p:txBody>
      </p:sp>
    </p:spTree>
    <p:custDataLst>
      <p:tags r:id="rId1"/>
    </p:custDataLst>
    <p:extLst>
      <p:ext uri="{BB962C8B-B14F-4D97-AF65-F5344CB8AC3E}">
        <p14:creationId xmlns:p14="http://schemas.microsoft.com/office/powerpoint/2010/main" val="25789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3" grpId="0"/>
      <p:bldP spid="16" grpId="0"/>
      <p:bldP spid="17" grpId="0"/>
      <p:bldP spid="18" grpId="0"/>
      <p:bldP spid="19" grpId="0"/>
      <p:bldP spid="20" grpId="0"/>
      <p:bldP spid="21" grpId="0"/>
      <p:bldP spid="22" grpId="0"/>
      <p:bldP spid="23" grpId="0"/>
      <p:bldP spid="25"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11361600" cy="624070"/>
          </a:xfrm>
        </p:spPr>
        <p:txBody>
          <a:bodyPr/>
          <a:lstStyle/>
          <a:p>
            <a:r>
              <a:rPr lang="en-US" dirty="0"/>
              <a:t>Etiology</a:t>
            </a:r>
          </a:p>
        </p:txBody>
      </p:sp>
      <p:sp>
        <p:nvSpPr>
          <p:cNvPr id="28" name="Title 8">
            <a:extLst>
              <a:ext uri="{FF2B5EF4-FFF2-40B4-BE49-F238E27FC236}">
                <a16:creationId xmlns:a16="http://schemas.microsoft.com/office/drawing/2014/main" id="{297B0B3D-A7AF-4E87-9B3E-049EF0ABBE04}"/>
              </a:ext>
            </a:extLst>
          </p:cNvPr>
          <p:cNvSpPr txBox="1">
            <a:spLocks/>
          </p:cNvSpPr>
          <p:nvPr/>
        </p:nvSpPr>
        <p:spPr>
          <a:xfrm>
            <a:off x="414000" y="2973631"/>
            <a:ext cx="7496623" cy="237136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00000"/>
              </a:lnSpc>
              <a:buFont typeface="Arial" panose="020B0604020202020204" pitchFamily="34" charset="0"/>
              <a:buChar char="•"/>
            </a:pPr>
            <a:r>
              <a:rPr lang="en-US" sz="1800" b="0" kern="0" dirty="0"/>
              <a:t>To learn the cause of a disease is as crucial as to treat it.</a:t>
            </a:r>
          </a:p>
          <a:p>
            <a:pPr marL="285750" indent="-285750" algn="just">
              <a:lnSpc>
                <a:spcPct val="200000"/>
              </a:lnSpc>
              <a:buFont typeface="Arial" panose="020B0604020202020204" pitchFamily="34" charset="0"/>
              <a:buChar char="•"/>
            </a:pPr>
            <a:r>
              <a:rPr lang="en-US" sz="1800" b="0" kern="0" dirty="0"/>
              <a:t>We can cure diseases that we do not know their causes till today!</a:t>
            </a:r>
          </a:p>
          <a:p>
            <a:pPr marL="285750" indent="-285750" algn="just">
              <a:lnSpc>
                <a:spcPct val="200000"/>
              </a:lnSpc>
              <a:buFont typeface="Arial" panose="020B0604020202020204" pitchFamily="34" charset="0"/>
              <a:buChar char="•"/>
            </a:pPr>
            <a:r>
              <a:rPr lang="en-US" sz="1800" b="0" kern="0" dirty="0"/>
              <a:t>We have failed to cure diseases that we do understand their etiology.</a:t>
            </a:r>
          </a:p>
          <a:p>
            <a:pPr marL="285750" indent="-285750" algn="just">
              <a:lnSpc>
                <a:spcPct val="200000"/>
              </a:lnSpc>
              <a:buFont typeface="Arial" panose="020B0604020202020204" pitchFamily="34" charset="0"/>
              <a:buChar char="•"/>
            </a:pPr>
            <a:r>
              <a:rPr lang="en-US" sz="1800" b="0" kern="0" dirty="0"/>
              <a:t>Etiology is the sacred science of Epidemiology!</a:t>
            </a:r>
          </a:p>
        </p:txBody>
      </p:sp>
    </p:spTree>
    <p:custDataLst>
      <p:tags r:id="rId1"/>
    </p:custDataLst>
    <p:extLst>
      <p:ext uri="{BB962C8B-B14F-4D97-AF65-F5344CB8AC3E}">
        <p14:creationId xmlns:p14="http://schemas.microsoft.com/office/powerpoint/2010/main" val="37236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fade">
                                      <p:cBhvr>
                                        <p:cTn id="22" dur="500"/>
                                        <p:tgtEl>
                                          <p:spTgt spid="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3" end="3"/>
                                            </p:txEl>
                                          </p:spTgt>
                                        </p:tgtEl>
                                        <p:attrNameLst>
                                          <p:attrName>style.visibility</p:attrName>
                                        </p:attrNameLst>
                                      </p:cBhvr>
                                      <p:to>
                                        <p:strVal val="visible"/>
                                      </p:to>
                                    </p:set>
                                    <p:animEffect transition="in" filter="fade">
                                      <p:cBhvr>
                                        <p:cTn id="27"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a:xfrm>
            <a:off x="414000" y="6355593"/>
            <a:ext cx="252000" cy="252000"/>
          </a:xfrm>
        </p:spPr>
        <p:txBody>
          <a:bodyPr/>
          <a:lstStyle/>
          <a:p>
            <a:fld id="{0DE708CC-0C3F-4567-9698-B54C0F35BD31}" type="slidenum">
              <a:rPr lang="cs-CZ" altLang="cs-CZ" smtClean="0"/>
              <a:pPr/>
              <a:t>6</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720498"/>
            <a:ext cx="6910633" cy="624070"/>
          </a:xfrm>
        </p:spPr>
        <p:txBody>
          <a:bodyPr/>
          <a:lstStyle/>
          <a:p>
            <a:r>
              <a:rPr lang="en-US" dirty="0"/>
              <a:t>Sufficiency vs. Necessity</a:t>
            </a:r>
          </a:p>
        </p:txBody>
      </p:sp>
      <p:sp>
        <p:nvSpPr>
          <p:cNvPr id="7" name="Title 8">
            <a:extLst>
              <a:ext uri="{FF2B5EF4-FFF2-40B4-BE49-F238E27FC236}">
                <a16:creationId xmlns:a16="http://schemas.microsoft.com/office/drawing/2014/main" id="{9C60F007-9B7D-41BC-BF3D-9849F2F4296B}"/>
              </a:ext>
            </a:extLst>
          </p:cNvPr>
          <p:cNvSpPr txBox="1">
            <a:spLocks/>
          </p:cNvSpPr>
          <p:nvPr/>
        </p:nvSpPr>
        <p:spPr>
          <a:xfrm>
            <a:off x="415200" y="2315147"/>
            <a:ext cx="5072400" cy="95899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A cause is termed </a:t>
            </a:r>
            <a:r>
              <a:rPr lang="en-GB" sz="2000" kern="0" dirty="0">
                <a:solidFill>
                  <a:srgbClr val="FF0000"/>
                </a:solidFill>
              </a:rPr>
              <a:t>sufficient</a:t>
            </a:r>
            <a:r>
              <a:rPr lang="en-GB" sz="2000" b="0" kern="0" dirty="0"/>
              <a:t> when it inevitably produces or initiates an outcome.</a:t>
            </a:r>
            <a:endParaRPr lang="en-US" sz="2000" b="0" kern="0" dirty="0"/>
          </a:p>
        </p:txBody>
      </p:sp>
      <p:sp>
        <p:nvSpPr>
          <p:cNvPr id="8" name="Title 8">
            <a:extLst>
              <a:ext uri="{FF2B5EF4-FFF2-40B4-BE49-F238E27FC236}">
                <a16:creationId xmlns:a16="http://schemas.microsoft.com/office/drawing/2014/main" id="{7CD81922-E178-4178-896E-D78C80DE3FA6}"/>
              </a:ext>
            </a:extLst>
          </p:cNvPr>
          <p:cNvSpPr txBox="1">
            <a:spLocks/>
          </p:cNvSpPr>
          <p:nvPr/>
        </p:nvSpPr>
        <p:spPr>
          <a:xfrm>
            <a:off x="6704402" y="2315147"/>
            <a:ext cx="5163879" cy="95899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A cause is termed </a:t>
            </a:r>
            <a:r>
              <a:rPr lang="en-GB" sz="2000" kern="0" dirty="0">
                <a:solidFill>
                  <a:srgbClr val="FF0000"/>
                </a:solidFill>
              </a:rPr>
              <a:t>necessary</a:t>
            </a:r>
            <a:r>
              <a:rPr lang="en-GB" sz="2000" b="0" kern="0" dirty="0"/>
              <a:t> if an outcome cannot develop in its absence.</a:t>
            </a:r>
            <a:endParaRPr lang="en-US" sz="2000" b="0" kern="0" dirty="0"/>
          </a:p>
        </p:txBody>
      </p:sp>
      <p:sp>
        <p:nvSpPr>
          <p:cNvPr id="10" name="Title 8">
            <a:extLst>
              <a:ext uri="{FF2B5EF4-FFF2-40B4-BE49-F238E27FC236}">
                <a16:creationId xmlns:a16="http://schemas.microsoft.com/office/drawing/2014/main" id="{E3A0E23F-B7CF-4633-8084-9BCA199BE9E9}"/>
              </a:ext>
            </a:extLst>
          </p:cNvPr>
          <p:cNvSpPr txBox="1">
            <a:spLocks/>
          </p:cNvSpPr>
          <p:nvPr/>
        </p:nvSpPr>
        <p:spPr>
          <a:xfrm>
            <a:off x="2177378" y="4911560"/>
            <a:ext cx="1548044" cy="10325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b="0" kern="0" dirty="0">
                <a:latin typeface="+mn-lt"/>
              </a:rPr>
              <a:t>Being on an airplane is a </a:t>
            </a:r>
            <a:r>
              <a:rPr lang="en-GB" sz="1100" b="0" kern="0" dirty="0">
                <a:solidFill>
                  <a:srgbClr val="FF0000"/>
                </a:solidFill>
                <a:latin typeface="+mn-lt"/>
              </a:rPr>
              <a:t>sufficient</a:t>
            </a:r>
            <a:r>
              <a:rPr lang="en-GB" sz="1100" b="0" kern="0" dirty="0">
                <a:latin typeface="+mn-lt"/>
              </a:rPr>
              <a:t> cause to reach the airport; however, it’s </a:t>
            </a:r>
            <a:r>
              <a:rPr lang="en-GB" sz="1100" b="0" kern="0" dirty="0">
                <a:solidFill>
                  <a:srgbClr val="FF0000"/>
                </a:solidFill>
                <a:latin typeface="+mn-lt"/>
              </a:rPr>
              <a:t>not necessary </a:t>
            </a:r>
            <a:r>
              <a:rPr lang="en-GB" sz="1100" b="0" kern="0" dirty="0">
                <a:latin typeface="+mn-lt"/>
              </a:rPr>
              <a:t>because you can reach the airport by other means.</a:t>
            </a:r>
            <a:endParaRPr lang="en-US" sz="1100" b="0" kern="0" dirty="0">
              <a:latin typeface="+mn-lt"/>
            </a:endParaRPr>
          </a:p>
        </p:txBody>
      </p:sp>
      <p:pic>
        <p:nvPicPr>
          <p:cNvPr id="5" name="Picture 4" descr="A picture containing indoor, building, rink, people&#10;&#10;Description automatically generated">
            <a:extLst>
              <a:ext uri="{FF2B5EF4-FFF2-40B4-BE49-F238E27FC236}">
                <a16:creationId xmlns:a16="http://schemas.microsoft.com/office/drawing/2014/main" id="{65386F36-66C2-4260-901E-8A78004E9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4911560"/>
            <a:ext cx="1548045" cy="1032572"/>
          </a:xfrm>
          <a:prstGeom prst="rect">
            <a:avLst/>
          </a:prstGeom>
        </p:spPr>
      </p:pic>
      <p:pic>
        <p:nvPicPr>
          <p:cNvPr id="12" name="Picture 11" descr="A picture containing text, person&#10;&#10;Description automatically generated">
            <a:extLst>
              <a:ext uri="{FF2B5EF4-FFF2-40B4-BE49-F238E27FC236}">
                <a16:creationId xmlns:a16="http://schemas.microsoft.com/office/drawing/2014/main" id="{3371963C-78B3-47AC-BC2E-7910FD355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 y="3497428"/>
            <a:ext cx="793015" cy="1032572"/>
          </a:xfrm>
          <a:prstGeom prst="rect">
            <a:avLst/>
          </a:prstGeom>
        </p:spPr>
      </p:pic>
      <p:sp>
        <p:nvSpPr>
          <p:cNvPr id="14" name="Title 8">
            <a:extLst>
              <a:ext uri="{FF2B5EF4-FFF2-40B4-BE49-F238E27FC236}">
                <a16:creationId xmlns:a16="http://schemas.microsoft.com/office/drawing/2014/main" id="{C051A060-5279-4BFD-965C-BA2A7FBFC539}"/>
              </a:ext>
            </a:extLst>
          </p:cNvPr>
          <p:cNvSpPr txBox="1">
            <a:spLocks/>
          </p:cNvSpPr>
          <p:nvPr/>
        </p:nvSpPr>
        <p:spPr>
          <a:xfrm>
            <a:off x="1357984" y="3497428"/>
            <a:ext cx="1020461" cy="10325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US" sz="1100" b="0" kern="0" dirty="0">
                <a:latin typeface="+mn-lt"/>
              </a:rPr>
              <a:t>It’s </a:t>
            </a:r>
            <a:r>
              <a:rPr lang="en-US" sz="1100" b="0" kern="0" dirty="0">
                <a:solidFill>
                  <a:srgbClr val="FF0000"/>
                </a:solidFill>
                <a:latin typeface="+mn-lt"/>
              </a:rPr>
              <a:t>sufficient</a:t>
            </a:r>
            <a:r>
              <a:rPr lang="en-US" sz="1100" b="0" kern="0" dirty="0">
                <a:latin typeface="+mn-lt"/>
              </a:rPr>
              <a:t> to know that “John is a king” to conclude that John is a male.</a:t>
            </a:r>
          </a:p>
        </p:txBody>
      </p:sp>
      <p:pic>
        <p:nvPicPr>
          <p:cNvPr id="15" name="Picture 14" descr="A picture containing outdoor, nature, dark, spring&#10;&#10;Description automatically generated">
            <a:extLst>
              <a:ext uri="{FF2B5EF4-FFF2-40B4-BE49-F238E27FC236}">
                <a16:creationId xmlns:a16="http://schemas.microsoft.com/office/drawing/2014/main" id="{83128CA3-99CE-42E2-B081-DDE569DB6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0383" y="3497428"/>
            <a:ext cx="1548084" cy="1032572"/>
          </a:xfrm>
          <a:prstGeom prst="rect">
            <a:avLst/>
          </a:prstGeom>
        </p:spPr>
      </p:pic>
      <p:sp>
        <p:nvSpPr>
          <p:cNvPr id="17" name="Title 8">
            <a:extLst>
              <a:ext uri="{FF2B5EF4-FFF2-40B4-BE49-F238E27FC236}">
                <a16:creationId xmlns:a16="http://schemas.microsoft.com/office/drawing/2014/main" id="{4E3BC70E-139A-49AE-95B6-801ACB5D9FDB}"/>
              </a:ext>
            </a:extLst>
          </p:cNvPr>
          <p:cNvSpPr txBox="1">
            <a:spLocks/>
          </p:cNvSpPr>
          <p:nvPr/>
        </p:nvSpPr>
        <p:spPr>
          <a:xfrm>
            <a:off x="4379436" y="3497428"/>
            <a:ext cx="1548084" cy="78749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b="0" kern="0" dirty="0">
                <a:latin typeface="+mn-lt"/>
              </a:rPr>
              <a:t>An occurrence of thunder is a </a:t>
            </a:r>
            <a:r>
              <a:rPr lang="en-GB" sz="1100" b="0" kern="0" dirty="0">
                <a:solidFill>
                  <a:srgbClr val="FF0000"/>
                </a:solidFill>
                <a:latin typeface="+mn-lt"/>
              </a:rPr>
              <a:t>sufficient</a:t>
            </a:r>
            <a:r>
              <a:rPr lang="en-GB" sz="1100" b="0" kern="0" dirty="0">
                <a:latin typeface="+mn-lt"/>
              </a:rPr>
              <a:t> condition for the occurrence of lightning.</a:t>
            </a:r>
            <a:endParaRPr lang="en-US" sz="1100" b="0" kern="0" dirty="0">
              <a:latin typeface="+mn-lt"/>
            </a:endParaRPr>
          </a:p>
        </p:txBody>
      </p:sp>
      <p:pic>
        <p:nvPicPr>
          <p:cNvPr id="18" name="Picture 17" descr="A picture containing person, food, plate, indoor&#10;&#10;Description automatically generated">
            <a:extLst>
              <a:ext uri="{FF2B5EF4-FFF2-40B4-BE49-F238E27FC236}">
                <a16:creationId xmlns:a16="http://schemas.microsoft.com/office/drawing/2014/main" id="{26DDC34A-B631-49B1-8484-2EE61B800B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0755" y="4908712"/>
            <a:ext cx="1762802" cy="1058140"/>
          </a:xfrm>
          <a:prstGeom prst="rect">
            <a:avLst/>
          </a:prstGeom>
        </p:spPr>
      </p:pic>
      <p:sp>
        <p:nvSpPr>
          <p:cNvPr id="20" name="Title 8">
            <a:extLst>
              <a:ext uri="{FF2B5EF4-FFF2-40B4-BE49-F238E27FC236}">
                <a16:creationId xmlns:a16="http://schemas.microsoft.com/office/drawing/2014/main" id="{3B270403-FC1C-4E2E-88C6-2FC090C370A7}"/>
              </a:ext>
            </a:extLst>
          </p:cNvPr>
          <p:cNvSpPr txBox="1">
            <a:spLocks/>
          </p:cNvSpPr>
          <p:nvPr/>
        </p:nvSpPr>
        <p:spPr>
          <a:xfrm>
            <a:off x="5918889" y="4911560"/>
            <a:ext cx="1762801" cy="10325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b="0" kern="0" dirty="0">
                <a:latin typeface="+mn-lt"/>
              </a:rPr>
              <a:t>Eating fast food is a </a:t>
            </a:r>
            <a:r>
              <a:rPr lang="en-GB" sz="1100" b="0" kern="0" dirty="0">
                <a:solidFill>
                  <a:srgbClr val="FF0000"/>
                </a:solidFill>
                <a:latin typeface="+mn-lt"/>
              </a:rPr>
              <a:t>sufficient</a:t>
            </a:r>
            <a:r>
              <a:rPr lang="en-GB" sz="1100" b="0" kern="0" dirty="0">
                <a:latin typeface="+mn-lt"/>
              </a:rPr>
              <a:t> cause for children obesity; however, children can gain weight through other pathways including physical sedentary, etc.</a:t>
            </a:r>
            <a:endParaRPr lang="en-US" sz="1100" b="0" kern="0" dirty="0">
              <a:latin typeface="+mn-lt"/>
            </a:endParaRPr>
          </a:p>
        </p:txBody>
      </p:sp>
      <p:pic>
        <p:nvPicPr>
          <p:cNvPr id="21" name="Picture 20" descr="Icon&#10;&#10;Description automatically generated">
            <a:extLst>
              <a:ext uri="{FF2B5EF4-FFF2-40B4-BE49-F238E27FC236}">
                <a16:creationId xmlns:a16="http://schemas.microsoft.com/office/drawing/2014/main" id="{A69C5C9F-39E6-4B2D-8E66-1CD7B42013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1617" y="3405420"/>
            <a:ext cx="857119" cy="857119"/>
          </a:xfrm>
          <a:prstGeom prst="rect">
            <a:avLst/>
          </a:prstGeom>
        </p:spPr>
      </p:pic>
      <p:sp>
        <p:nvSpPr>
          <p:cNvPr id="23" name="Title 8">
            <a:extLst>
              <a:ext uri="{FF2B5EF4-FFF2-40B4-BE49-F238E27FC236}">
                <a16:creationId xmlns:a16="http://schemas.microsoft.com/office/drawing/2014/main" id="{8D00B0C7-8135-4AFF-81EF-2560FD39BF04}"/>
              </a:ext>
            </a:extLst>
          </p:cNvPr>
          <p:cNvSpPr txBox="1">
            <a:spLocks/>
          </p:cNvSpPr>
          <p:nvPr/>
        </p:nvSpPr>
        <p:spPr>
          <a:xfrm>
            <a:off x="10550248" y="3475045"/>
            <a:ext cx="1422012" cy="78749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b="0" kern="0" dirty="0">
                <a:latin typeface="+mn-lt"/>
              </a:rPr>
              <a:t>Oxygen is a </a:t>
            </a:r>
            <a:r>
              <a:rPr lang="en-GB" sz="1100" b="0" kern="0" dirty="0">
                <a:solidFill>
                  <a:srgbClr val="FF0000"/>
                </a:solidFill>
                <a:latin typeface="+mn-lt"/>
              </a:rPr>
              <a:t>necessary</a:t>
            </a:r>
            <a:r>
              <a:rPr lang="en-GB" sz="1100" b="0" kern="0" dirty="0">
                <a:latin typeface="+mn-lt"/>
              </a:rPr>
              <a:t> substance for our lives. We cannot live without it.</a:t>
            </a:r>
          </a:p>
        </p:txBody>
      </p:sp>
      <p:pic>
        <p:nvPicPr>
          <p:cNvPr id="24" name="Picture 23" descr="A picture containing table&#10;&#10;Description automatically generated">
            <a:extLst>
              <a:ext uri="{FF2B5EF4-FFF2-40B4-BE49-F238E27FC236}">
                <a16:creationId xmlns:a16="http://schemas.microsoft.com/office/drawing/2014/main" id="{DCD6E0C0-3F79-48AF-BB18-D8B999A83E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3339" y="3429000"/>
            <a:ext cx="1165681" cy="857119"/>
          </a:xfrm>
          <a:prstGeom prst="rect">
            <a:avLst/>
          </a:prstGeom>
        </p:spPr>
      </p:pic>
      <p:sp>
        <p:nvSpPr>
          <p:cNvPr id="26" name="Title 8">
            <a:extLst>
              <a:ext uri="{FF2B5EF4-FFF2-40B4-BE49-F238E27FC236}">
                <a16:creationId xmlns:a16="http://schemas.microsoft.com/office/drawing/2014/main" id="{E1695850-E7B8-481F-BBBE-798E5C8C78BC}"/>
              </a:ext>
            </a:extLst>
          </p:cNvPr>
          <p:cNvSpPr txBox="1">
            <a:spLocks/>
          </p:cNvSpPr>
          <p:nvPr/>
        </p:nvSpPr>
        <p:spPr>
          <a:xfrm>
            <a:off x="7729020" y="3417598"/>
            <a:ext cx="1603524" cy="10325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b="0" kern="0" dirty="0">
                <a:latin typeface="+mn-lt"/>
              </a:rPr>
              <a:t>For the whole numbers greater than two, being odd is </a:t>
            </a:r>
            <a:r>
              <a:rPr lang="en-GB" sz="1100" b="0" kern="0" dirty="0">
                <a:solidFill>
                  <a:srgbClr val="FF0000"/>
                </a:solidFill>
                <a:latin typeface="+mn-lt"/>
              </a:rPr>
              <a:t>necessary</a:t>
            </a:r>
            <a:r>
              <a:rPr lang="en-GB" sz="1100" b="0" kern="0" dirty="0">
                <a:latin typeface="+mn-lt"/>
              </a:rPr>
              <a:t> to being prime, since two is the only whole number that is both even and prime.</a:t>
            </a:r>
          </a:p>
        </p:txBody>
      </p:sp>
      <p:sp>
        <p:nvSpPr>
          <p:cNvPr id="27" name="Title 8">
            <a:extLst>
              <a:ext uri="{FF2B5EF4-FFF2-40B4-BE49-F238E27FC236}">
                <a16:creationId xmlns:a16="http://schemas.microsoft.com/office/drawing/2014/main" id="{AA3ED4F0-DF98-4502-BA12-6C98728A42B0}"/>
              </a:ext>
            </a:extLst>
          </p:cNvPr>
          <p:cNvSpPr txBox="1">
            <a:spLocks/>
          </p:cNvSpPr>
          <p:nvPr/>
        </p:nvSpPr>
        <p:spPr>
          <a:xfrm>
            <a:off x="9621548" y="4327981"/>
            <a:ext cx="1753353" cy="2009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US" sz="1100" b="0" kern="0" dirty="0">
                <a:latin typeface="+mn-lt"/>
              </a:rPr>
              <a:t>Is Oxygen sufficient for life?</a:t>
            </a:r>
            <a:endParaRPr lang="en-GB" sz="1100" b="0" kern="0" dirty="0">
              <a:latin typeface="+mn-lt"/>
            </a:endParaRPr>
          </a:p>
        </p:txBody>
      </p:sp>
      <p:sp>
        <p:nvSpPr>
          <p:cNvPr id="29" name="Title 8">
            <a:extLst>
              <a:ext uri="{FF2B5EF4-FFF2-40B4-BE49-F238E27FC236}">
                <a16:creationId xmlns:a16="http://schemas.microsoft.com/office/drawing/2014/main" id="{F8D98E7C-85A1-4A00-BAFC-8FA86C1F1419}"/>
              </a:ext>
            </a:extLst>
          </p:cNvPr>
          <p:cNvSpPr txBox="1">
            <a:spLocks/>
          </p:cNvSpPr>
          <p:nvPr/>
        </p:nvSpPr>
        <p:spPr>
          <a:xfrm>
            <a:off x="11473821" y="4132787"/>
            <a:ext cx="701205" cy="3042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US" sz="2800" kern="0" dirty="0">
                <a:solidFill>
                  <a:srgbClr val="FF0000"/>
                </a:solidFill>
                <a:latin typeface="+mn-lt"/>
              </a:rPr>
              <a:t>NO</a:t>
            </a:r>
            <a:endParaRPr lang="en-GB" sz="1400" kern="0" dirty="0">
              <a:solidFill>
                <a:srgbClr val="FF0000"/>
              </a:solidFill>
              <a:latin typeface="+mn-lt"/>
            </a:endParaRPr>
          </a:p>
        </p:txBody>
      </p:sp>
      <p:pic>
        <p:nvPicPr>
          <p:cNvPr id="30" name="Picture 29" descr="A picture containing food, indoor, pizza, dish&#10;&#10;Description automatically generated">
            <a:extLst>
              <a:ext uri="{FF2B5EF4-FFF2-40B4-BE49-F238E27FC236}">
                <a16:creationId xmlns:a16="http://schemas.microsoft.com/office/drawing/2014/main" id="{8C1D4974-12A5-45A6-9F29-D1D5AC8C3C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7022" y="4905030"/>
            <a:ext cx="1522700" cy="1212998"/>
          </a:xfrm>
          <a:prstGeom prst="rect">
            <a:avLst/>
          </a:prstGeom>
        </p:spPr>
      </p:pic>
      <p:sp>
        <p:nvSpPr>
          <p:cNvPr id="31" name="Title 8">
            <a:extLst>
              <a:ext uri="{FF2B5EF4-FFF2-40B4-BE49-F238E27FC236}">
                <a16:creationId xmlns:a16="http://schemas.microsoft.com/office/drawing/2014/main" id="{E8DB6096-EB37-4622-8F30-30A1138B2EF9}"/>
              </a:ext>
            </a:extLst>
          </p:cNvPr>
          <p:cNvSpPr txBox="1">
            <a:spLocks/>
          </p:cNvSpPr>
          <p:nvPr/>
        </p:nvSpPr>
        <p:spPr>
          <a:xfrm>
            <a:off x="9511617" y="4905030"/>
            <a:ext cx="2495538" cy="10325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b="0" i="1" kern="0" dirty="0">
                <a:latin typeface="+mn-lt"/>
              </a:rPr>
              <a:t>Pneumocystis carinii </a:t>
            </a:r>
            <a:r>
              <a:rPr lang="en-GB" sz="1100" b="0" kern="0" dirty="0">
                <a:latin typeface="+mn-lt"/>
              </a:rPr>
              <a:t>is an organism that harmlessly colonizes the respiratory tract of some healthy persons, but can cause potentially lethal pneumonia in persons whose immune systems have been weakened by human immunodeficiency virus (HIV). </a:t>
            </a:r>
          </a:p>
        </p:txBody>
      </p:sp>
      <p:sp>
        <p:nvSpPr>
          <p:cNvPr id="32" name="Title 8">
            <a:extLst>
              <a:ext uri="{FF2B5EF4-FFF2-40B4-BE49-F238E27FC236}">
                <a16:creationId xmlns:a16="http://schemas.microsoft.com/office/drawing/2014/main" id="{E968DC5E-ADF9-4861-A1D5-E5A0E47674E0}"/>
              </a:ext>
            </a:extLst>
          </p:cNvPr>
          <p:cNvSpPr txBox="1">
            <a:spLocks/>
          </p:cNvSpPr>
          <p:nvPr/>
        </p:nvSpPr>
        <p:spPr>
          <a:xfrm>
            <a:off x="9542510" y="6202870"/>
            <a:ext cx="904310" cy="27872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kern="0" dirty="0">
                <a:latin typeface="+mn-lt"/>
              </a:rPr>
              <a:t>Sufficient?</a:t>
            </a:r>
          </a:p>
        </p:txBody>
      </p:sp>
      <p:sp>
        <p:nvSpPr>
          <p:cNvPr id="33" name="Title 8">
            <a:extLst>
              <a:ext uri="{FF2B5EF4-FFF2-40B4-BE49-F238E27FC236}">
                <a16:creationId xmlns:a16="http://schemas.microsoft.com/office/drawing/2014/main" id="{18CDC2BE-E6A3-4A6A-8A1C-167BDBC3F1DB}"/>
              </a:ext>
            </a:extLst>
          </p:cNvPr>
          <p:cNvSpPr txBox="1">
            <a:spLocks/>
          </p:cNvSpPr>
          <p:nvPr/>
        </p:nvSpPr>
        <p:spPr>
          <a:xfrm>
            <a:off x="7897022" y="6202872"/>
            <a:ext cx="904310" cy="27872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100" kern="0" dirty="0">
                <a:latin typeface="+mn-lt"/>
              </a:rPr>
              <a:t>Necessary?</a:t>
            </a:r>
          </a:p>
        </p:txBody>
      </p:sp>
      <p:sp>
        <p:nvSpPr>
          <p:cNvPr id="35" name="Title 8">
            <a:extLst>
              <a:ext uri="{FF2B5EF4-FFF2-40B4-BE49-F238E27FC236}">
                <a16:creationId xmlns:a16="http://schemas.microsoft.com/office/drawing/2014/main" id="{BE4C70A3-6CA4-4CC1-A99D-60AA9B048BF5}"/>
              </a:ext>
            </a:extLst>
          </p:cNvPr>
          <p:cNvSpPr txBox="1">
            <a:spLocks/>
          </p:cNvSpPr>
          <p:nvPr/>
        </p:nvSpPr>
        <p:spPr>
          <a:xfrm>
            <a:off x="8795966" y="6202870"/>
            <a:ext cx="536578" cy="27872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800" kern="0" dirty="0">
                <a:solidFill>
                  <a:srgbClr val="FF0000"/>
                </a:solidFill>
                <a:latin typeface="+mn-lt"/>
              </a:rPr>
              <a:t>YES</a:t>
            </a:r>
            <a:endParaRPr lang="en-GB" sz="1100" kern="0" dirty="0">
              <a:solidFill>
                <a:srgbClr val="FF0000"/>
              </a:solidFill>
              <a:latin typeface="+mn-lt"/>
            </a:endParaRPr>
          </a:p>
        </p:txBody>
      </p:sp>
      <p:sp>
        <p:nvSpPr>
          <p:cNvPr id="36" name="Title 8">
            <a:extLst>
              <a:ext uri="{FF2B5EF4-FFF2-40B4-BE49-F238E27FC236}">
                <a16:creationId xmlns:a16="http://schemas.microsoft.com/office/drawing/2014/main" id="{82E8781E-2EDA-4609-BE80-BF5271830CAE}"/>
              </a:ext>
            </a:extLst>
          </p:cNvPr>
          <p:cNvSpPr txBox="1">
            <a:spLocks/>
          </p:cNvSpPr>
          <p:nvPr/>
        </p:nvSpPr>
        <p:spPr>
          <a:xfrm>
            <a:off x="10367737" y="6199740"/>
            <a:ext cx="476473" cy="28622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800" kern="0" dirty="0">
                <a:solidFill>
                  <a:srgbClr val="FF0000"/>
                </a:solidFill>
                <a:latin typeface="+mn-lt"/>
              </a:rPr>
              <a:t>NO</a:t>
            </a:r>
            <a:endParaRPr lang="en-GB" sz="1100" kern="0" dirty="0">
              <a:solidFill>
                <a:srgbClr val="FF0000"/>
              </a:solidFill>
              <a:latin typeface="+mn-lt"/>
            </a:endParaRPr>
          </a:p>
        </p:txBody>
      </p:sp>
    </p:spTree>
    <p:custDataLst>
      <p:tags r:id="rId1"/>
    </p:custDataLst>
    <p:extLst>
      <p:ext uri="{BB962C8B-B14F-4D97-AF65-F5344CB8AC3E}">
        <p14:creationId xmlns:p14="http://schemas.microsoft.com/office/powerpoint/2010/main" val="16224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4" grpId="0"/>
      <p:bldP spid="17" grpId="0"/>
      <p:bldP spid="20" grpId="0"/>
      <p:bldP spid="23" grpId="0"/>
      <p:bldP spid="26" grpId="0"/>
      <p:bldP spid="27" grpId="0"/>
      <p:bldP spid="29" grpId="0"/>
      <p:bldP spid="31" grpId="0"/>
      <p:bldP spid="32" grpId="0"/>
      <p:bldP spid="33"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clock&#10;&#10;Description automatically generated">
            <a:extLst>
              <a:ext uri="{FF2B5EF4-FFF2-40B4-BE49-F238E27FC236}">
                <a16:creationId xmlns:a16="http://schemas.microsoft.com/office/drawing/2014/main" id="{EACB67BA-D602-46B0-A77E-CFEEF1819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00" y="3504524"/>
            <a:ext cx="6100190" cy="2513504"/>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54415"/>
            <a:ext cx="6910633" cy="624070"/>
          </a:xfrm>
        </p:spPr>
        <p:txBody>
          <a:bodyPr/>
          <a:lstStyle/>
          <a:p>
            <a:r>
              <a:rPr lang="en-US" dirty="0"/>
              <a:t>Sufficiency vs. Necessity</a:t>
            </a:r>
          </a:p>
        </p:txBody>
      </p:sp>
      <p:sp>
        <p:nvSpPr>
          <p:cNvPr id="7" name="Title 8">
            <a:extLst>
              <a:ext uri="{FF2B5EF4-FFF2-40B4-BE49-F238E27FC236}">
                <a16:creationId xmlns:a16="http://schemas.microsoft.com/office/drawing/2014/main" id="{9C60F007-9B7D-41BC-BF3D-9849F2F4296B}"/>
              </a:ext>
            </a:extLst>
          </p:cNvPr>
          <p:cNvSpPr txBox="1">
            <a:spLocks/>
          </p:cNvSpPr>
          <p:nvPr/>
        </p:nvSpPr>
        <p:spPr>
          <a:xfrm>
            <a:off x="415200" y="2905254"/>
            <a:ext cx="3657070" cy="52374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Rothman’s Causal Pies (1976)</a:t>
            </a:r>
            <a:endParaRPr lang="en-US" sz="2000" b="0" kern="0" dirty="0"/>
          </a:p>
        </p:txBody>
      </p:sp>
      <p:pic>
        <p:nvPicPr>
          <p:cNvPr id="9" name="Picture 8" descr="A picture containing text, clock&#10;&#10;Description automatically generated">
            <a:extLst>
              <a:ext uri="{FF2B5EF4-FFF2-40B4-BE49-F238E27FC236}">
                <a16:creationId xmlns:a16="http://schemas.microsoft.com/office/drawing/2014/main" id="{0F6BC6FE-BFFF-4E99-98A8-A6B127EE8F08}"/>
              </a:ext>
            </a:extLst>
          </p:cNvPr>
          <p:cNvPicPr>
            <a:picLocks noChangeAspect="1"/>
          </p:cNvPicPr>
          <p:nvPr/>
        </p:nvPicPr>
        <p:blipFill rotWithShape="1">
          <a:blip r:embed="rId3">
            <a:extLst>
              <a:ext uri="{28A0092B-C50C-407E-A947-70E740481C1C}">
                <a14:useLocalDpi xmlns:a14="http://schemas.microsoft.com/office/drawing/2010/main" val="0"/>
              </a:ext>
            </a:extLst>
          </a:blip>
          <a:srcRect r="32206"/>
          <a:stretch/>
        </p:blipFill>
        <p:spPr>
          <a:xfrm>
            <a:off x="415200" y="3504524"/>
            <a:ext cx="4135535" cy="2513504"/>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497FC248-7DAC-4A46-B79B-2FE1A3156468}"/>
              </a:ext>
            </a:extLst>
          </p:cNvPr>
          <p:cNvPicPr>
            <a:picLocks noChangeAspect="1"/>
          </p:cNvPicPr>
          <p:nvPr/>
        </p:nvPicPr>
        <p:blipFill rotWithShape="1">
          <a:blip r:embed="rId3">
            <a:extLst>
              <a:ext uri="{28A0092B-C50C-407E-A947-70E740481C1C}">
                <a14:useLocalDpi xmlns:a14="http://schemas.microsoft.com/office/drawing/2010/main" val="0"/>
              </a:ext>
            </a:extLst>
          </a:blip>
          <a:srcRect r="68418"/>
          <a:stretch/>
        </p:blipFill>
        <p:spPr>
          <a:xfrm>
            <a:off x="415200" y="3504524"/>
            <a:ext cx="1926588" cy="2513504"/>
          </a:xfrm>
          <a:prstGeom prst="rect">
            <a:avLst/>
          </a:prstGeom>
        </p:spPr>
      </p:pic>
      <p:cxnSp>
        <p:nvCxnSpPr>
          <p:cNvPr id="19" name="Straight Arrow Connector 18">
            <a:extLst>
              <a:ext uri="{FF2B5EF4-FFF2-40B4-BE49-F238E27FC236}">
                <a16:creationId xmlns:a16="http://schemas.microsoft.com/office/drawing/2014/main" id="{0C1FA392-1A85-4EC4-BB6A-FE15975FE1CC}"/>
              </a:ext>
            </a:extLst>
          </p:cNvPr>
          <p:cNvCxnSpPr>
            <a:cxnSpLocks/>
          </p:cNvCxnSpPr>
          <p:nvPr/>
        </p:nvCxnSpPr>
        <p:spPr bwMode="auto">
          <a:xfrm flipV="1">
            <a:off x="3327991" y="5326913"/>
            <a:ext cx="1648046" cy="77668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B15259A5-E7CD-4A96-80AA-551AA73275FC}"/>
              </a:ext>
            </a:extLst>
          </p:cNvPr>
          <p:cNvCxnSpPr>
            <a:cxnSpLocks/>
          </p:cNvCxnSpPr>
          <p:nvPr/>
        </p:nvCxnSpPr>
        <p:spPr bwMode="auto">
          <a:xfrm flipH="1" flipV="1">
            <a:off x="956930" y="5326913"/>
            <a:ext cx="2371061" cy="77668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4D28E6E3-08A7-4654-A4D3-C0D83575EAB6}"/>
              </a:ext>
            </a:extLst>
          </p:cNvPr>
          <p:cNvCxnSpPr>
            <a:cxnSpLocks/>
          </p:cNvCxnSpPr>
          <p:nvPr/>
        </p:nvCxnSpPr>
        <p:spPr bwMode="auto">
          <a:xfrm flipH="1" flipV="1">
            <a:off x="3030279" y="5411973"/>
            <a:ext cx="297712" cy="681579"/>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44" name="Picture 43" descr="Diagram&#10;&#10;Description automatically generated">
            <a:extLst>
              <a:ext uri="{FF2B5EF4-FFF2-40B4-BE49-F238E27FC236}">
                <a16:creationId xmlns:a16="http://schemas.microsoft.com/office/drawing/2014/main" id="{5C2E87D7-56CD-4A5F-8F66-0EFE4E4A1E8C}"/>
              </a:ext>
            </a:extLst>
          </p:cNvPr>
          <p:cNvPicPr>
            <a:picLocks noChangeAspect="1"/>
          </p:cNvPicPr>
          <p:nvPr/>
        </p:nvPicPr>
        <p:blipFill rotWithShape="1">
          <a:blip r:embed="rId4">
            <a:extLst>
              <a:ext uri="{28A0092B-C50C-407E-A947-70E740481C1C}">
                <a14:useLocalDpi xmlns:a14="http://schemas.microsoft.com/office/drawing/2010/main" val="0"/>
              </a:ext>
            </a:extLst>
          </a:blip>
          <a:srcRect b="6132"/>
          <a:stretch/>
        </p:blipFill>
        <p:spPr>
          <a:xfrm>
            <a:off x="6428475" y="306356"/>
            <a:ext cx="5630021" cy="1646626"/>
          </a:xfrm>
          <a:prstGeom prst="rect">
            <a:avLst/>
          </a:prstGeom>
        </p:spPr>
      </p:pic>
      <p:sp>
        <p:nvSpPr>
          <p:cNvPr id="46" name="TextBox 45">
            <a:extLst>
              <a:ext uri="{FF2B5EF4-FFF2-40B4-BE49-F238E27FC236}">
                <a16:creationId xmlns:a16="http://schemas.microsoft.com/office/drawing/2014/main" id="{BD09449B-56C4-4EEB-AFDB-1B6A34612287}"/>
              </a:ext>
            </a:extLst>
          </p:cNvPr>
          <p:cNvSpPr txBox="1"/>
          <p:nvPr/>
        </p:nvSpPr>
        <p:spPr>
          <a:xfrm>
            <a:off x="5763526" y="0"/>
            <a:ext cx="6487036" cy="230832"/>
          </a:xfrm>
          <a:prstGeom prst="rect">
            <a:avLst/>
          </a:prstGeom>
          <a:noFill/>
        </p:spPr>
        <p:txBody>
          <a:bodyPr wrap="square">
            <a:spAutoFit/>
          </a:bodyPr>
          <a:lstStyle/>
          <a:p>
            <a:pPr algn="l"/>
            <a:r>
              <a:rPr lang="en-GB" sz="900" b="0" i="0" dirty="0">
                <a:solidFill>
                  <a:srgbClr val="000000"/>
                </a:solidFill>
                <a:effectLst/>
                <a:latin typeface="+mn-lt"/>
              </a:rPr>
              <a:t>Hans-</a:t>
            </a:r>
            <a:r>
              <a:rPr lang="en-GB" sz="900" b="0" i="0" dirty="0" err="1">
                <a:solidFill>
                  <a:srgbClr val="000000"/>
                </a:solidFill>
                <a:effectLst/>
                <a:latin typeface="+mn-lt"/>
              </a:rPr>
              <a:t>Olov</a:t>
            </a:r>
            <a:r>
              <a:rPr lang="en-GB" sz="900" b="0" i="0" dirty="0">
                <a:solidFill>
                  <a:srgbClr val="000000"/>
                </a:solidFill>
                <a:effectLst/>
                <a:latin typeface="+mn-lt"/>
              </a:rPr>
              <a:t> </a:t>
            </a:r>
            <a:r>
              <a:rPr lang="en-GB" sz="900" b="0" i="0" dirty="0" err="1">
                <a:solidFill>
                  <a:srgbClr val="000000"/>
                </a:solidFill>
                <a:effectLst/>
                <a:latin typeface="+mn-lt"/>
              </a:rPr>
              <a:t>Adami</a:t>
            </a:r>
            <a:r>
              <a:rPr lang="en-GB" sz="900" b="0" i="0" dirty="0">
                <a:solidFill>
                  <a:srgbClr val="000000"/>
                </a:solidFill>
                <a:effectLst/>
                <a:latin typeface="+mn-lt"/>
              </a:rPr>
              <a:t>, Hunter DJ, </a:t>
            </a:r>
            <a:r>
              <a:rPr lang="en-GB" sz="900" b="0" i="0" dirty="0" err="1">
                <a:solidFill>
                  <a:srgbClr val="000000"/>
                </a:solidFill>
                <a:effectLst/>
                <a:latin typeface="+mn-lt"/>
              </a:rPr>
              <a:t>Pagona</a:t>
            </a:r>
            <a:r>
              <a:rPr lang="en-GB" sz="900" b="0" i="0" dirty="0">
                <a:solidFill>
                  <a:srgbClr val="000000"/>
                </a:solidFill>
                <a:effectLst/>
                <a:latin typeface="+mn-lt"/>
              </a:rPr>
              <a:t> </a:t>
            </a:r>
            <a:r>
              <a:rPr lang="en-GB" sz="900" b="0" i="0" dirty="0" err="1">
                <a:solidFill>
                  <a:srgbClr val="000000"/>
                </a:solidFill>
                <a:effectLst/>
                <a:latin typeface="+mn-lt"/>
              </a:rPr>
              <a:t>Lagiou</a:t>
            </a:r>
            <a:r>
              <a:rPr lang="en-GB" sz="900" b="0" i="0" dirty="0">
                <a:solidFill>
                  <a:srgbClr val="000000"/>
                </a:solidFill>
                <a:effectLst/>
                <a:latin typeface="+mn-lt"/>
              </a:rPr>
              <a:t>, </a:t>
            </a:r>
            <a:r>
              <a:rPr lang="en-GB" sz="900" b="0" i="0" dirty="0" err="1">
                <a:solidFill>
                  <a:srgbClr val="000000"/>
                </a:solidFill>
                <a:effectLst/>
                <a:latin typeface="+mn-lt"/>
              </a:rPr>
              <a:t>Mucci</a:t>
            </a:r>
            <a:r>
              <a:rPr lang="en-GB" sz="900" b="0" i="0" dirty="0">
                <a:solidFill>
                  <a:srgbClr val="000000"/>
                </a:solidFill>
                <a:effectLst/>
                <a:latin typeface="+mn-lt"/>
              </a:rPr>
              <a:t> LA. </a:t>
            </a:r>
            <a:r>
              <a:rPr lang="en-GB" sz="900" b="0" i="1" dirty="0">
                <a:solidFill>
                  <a:srgbClr val="000000"/>
                </a:solidFill>
                <a:effectLst/>
                <a:latin typeface="+mn-lt"/>
                <a:hlinkClick r:id="rId5"/>
              </a:rPr>
              <a:t>Textbook of Cancer Epidemiology</a:t>
            </a:r>
            <a:r>
              <a:rPr lang="en-GB" sz="900" b="0" i="0" dirty="0">
                <a:solidFill>
                  <a:srgbClr val="000000"/>
                </a:solidFill>
                <a:effectLst/>
                <a:latin typeface="+mn-lt"/>
              </a:rPr>
              <a:t>. Oxford University Press; 2018. ‌</a:t>
            </a:r>
          </a:p>
        </p:txBody>
      </p:sp>
      <p:pic>
        <p:nvPicPr>
          <p:cNvPr id="48" name="Picture 47" descr="Diagram&#10;&#10;Description automatically generated">
            <a:extLst>
              <a:ext uri="{FF2B5EF4-FFF2-40B4-BE49-F238E27FC236}">
                <a16:creationId xmlns:a16="http://schemas.microsoft.com/office/drawing/2014/main" id="{55770E9C-854A-437F-977F-14371FD15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1267" y="2578485"/>
            <a:ext cx="4457127" cy="3001597"/>
          </a:xfrm>
          <a:prstGeom prst="rect">
            <a:avLst/>
          </a:prstGeom>
        </p:spPr>
      </p:pic>
      <p:sp>
        <p:nvSpPr>
          <p:cNvPr id="50" name="TextBox 49">
            <a:extLst>
              <a:ext uri="{FF2B5EF4-FFF2-40B4-BE49-F238E27FC236}">
                <a16:creationId xmlns:a16="http://schemas.microsoft.com/office/drawing/2014/main" id="{C4303B8B-3948-4627-9167-50F4AC24EA30}"/>
              </a:ext>
            </a:extLst>
          </p:cNvPr>
          <p:cNvSpPr txBox="1"/>
          <p:nvPr/>
        </p:nvSpPr>
        <p:spPr>
          <a:xfrm>
            <a:off x="7215964" y="5928740"/>
            <a:ext cx="4976035" cy="507831"/>
          </a:xfrm>
          <a:prstGeom prst="rect">
            <a:avLst/>
          </a:prstGeom>
          <a:noFill/>
        </p:spPr>
        <p:txBody>
          <a:bodyPr wrap="square">
            <a:spAutoFit/>
          </a:bodyPr>
          <a:lstStyle/>
          <a:p>
            <a:pPr algn="l"/>
            <a:r>
              <a:rPr lang="en-GB" sz="900" b="0" i="0" dirty="0">
                <a:solidFill>
                  <a:srgbClr val="000000"/>
                </a:solidFill>
                <a:effectLst/>
                <a:latin typeface="+mn-lt"/>
              </a:rPr>
              <a:t>Hoffmann K, </a:t>
            </a:r>
            <a:r>
              <a:rPr lang="en-GB" sz="900" b="0" i="0" dirty="0" err="1">
                <a:solidFill>
                  <a:srgbClr val="000000"/>
                </a:solidFill>
                <a:effectLst/>
                <a:latin typeface="+mn-lt"/>
              </a:rPr>
              <a:t>Heidemann</a:t>
            </a:r>
            <a:r>
              <a:rPr lang="en-GB" sz="900" b="0" i="0" dirty="0">
                <a:solidFill>
                  <a:srgbClr val="000000"/>
                </a:solidFill>
                <a:effectLst/>
                <a:latin typeface="+mn-lt"/>
              </a:rPr>
              <a:t> C, </a:t>
            </a:r>
            <a:r>
              <a:rPr lang="en-GB" sz="900" b="0" i="0" dirty="0" err="1">
                <a:solidFill>
                  <a:srgbClr val="000000"/>
                </a:solidFill>
                <a:effectLst/>
                <a:latin typeface="+mn-lt"/>
              </a:rPr>
              <a:t>Weikert</a:t>
            </a:r>
            <a:r>
              <a:rPr lang="en-GB" sz="900" b="0" i="0" dirty="0">
                <a:solidFill>
                  <a:srgbClr val="000000"/>
                </a:solidFill>
                <a:effectLst/>
                <a:latin typeface="+mn-lt"/>
              </a:rPr>
              <a:t> C, Schulze MB, Boeing H. Estimating the Proportion of Disease due to Classes of Sufficient Causes. American Journal of Epidemiology. 2005;163(1):76-83. doi:</a:t>
            </a:r>
            <a:r>
              <a:rPr lang="en-GB" sz="900" dirty="0">
                <a:solidFill>
                  <a:srgbClr val="000000"/>
                </a:solidFill>
                <a:latin typeface="+mn-lt"/>
                <a:hlinkClick r:id="rId7"/>
              </a:rPr>
              <a:t>10.1093/</a:t>
            </a:r>
            <a:r>
              <a:rPr lang="en-GB" sz="900" dirty="0" err="1">
                <a:solidFill>
                  <a:srgbClr val="000000"/>
                </a:solidFill>
                <a:latin typeface="+mn-lt"/>
                <a:hlinkClick r:id="rId7"/>
              </a:rPr>
              <a:t>aje</a:t>
            </a:r>
            <a:r>
              <a:rPr lang="en-GB" sz="900" dirty="0">
                <a:solidFill>
                  <a:srgbClr val="000000"/>
                </a:solidFill>
                <a:latin typeface="+mn-lt"/>
                <a:hlinkClick r:id="rId7"/>
              </a:rPr>
              <a:t>/kwj011</a:t>
            </a:r>
            <a:endParaRPr lang="en-GB" sz="900" b="0" i="0" dirty="0">
              <a:solidFill>
                <a:srgbClr val="000000"/>
              </a:solidFill>
              <a:effectLst/>
              <a:latin typeface="+mn-lt"/>
            </a:endParaRPr>
          </a:p>
        </p:txBody>
      </p:sp>
    </p:spTree>
    <p:custDataLst>
      <p:tags r:id="rId1"/>
    </p:custDataLst>
    <p:extLst>
      <p:ext uri="{BB962C8B-B14F-4D97-AF65-F5344CB8AC3E}">
        <p14:creationId xmlns:p14="http://schemas.microsoft.com/office/powerpoint/2010/main" val="42188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6"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54415"/>
            <a:ext cx="6910633" cy="624070"/>
          </a:xfrm>
        </p:spPr>
        <p:txBody>
          <a:bodyPr/>
          <a:lstStyle/>
          <a:p>
            <a:r>
              <a:rPr lang="en-US" dirty="0"/>
              <a:t>Causal Factors</a:t>
            </a:r>
          </a:p>
        </p:txBody>
      </p:sp>
      <p:sp>
        <p:nvSpPr>
          <p:cNvPr id="15" name="Title 8">
            <a:extLst>
              <a:ext uri="{FF2B5EF4-FFF2-40B4-BE49-F238E27FC236}">
                <a16:creationId xmlns:a16="http://schemas.microsoft.com/office/drawing/2014/main" id="{47A89EDE-9BAA-4CE0-8ABB-DC771C998C5E}"/>
              </a:ext>
            </a:extLst>
          </p:cNvPr>
          <p:cNvSpPr txBox="1">
            <a:spLocks/>
          </p:cNvSpPr>
          <p:nvPr/>
        </p:nvSpPr>
        <p:spPr>
          <a:xfrm>
            <a:off x="415199" y="2804930"/>
            <a:ext cx="4932977" cy="28399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000" i="1" kern="0" dirty="0"/>
              <a:t>Predisposing Factors</a:t>
            </a:r>
          </a:p>
          <a:p>
            <a:pPr algn="just"/>
            <a:r>
              <a:rPr lang="en-US" sz="2000" b="0" kern="0" dirty="0"/>
              <a:t>These are the factors or conditions already present in a host that produce a susceptibility or disposition to a disease or condition without actually causing it.</a:t>
            </a:r>
          </a:p>
        </p:txBody>
      </p:sp>
      <p:sp>
        <p:nvSpPr>
          <p:cNvPr id="16" name="Title 8">
            <a:extLst>
              <a:ext uri="{FF2B5EF4-FFF2-40B4-BE49-F238E27FC236}">
                <a16:creationId xmlns:a16="http://schemas.microsoft.com/office/drawing/2014/main" id="{6B5D29DD-40D4-4844-BDE4-50CD8F859B13}"/>
              </a:ext>
            </a:extLst>
          </p:cNvPr>
          <p:cNvSpPr txBox="1">
            <a:spLocks/>
          </p:cNvSpPr>
          <p:nvPr/>
        </p:nvSpPr>
        <p:spPr>
          <a:xfrm>
            <a:off x="6000305" y="81413"/>
            <a:ext cx="6096000" cy="169145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000" i="1" kern="0" dirty="0"/>
              <a:t>Enabling (or Disabling) Factors</a:t>
            </a:r>
          </a:p>
          <a:p>
            <a:pPr algn="just"/>
            <a:r>
              <a:rPr lang="en-US" sz="2000" b="0" kern="0" dirty="0"/>
              <a:t>These are factors affect health through environmental factor in either a positive or negative way.</a:t>
            </a:r>
          </a:p>
        </p:txBody>
      </p:sp>
      <p:sp>
        <p:nvSpPr>
          <p:cNvPr id="17" name="Title 8">
            <a:extLst>
              <a:ext uri="{FF2B5EF4-FFF2-40B4-BE49-F238E27FC236}">
                <a16:creationId xmlns:a16="http://schemas.microsoft.com/office/drawing/2014/main" id="{C5606606-D4F1-47DD-B195-C00AC8C34D03}"/>
              </a:ext>
            </a:extLst>
          </p:cNvPr>
          <p:cNvSpPr txBox="1">
            <a:spLocks/>
          </p:cNvSpPr>
          <p:nvPr/>
        </p:nvSpPr>
        <p:spPr>
          <a:xfrm>
            <a:off x="6000303" y="2180466"/>
            <a:ext cx="6096002" cy="173739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000" i="1" kern="0" dirty="0"/>
              <a:t>Precipitating Factors</a:t>
            </a:r>
          </a:p>
          <a:p>
            <a:pPr algn="just"/>
            <a:r>
              <a:rPr lang="en-US" sz="2000" b="0" kern="0" dirty="0"/>
              <a:t>These are essential factors to the development of  diseases, injuries, conditions, disabilities and death.</a:t>
            </a:r>
          </a:p>
        </p:txBody>
      </p:sp>
      <p:sp>
        <p:nvSpPr>
          <p:cNvPr id="18" name="Title 8">
            <a:extLst>
              <a:ext uri="{FF2B5EF4-FFF2-40B4-BE49-F238E27FC236}">
                <a16:creationId xmlns:a16="http://schemas.microsoft.com/office/drawing/2014/main" id="{AB94A0E5-B440-4B32-B9ED-E7D159C3035A}"/>
              </a:ext>
            </a:extLst>
          </p:cNvPr>
          <p:cNvSpPr txBox="1">
            <a:spLocks/>
          </p:cNvSpPr>
          <p:nvPr/>
        </p:nvSpPr>
        <p:spPr>
          <a:xfrm>
            <a:off x="6000303" y="4279516"/>
            <a:ext cx="6096002" cy="17292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000" i="1" kern="0" dirty="0"/>
              <a:t>Reinforcing Factors</a:t>
            </a:r>
          </a:p>
          <a:p>
            <a:pPr algn="just"/>
            <a:r>
              <a:rPr lang="en-US" sz="2000" b="0" kern="0" dirty="0"/>
              <a:t>These are factors which have the ability to support the production and transmission of disease or conditions.</a:t>
            </a:r>
          </a:p>
        </p:txBody>
      </p:sp>
      <p:sp>
        <p:nvSpPr>
          <p:cNvPr id="20" name="Title 8">
            <a:extLst>
              <a:ext uri="{FF2B5EF4-FFF2-40B4-BE49-F238E27FC236}">
                <a16:creationId xmlns:a16="http://schemas.microsoft.com/office/drawing/2014/main" id="{FC4651B9-0661-456B-BC53-BB6BC5CE943A}"/>
              </a:ext>
            </a:extLst>
          </p:cNvPr>
          <p:cNvSpPr txBox="1">
            <a:spLocks/>
          </p:cNvSpPr>
          <p:nvPr/>
        </p:nvSpPr>
        <p:spPr>
          <a:xfrm>
            <a:off x="415198" y="5733809"/>
            <a:ext cx="4932977" cy="27496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i="1" kern="0" dirty="0">
                <a:solidFill>
                  <a:srgbClr val="FF0000"/>
                </a:solidFill>
              </a:rPr>
              <a:t>Age – Gender – Previous illness – Immunization</a:t>
            </a:r>
            <a:endParaRPr lang="en-US" sz="1800" b="0" kern="0" dirty="0">
              <a:solidFill>
                <a:srgbClr val="FF0000"/>
              </a:solidFill>
            </a:endParaRPr>
          </a:p>
        </p:txBody>
      </p:sp>
      <p:sp>
        <p:nvSpPr>
          <p:cNvPr id="21" name="Title 8">
            <a:extLst>
              <a:ext uri="{FF2B5EF4-FFF2-40B4-BE49-F238E27FC236}">
                <a16:creationId xmlns:a16="http://schemas.microsoft.com/office/drawing/2014/main" id="{BB13D2AC-1F8A-470A-BC5E-EFC9B370C5FA}"/>
              </a:ext>
            </a:extLst>
          </p:cNvPr>
          <p:cNvSpPr txBox="1">
            <a:spLocks/>
          </p:cNvSpPr>
          <p:nvPr/>
        </p:nvSpPr>
        <p:spPr>
          <a:xfrm>
            <a:off x="6000303" y="1839181"/>
            <a:ext cx="4932977" cy="27496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i="1" kern="0" dirty="0">
                <a:solidFill>
                  <a:srgbClr val="FF0000"/>
                </a:solidFill>
              </a:rPr>
              <a:t>Living conditions – Societal support – Services</a:t>
            </a:r>
            <a:endParaRPr lang="en-US" sz="1800" b="0" kern="0" dirty="0">
              <a:solidFill>
                <a:srgbClr val="FF0000"/>
              </a:solidFill>
            </a:endParaRPr>
          </a:p>
        </p:txBody>
      </p:sp>
      <p:sp>
        <p:nvSpPr>
          <p:cNvPr id="22" name="Title 8">
            <a:extLst>
              <a:ext uri="{FF2B5EF4-FFF2-40B4-BE49-F238E27FC236}">
                <a16:creationId xmlns:a16="http://schemas.microsoft.com/office/drawing/2014/main" id="{63B606C4-67E5-4B32-9906-ADE1BD8A71C9}"/>
              </a:ext>
            </a:extLst>
          </p:cNvPr>
          <p:cNvSpPr txBox="1">
            <a:spLocks/>
          </p:cNvSpPr>
          <p:nvPr/>
        </p:nvSpPr>
        <p:spPr>
          <a:xfrm>
            <a:off x="6000303" y="3969311"/>
            <a:ext cx="4932977" cy="27496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i="1" kern="0" dirty="0">
                <a:solidFill>
                  <a:srgbClr val="FF0000"/>
                </a:solidFill>
              </a:rPr>
              <a:t>Exposure to Pathogen – Lack of Seat Belt Use</a:t>
            </a:r>
            <a:endParaRPr lang="en-US" sz="1800" b="0" kern="0" dirty="0">
              <a:solidFill>
                <a:srgbClr val="FF0000"/>
              </a:solidFill>
            </a:endParaRPr>
          </a:p>
        </p:txBody>
      </p:sp>
      <p:sp>
        <p:nvSpPr>
          <p:cNvPr id="23" name="Title 8">
            <a:extLst>
              <a:ext uri="{FF2B5EF4-FFF2-40B4-BE49-F238E27FC236}">
                <a16:creationId xmlns:a16="http://schemas.microsoft.com/office/drawing/2014/main" id="{DF9AD3A4-4E05-425B-B71C-2FF3843E5DB5}"/>
              </a:ext>
            </a:extLst>
          </p:cNvPr>
          <p:cNvSpPr txBox="1">
            <a:spLocks/>
          </p:cNvSpPr>
          <p:nvPr/>
        </p:nvSpPr>
        <p:spPr>
          <a:xfrm>
            <a:off x="6000303" y="6007758"/>
            <a:ext cx="6096002" cy="27496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US" sz="1600" i="1" u="sng" kern="0" dirty="0">
                <a:solidFill>
                  <a:srgbClr val="FF0000"/>
                </a:solidFill>
              </a:rPr>
              <a:t>Repetitive Patterns of Behavior</a:t>
            </a:r>
            <a:r>
              <a:rPr lang="en-US" sz="1600" b="0" i="1" kern="0" dirty="0">
                <a:solidFill>
                  <a:srgbClr val="FF0000"/>
                </a:solidFill>
              </a:rPr>
              <a:t>: Smoking – Alcoholism – Physical Inactivity (</a:t>
            </a:r>
            <a:r>
              <a:rPr lang="en-US" sz="1600" b="0" i="1" kern="0" dirty="0">
                <a:solidFill>
                  <a:srgbClr val="C00000"/>
                </a:solidFill>
              </a:rPr>
              <a:t>negative</a:t>
            </a:r>
            <a:r>
              <a:rPr lang="en-US" sz="1600" b="0" i="1" kern="0" dirty="0">
                <a:solidFill>
                  <a:srgbClr val="FF0000"/>
                </a:solidFill>
              </a:rPr>
              <a:t>) </a:t>
            </a:r>
            <a:r>
              <a:rPr lang="en-US" sz="1600" i="1" kern="0" dirty="0">
                <a:solidFill>
                  <a:srgbClr val="FF0000"/>
                </a:solidFill>
              </a:rPr>
              <a:t>vs. </a:t>
            </a:r>
            <a:r>
              <a:rPr lang="en-US" sz="1600" b="0" i="1" kern="0" dirty="0">
                <a:solidFill>
                  <a:srgbClr val="FF0000"/>
                </a:solidFill>
              </a:rPr>
              <a:t>Peer Education – Family Counseling – Support Groups (</a:t>
            </a:r>
            <a:r>
              <a:rPr lang="en-US" sz="1600" b="0" i="1" kern="0" dirty="0">
                <a:solidFill>
                  <a:srgbClr val="C00000"/>
                </a:solidFill>
              </a:rPr>
              <a:t>positive</a:t>
            </a:r>
            <a:r>
              <a:rPr lang="en-US" sz="1600" b="0" i="1" kern="0" dirty="0">
                <a:solidFill>
                  <a:srgbClr val="FF0000"/>
                </a:solidFill>
              </a:rPr>
              <a:t>) </a:t>
            </a:r>
            <a:endParaRPr lang="en-US" sz="1600" b="0" kern="0" dirty="0">
              <a:solidFill>
                <a:srgbClr val="FF0000"/>
              </a:solidFill>
            </a:endParaRPr>
          </a:p>
        </p:txBody>
      </p:sp>
    </p:spTree>
    <p:custDataLst>
      <p:tags r:id="rId1"/>
    </p:custDataLst>
    <p:extLst>
      <p:ext uri="{BB962C8B-B14F-4D97-AF65-F5344CB8AC3E}">
        <p14:creationId xmlns:p14="http://schemas.microsoft.com/office/powerpoint/2010/main" val="193056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a:xfrm>
            <a:off x="666000" y="6355593"/>
            <a:ext cx="7920000" cy="252000"/>
          </a:xfrm>
        </p:spPr>
        <p:txBody>
          <a:bodyPr/>
          <a:lstStyle/>
          <a:p>
            <a:r>
              <a:rPr lang="en-GB" noProof="0" dirty="0">
                <a:solidFill>
                  <a:srgbClr val="0000DC"/>
                </a:solidFill>
              </a:rPr>
              <a:t>Abanoub Riad. Causation in Epidemiology. </a:t>
            </a:r>
            <a:r>
              <a:rPr lang="en-GB" i="1" noProof="0" dirty="0">
                <a:solidFill>
                  <a:srgbClr val="0000DC"/>
                </a:solidFill>
              </a:rPr>
              <a:t>Public Health I</a:t>
            </a:r>
            <a:r>
              <a:rPr lang="en-GB" noProof="0" dirty="0">
                <a:solidFill>
                  <a:srgbClr val="0000DC"/>
                </a:solidFill>
              </a:rPr>
              <a:t>. November 2020</a:t>
            </a:r>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206414"/>
            <a:ext cx="2175599" cy="2000897"/>
          </a:xfrm>
        </p:spPr>
        <p:txBody>
          <a:bodyPr/>
          <a:lstStyle/>
          <a:p>
            <a:pPr>
              <a:lnSpc>
                <a:spcPct val="150000"/>
              </a:lnSpc>
            </a:pPr>
            <a:r>
              <a:rPr lang="en-US" dirty="0"/>
              <a:t>Causal Factors</a:t>
            </a:r>
          </a:p>
        </p:txBody>
      </p:sp>
      <p:pic>
        <p:nvPicPr>
          <p:cNvPr id="4" name="Picture 3">
            <a:extLst>
              <a:ext uri="{FF2B5EF4-FFF2-40B4-BE49-F238E27FC236}">
                <a16:creationId xmlns:a16="http://schemas.microsoft.com/office/drawing/2014/main" id="{5F80B4A9-6E24-47D4-9D5D-ECB3597171E8}"/>
              </a:ext>
            </a:extLst>
          </p:cNvPr>
          <p:cNvPicPr>
            <a:picLocks noChangeAspect="1"/>
          </p:cNvPicPr>
          <p:nvPr/>
        </p:nvPicPr>
        <p:blipFill rotWithShape="1">
          <a:blip r:embed="rId3"/>
          <a:srcRect l="646" t="2965" r="1268" b="802"/>
          <a:stretch/>
        </p:blipFill>
        <p:spPr>
          <a:xfrm>
            <a:off x="2785730" y="511508"/>
            <a:ext cx="9406270" cy="5390707"/>
          </a:xfrm>
          <a:prstGeom prst="rect">
            <a:avLst/>
          </a:prstGeom>
        </p:spPr>
      </p:pic>
    </p:spTree>
    <p:custDataLst>
      <p:tags r:id="rId1"/>
    </p:custDataLst>
    <p:extLst>
      <p:ext uri="{BB962C8B-B14F-4D97-AF65-F5344CB8AC3E}">
        <p14:creationId xmlns:p14="http://schemas.microsoft.com/office/powerpoint/2010/main" val="2641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2"/>
</p:tagLst>
</file>

<file path=ppt/tags/tag10.xml><?xml version="1.0" encoding="utf-8"?>
<p:tagLst xmlns:a="http://schemas.openxmlformats.org/drawingml/2006/main" xmlns:r="http://schemas.openxmlformats.org/officeDocument/2006/relationships" xmlns:p="http://schemas.openxmlformats.org/presentationml/2006/main">
  <p:tag name="TIMING" val="|0.7|48|3.2|8.4|29|25.5|7.5|6.6|10.3"/>
</p:tagLst>
</file>

<file path=ppt/tags/tag11.xml><?xml version="1.0" encoding="utf-8"?>
<p:tagLst xmlns:a="http://schemas.openxmlformats.org/drawingml/2006/main" xmlns:r="http://schemas.openxmlformats.org/officeDocument/2006/relationships" xmlns:p="http://schemas.openxmlformats.org/presentationml/2006/main">
  <p:tag name="TIMING" val="|1|0.6|12.6|4.3|0.5"/>
</p:tagLst>
</file>

<file path=ppt/tags/tag12.xml><?xml version="1.0" encoding="utf-8"?>
<p:tagLst xmlns:a="http://schemas.openxmlformats.org/drawingml/2006/main" xmlns:r="http://schemas.openxmlformats.org/officeDocument/2006/relationships" xmlns:p="http://schemas.openxmlformats.org/presentationml/2006/main">
  <p:tag name="TIMING" val="|1.4|0.7|2.5|31.2|6.6|5.9|11.6|34.4|45.9|0.8|2.4|5.9|4.2|36.8|1.1|3|13.8|40.3|2.3|3.5|2.4|40.5|4.3"/>
</p:tagLst>
</file>

<file path=ppt/tags/tag13.xml><?xml version="1.0" encoding="utf-8"?>
<p:tagLst xmlns:a="http://schemas.openxmlformats.org/drawingml/2006/main" xmlns:r="http://schemas.openxmlformats.org/officeDocument/2006/relationships" xmlns:p="http://schemas.openxmlformats.org/presentationml/2006/main">
  <p:tag name="TIMING" val="|1.2|2.7|3.1|60.8|0.5|58.7|2.2"/>
</p:tagLst>
</file>

<file path=ppt/tags/tag14.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1.1|5.3|0.8|11.9|1.4|13.3|2.1|43.1|1.2|20.6|0.9"/>
</p:tagLst>
</file>

<file path=ppt/tags/tag4.xml><?xml version="1.0" encoding="utf-8"?>
<p:tagLst xmlns:a="http://schemas.openxmlformats.org/drawingml/2006/main" xmlns:r="http://schemas.openxmlformats.org/officeDocument/2006/relationships" xmlns:p="http://schemas.openxmlformats.org/presentationml/2006/main">
  <p:tag name="TIMING" val="|2.2|19.9|49.7|39.9|4.5|5.5|1.6|1.1|5.8|1.3|2.3|4.9|6.3|3.3|10.4|26.4"/>
</p:tagLst>
</file>

<file path=ppt/tags/tag5.xml><?xml version="1.0" encoding="utf-8"?>
<p:tagLst xmlns:a="http://schemas.openxmlformats.org/drawingml/2006/main" xmlns:r="http://schemas.openxmlformats.org/officeDocument/2006/relationships" xmlns:p="http://schemas.openxmlformats.org/presentationml/2006/main">
  <p:tag name="TIMING" val="|1.1|1.9|5.3|52.2|37.4"/>
</p:tagLst>
</file>

<file path=ppt/tags/tag6.xml><?xml version="1.0" encoding="utf-8"?>
<p:tagLst xmlns:a="http://schemas.openxmlformats.org/drawingml/2006/main" xmlns:r="http://schemas.openxmlformats.org/officeDocument/2006/relationships" xmlns:p="http://schemas.openxmlformats.org/presentationml/2006/main">
  <p:tag name="TIMING" val="|5.1|11.9|27.1|49.7|10.3|18.9|35.5|38.4|47.3|8.7|5.9|13.8|67.1|3.2|2.2|0.8"/>
</p:tagLst>
</file>

<file path=ppt/tags/tag7.xml><?xml version="1.0" encoding="utf-8"?>
<p:tagLst xmlns:a="http://schemas.openxmlformats.org/drawingml/2006/main" xmlns:r="http://schemas.openxmlformats.org/officeDocument/2006/relationships" xmlns:p="http://schemas.openxmlformats.org/presentationml/2006/main">
  <p:tag name="TIMING" val="|0.8|8.2|14.4|40.2|1.5|46.2|2.1|0.9|64.2"/>
</p:tagLst>
</file>

<file path=ppt/tags/tag8.xml><?xml version="1.0" encoding="utf-8"?>
<p:tagLst xmlns:a="http://schemas.openxmlformats.org/drawingml/2006/main" xmlns:r="http://schemas.openxmlformats.org/officeDocument/2006/relationships" xmlns:p="http://schemas.openxmlformats.org/presentationml/2006/main">
  <p:tag name="TIMING" val="|9.6|4.3|28.7|39.7|25|11.7|26.7|19.6|19.8"/>
</p:tagLst>
</file>

<file path=ppt/tags/tag9.xml><?xml version="1.0" encoding="utf-8"?>
<p:tagLst xmlns:a="http://schemas.openxmlformats.org/drawingml/2006/main" xmlns:r="http://schemas.openxmlformats.org/officeDocument/2006/relationships" xmlns:p="http://schemas.openxmlformats.org/presentationml/2006/main">
  <p:tag name="TIMING" val="|0.6|2.6"/>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6BC89E16-269B-4875-A8A3-7D5D981D44E5}" vid="{F6D460A2-5B48-45E1-BFF4-0DDF8E264A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C68B2DD10E4E641B9A49F511144F5A4" ma:contentTypeVersion="12" ma:contentTypeDescription="Vytvoří nový dokument" ma:contentTypeScope="" ma:versionID="a223fff03c453adff6f71ab8db6b83f8">
  <xsd:schema xmlns:xsd="http://www.w3.org/2001/XMLSchema" xmlns:xs="http://www.w3.org/2001/XMLSchema" xmlns:p="http://schemas.microsoft.com/office/2006/metadata/properties" xmlns:ns3="adf513c8-52bb-4e1e-ada8-f03aebc95c0f" xmlns:ns4="230e809e-4bbc-49fa-8f74-de6a1db7665f" targetNamespace="http://schemas.microsoft.com/office/2006/metadata/properties" ma:root="true" ma:fieldsID="01641967d128646126f3b53a88b40ea3" ns3:_="" ns4:_="">
    <xsd:import namespace="adf513c8-52bb-4e1e-ada8-f03aebc95c0f"/>
    <xsd:import namespace="230e809e-4bbc-49fa-8f74-de6a1db76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513c8-52bb-4e1e-ada8-f03aebc95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809e-4bbc-49fa-8f74-de6a1db7665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7D85AF-7A9B-49D2-9F11-5234C2029510}">
  <ds:schemaRefs>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adf513c8-52bb-4e1e-ada8-f03aebc95c0f"/>
    <ds:schemaRef ds:uri="http://schemas.openxmlformats.org/package/2006/metadata/core-properties"/>
    <ds:schemaRef ds:uri="230e809e-4bbc-49fa-8f74-de6a1db7665f"/>
    <ds:schemaRef ds:uri="http://purl.org/dc/dcmitype/"/>
  </ds:schemaRefs>
</ds:datastoreItem>
</file>

<file path=customXml/itemProps2.xml><?xml version="1.0" encoding="utf-8"?>
<ds:datastoreItem xmlns:ds="http://schemas.openxmlformats.org/officeDocument/2006/customXml" ds:itemID="{86B8B20B-F959-4BDA-A2ED-CC15F94CBBD5}">
  <ds:schemaRefs>
    <ds:schemaRef ds:uri="http://schemas.microsoft.com/sharepoint/v3/contenttype/forms"/>
  </ds:schemaRefs>
</ds:datastoreItem>
</file>

<file path=customXml/itemProps3.xml><?xml version="1.0" encoding="utf-8"?>
<ds:datastoreItem xmlns:ds="http://schemas.openxmlformats.org/officeDocument/2006/customXml" ds:itemID="{AFAB4400-75B8-420E-AD2A-F1019CC5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513c8-52bb-4e1e-ada8-f03aebc95c0f"/>
    <ds:schemaRef ds:uri="230e809e-4bbc-49fa-8f74-de6a1db76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5691</TotalTime>
  <Words>1241</Words>
  <Application>Microsoft Office PowerPoint</Application>
  <PresentationFormat>Widescreen</PresentationFormat>
  <Paragraphs>134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Tahoma</vt:lpstr>
      <vt:lpstr>Wingdings</vt:lpstr>
      <vt:lpstr>Presentation_MU_EN</vt:lpstr>
      <vt:lpstr>Causation in Epidemiology</vt:lpstr>
      <vt:lpstr>Seminar Outline I. Overview II. Etiology  III. Sufficiency vs. Necessity V. Causal Factors VI. Causal Inference</vt:lpstr>
      <vt:lpstr>Overview</vt:lpstr>
      <vt:lpstr>Etiology</vt:lpstr>
      <vt:lpstr>Etiology</vt:lpstr>
      <vt:lpstr>Sufficiency vs. Necessity</vt:lpstr>
      <vt:lpstr>Sufficiency vs. Necessity</vt:lpstr>
      <vt:lpstr>Causal Factors</vt:lpstr>
      <vt:lpstr>Causal Factors</vt:lpstr>
      <vt:lpstr>Causal Inference</vt:lpstr>
      <vt:lpstr>Causal Inference</vt:lpstr>
      <vt:lpstr>Causal Inference</vt:lpstr>
      <vt:lpstr>Causal Inference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Disease</dc:title>
  <dc:creator>Abanoub Riad</dc:creator>
  <cp:lastModifiedBy>Abanob Yosry</cp:lastModifiedBy>
  <cp:revision>12</cp:revision>
  <dcterms:created xsi:type="dcterms:W3CDTF">2020-09-18T15:53:43Z</dcterms:created>
  <dcterms:modified xsi:type="dcterms:W3CDTF">2020-11-07T08:15:54Z</dcterms:modified>
</cp:coreProperties>
</file>