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44"/>
  </p:notesMasterIdLst>
  <p:handoutMasterIdLst>
    <p:handoutMasterId r:id="rId45"/>
  </p:handout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7" r:id="rId36"/>
    <p:sldId id="289" r:id="rId37"/>
    <p:sldId id="290" r:id="rId38"/>
    <p:sldId id="291" r:id="rId39"/>
    <p:sldId id="292" r:id="rId40"/>
    <p:sldId id="293" r:id="rId41"/>
    <p:sldId id="294" r:id="rId42"/>
    <p:sldId id="295"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E15B9-9F88-413D-B621-70B04AC7E471}" v="75" dt="2020-10-01T21:37:33.90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varScale="1">
        <p:scale>
          <a:sx n="90" d="100"/>
          <a:sy n="90" d="100"/>
        </p:scale>
        <p:origin x="528" y="7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0E1E15B9-9F88-413D-B621-70B04AC7E471}"/>
    <pc:docChg chg="custSel delSld modSld">
      <pc:chgData name="Abanoub Riad" userId="3eee0ade-b52f-4e10-8f1f-a69fed49e18a" providerId="ADAL" clId="{0E1E15B9-9F88-413D-B621-70B04AC7E471}" dt="2020-10-01T21:37:33.899" v="101" actId="2711"/>
      <pc:docMkLst>
        <pc:docMk/>
      </pc:docMkLst>
      <pc:sldChg chg="delSp modSp mod delAnim">
        <pc:chgData name="Abanoub Riad" userId="3eee0ade-b52f-4e10-8f1f-a69fed49e18a" providerId="ADAL" clId="{0E1E15B9-9F88-413D-B621-70B04AC7E471}" dt="2020-10-01T21:35:28.002" v="70" actId="6549"/>
        <pc:sldMkLst>
          <pc:docMk/>
          <pc:sldMk cId="3851639277" sldId="257"/>
        </pc:sldMkLst>
        <pc:spChg chg="mod">
          <ac:chgData name="Abanoub Riad" userId="3eee0ade-b52f-4e10-8f1f-a69fed49e18a" providerId="ADAL" clId="{0E1E15B9-9F88-413D-B621-70B04AC7E471}" dt="2020-10-01T21:35:28.002" v="70" actId="6549"/>
          <ac:spMkLst>
            <pc:docMk/>
            <pc:sldMk cId="3851639277" sldId="257"/>
            <ac:spMk id="42" creationId="{7D0134DD-C1FA-461D-A0AA-4538B33D51C0}"/>
          </ac:spMkLst>
        </pc:spChg>
        <pc:picChg chg="del">
          <ac:chgData name="Abanoub Riad" userId="3eee0ade-b52f-4e10-8f1f-a69fed49e18a" providerId="ADAL" clId="{0E1E15B9-9F88-413D-B621-70B04AC7E471}" dt="2020-10-01T21:34:48.592" v="1" actId="478"/>
          <ac:picMkLst>
            <pc:docMk/>
            <pc:sldMk cId="3851639277" sldId="257"/>
            <ac:picMk id="37" creationId="{186673AA-7DB1-4CA4-A4FB-7A8F936416D6}"/>
          </ac:picMkLst>
        </pc:picChg>
      </pc:sldChg>
      <pc:sldChg chg="del">
        <pc:chgData name="Abanoub Riad" userId="3eee0ade-b52f-4e10-8f1f-a69fed49e18a" providerId="ADAL" clId="{0E1E15B9-9F88-413D-B621-70B04AC7E471}" dt="2020-10-01T21:35:40.073" v="71" actId="47"/>
        <pc:sldMkLst>
          <pc:docMk/>
          <pc:sldMk cId="111459556" sldId="261"/>
        </pc:sldMkLst>
      </pc:sldChg>
      <pc:sldChg chg="delSp modSp mod delAnim">
        <pc:chgData name="Abanoub Riad" userId="3eee0ade-b52f-4e10-8f1f-a69fed49e18a" providerId="ADAL" clId="{0E1E15B9-9F88-413D-B621-70B04AC7E471}" dt="2020-10-01T21:36:23.801" v="97" actId="478"/>
        <pc:sldMkLst>
          <pc:docMk/>
          <pc:sldMk cId="3820815067" sldId="264"/>
        </pc:sldMkLst>
        <pc:spChg chg="del">
          <ac:chgData name="Abanoub Riad" userId="3eee0ade-b52f-4e10-8f1f-a69fed49e18a" providerId="ADAL" clId="{0E1E15B9-9F88-413D-B621-70B04AC7E471}" dt="2020-10-01T21:36:13.642" v="91" actId="478"/>
          <ac:spMkLst>
            <pc:docMk/>
            <pc:sldMk cId="3820815067" sldId="264"/>
            <ac:spMk id="31" creationId="{747AB73B-29AD-4146-A2B4-9A8718964099}"/>
          </ac:spMkLst>
        </pc:spChg>
        <pc:spChg chg="del">
          <ac:chgData name="Abanoub Riad" userId="3eee0ade-b52f-4e10-8f1f-a69fed49e18a" providerId="ADAL" clId="{0E1E15B9-9F88-413D-B621-70B04AC7E471}" dt="2020-10-01T21:36:06.016" v="85" actId="478"/>
          <ac:spMkLst>
            <pc:docMk/>
            <pc:sldMk cId="3820815067" sldId="264"/>
            <ac:spMk id="34" creationId="{2BAB24C9-E69B-4630-925A-59474E4F0E27}"/>
          </ac:spMkLst>
        </pc:spChg>
        <pc:spChg chg="del">
          <ac:chgData name="Abanoub Riad" userId="3eee0ade-b52f-4e10-8f1f-a69fed49e18a" providerId="ADAL" clId="{0E1E15B9-9F88-413D-B621-70B04AC7E471}" dt="2020-10-01T21:36:00.620" v="82" actId="478"/>
          <ac:spMkLst>
            <pc:docMk/>
            <pc:sldMk cId="3820815067" sldId="264"/>
            <ac:spMk id="36" creationId="{4B198CF8-7D74-494A-87C4-C799506D430B}"/>
          </ac:spMkLst>
        </pc:spChg>
        <pc:spChg chg="del">
          <ac:chgData name="Abanoub Riad" userId="3eee0ade-b52f-4e10-8f1f-a69fed49e18a" providerId="ADAL" clId="{0E1E15B9-9F88-413D-B621-70B04AC7E471}" dt="2020-10-01T21:36:21.338" v="94" actId="478"/>
          <ac:spMkLst>
            <pc:docMk/>
            <pc:sldMk cId="3820815067" sldId="264"/>
            <ac:spMk id="40" creationId="{068D41D6-2B4E-495B-B142-A5A48A373DD0}"/>
          </ac:spMkLst>
        </pc:spChg>
        <pc:spChg chg="del">
          <ac:chgData name="Abanoub Riad" userId="3eee0ade-b52f-4e10-8f1f-a69fed49e18a" providerId="ADAL" clId="{0E1E15B9-9F88-413D-B621-70B04AC7E471}" dt="2020-10-01T21:36:12.643" v="90" actId="478"/>
          <ac:spMkLst>
            <pc:docMk/>
            <pc:sldMk cId="3820815067" sldId="264"/>
            <ac:spMk id="42" creationId="{E76AED2A-54F4-41DE-B4DF-A5EEB4FD57C9}"/>
          </ac:spMkLst>
        </pc:spChg>
        <pc:spChg chg="del">
          <ac:chgData name="Abanoub Riad" userId="3eee0ade-b52f-4e10-8f1f-a69fed49e18a" providerId="ADAL" clId="{0E1E15B9-9F88-413D-B621-70B04AC7E471}" dt="2020-10-01T21:36:08.646" v="86" actId="478"/>
          <ac:spMkLst>
            <pc:docMk/>
            <pc:sldMk cId="3820815067" sldId="264"/>
            <ac:spMk id="43" creationId="{38C588AF-D60F-4624-A451-E1DDF96C57C9}"/>
          </ac:spMkLst>
        </pc:spChg>
        <pc:spChg chg="del">
          <ac:chgData name="Abanoub Riad" userId="3eee0ade-b52f-4e10-8f1f-a69fed49e18a" providerId="ADAL" clId="{0E1E15B9-9F88-413D-B621-70B04AC7E471}" dt="2020-10-01T21:36:04.632" v="84" actId="478"/>
          <ac:spMkLst>
            <pc:docMk/>
            <pc:sldMk cId="3820815067" sldId="264"/>
            <ac:spMk id="44" creationId="{3394A97C-040C-46DF-AB5C-46C4D731D20E}"/>
          </ac:spMkLst>
        </pc:spChg>
        <pc:spChg chg="del mod">
          <ac:chgData name="Abanoub Riad" userId="3eee0ade-b52f-4e10-8f1f-a69fed49e18a" providerId="ADAL" clId="{0E1E15B9-9F88-413D-B621-70B04AC7E471}" dt="2020-10-01T21:35:58.169" v="81" actId="478"/>
          <ac:spMkLst>
            <pc:docMk/>
            <pc:sldMk cId="3820815067" sldId="264"/>
            <ac:spMk id="45" creationId="{58275DF7-87A3-49D8-89BE-E0677306062B}"/>
          </ac:spMkLst>
        </pc:spChg>
        <pc:spChg chg="del">
          <ac:chgData name="Abanoub Riad" userId="3eee0ade-b52f-4e10-8f1f-a69fed49e18a" providerId="ADAL" clId="{0E1E15B9-9F88-413D-B621-70B04AC7E471}" dt="2020-10-01T21:36:19.109" v="93" actId="478"/>
          <ac:spMkLst>
            <pc:docMk/>
            <pc:sldMk cId="3820815067" sldId="264"/>
            <ac:spMk id="46" creationId="{247873F5-F1A0-41CE-B52D-35FD18011524}"/>
          </ac:spMkLst>
        </pc:spChg>
        <pc:spChg chg="del">
          <ac:chgData name="Abanoub Riad" userId="3eee0ade-b52f-4e10-8f1f-a69fed49e18a" providerId="ADAL" clId="{0E1E15B9-9F88-413D-B621-70B04AC7E471}" dt="2020-10-01T21:36:11.214" v="89" actId="478"/>
          <ac:spMkLst>
            <pc:docMk/>
            <pc:sldMk cId="3820815067" sldId="264"/>
            <ac:spMk id="47" creationId="{914307C1-6203-411A-B4A1-9CB0DD14B214}"/>
          </ac:spMkLst>
        </pc:spChg>
        <pc:spChg chg="del">
          <ac:chgData name="Abanoub Riad" userId="3eee0ade-b52f-4e10-8f1f-a69fed49e18a" providerId="ADAL" clId="{0E1E15B9-9F88-413D-B621-70B04AC7E471}" dt="2020-10-01T21:35:54.151" v="78" actId="478"/>
          <ac:spMkLst>
            <pc:docMk/>
            <pc:sldMk cId="3820815067" sldId="264"/>
            <ac:spMk id="53" creationId="{4ECD9FC9-7FEB-4488-B2DA-EC58AC8AE797}"/>
          </ac:spMkLst>
        </pc:spChg>
        <pc:spChg chg="del">
          <ac:chgData name="Abanoub Riad" userId="3eee0ade-b52f-4e10-8f1f-a69fed49e18a" providerId="ADAL" clId="{0E1E15B9-9F88-413D-B621-70B04AC7E471}" dt="2020-10-01T21:36:02.617" v="83" actId="478"/>
          <ac:spMkLst>
            <pc:docMk/>
            <pc:sldMk cId="3820815067" sldId="264"/>
            <ac:spMk id="54" creationId="{49059971-EC30-410C-9298-A3EF7B7351E5}"/>
          </ac:spMkLst>
        </pc:spChg>
        <pc:spChg chg="del">
          <ac:chgData name="Abanoub Riad" userId="3eee0ade-b52f-4e10-8f1f-a69fed49e18a" providerId="ADAL" clId="{0E1E15B9-9F88-413D-B621-70B04AC7E471}" dt="2020-10-01T21:35:55.886" v="79" actId="478"/>
          <ac:spMkLst>
            <pc:docMk/>
            <pc:sldMk cId="3820815067" sldId="264"/>
            <ac:spMk id="55" creationId="{5693E6D7-78E1-4B97-BACC-D24266F24525}"/>
          </ac:spMkLst>
        </pc:spChg>
        <pc:spChg chg="del">
          <ac:chgData name="Abanoub Riad" userId="3eee0ade-b52f-4e10-8f1f-a69fed49e18a" providerId="ADAL" clId="{0E1E15B9-9F88-413D-B621-70B04AC7E471}" dt="2020-10-01T21:36:16.432" v="92" actId="478"/>
          <ac:spMkLst>
            <pc:docMk/>
            <pc:sldMk cId="3820815067" sldId="264"/>
            <ac:spMk id="56" creationId="{81F7286E-F3C6-4956-87A4-AC4099C6440F}"/>
          </ac:spMkLst>
        </pc:spChg>
        <pc:spChg chg="del mod">
          <ac:chgData name="Abanoub Riad" userId="3eee0ade-b52f-4e10-8f1f-a69fed49e18a" providerId="ADAL" clId="{0E1E15B9-9F88-413D-B621-70B04AC7E471}" dt="2020-10-01T21:36:10.401" v="88" actId="478"/>
          <ac:spMkLst>
            <pc:docMk/>
            <pc:sldMk cId="3820815067" sldId="264"/>
            <ac:spMk id="57" creationId="{53B4FABE-F464-41F0-9704-C89B98053668}"/>
          </ac:spMkLst>
        </pc:spChg>
        <pc:picChg chg="del">
          <ac:chgData name="Abanoub Riad" userId="3eee0ade-b52f-4e10-8f1f-a69fed49e18a" providerId="ADAL" clId="{0E1E15B9-9F88-413D-B621-70B04AC7E471}" dt="2020-10-01T21:36:23.801" v="97" actId="478"/>
          <ac:picMkLst>
            <pc:docMk/>
            <pc:sldMk cId="3820815067" sldId="264"/>
            <ac:picMk id="8" creationId="{63B36B8E-5871-42E6-AC90-3E646004E31B}"/>
          </ac:picMkLst>
        </pc:picChg>
        <pc:picChg chg="del">
          <ac:chgData name="Abanoub Riad" userId="3eee0ade-b52f-4e10-8f1f-a69fed49e18a" providerId="ADAL" clId="{0E1E15B9-9F88-413D-B621-70B04AC7E471}" dt="2020-10-01T21:36:23.200" v="96" actId="478"/>
          <ac:picMkLst>
            <pc:docMk/>
            <pc:sldMk cId="3820815067" sldId="264"/>
            <ac:picMk id="14" creationId="{F27F2BE7-705C-49F7-BAF3-A2B7BB1A2E48}"/>
          </ac:picMkLst>
        </pc:picChg>
        <pc:picChg chg="del">
          <ac:chgData name="Abanoub Riad" userId="3eee0ade-b52f-4e10-8f1f-a69fed49e18a" providerId="ADAL" clId="{0E1E15B9-9F88-413D-B621-70B04AC7E471}" dt="2020-10-01T21:36:22.612" v="95" actId="478"/>
          <ac:picMkLst>
            <pc:docMk/>
            <pc:sldMk cId="3820815067" sldId="264"/>
            <ac:picMk id="18" creationId="{C728426B-9165-4A7A-9E0D-B5759D7BF9A6}"/>
          </ac:picMkLst>
        </pc:picChg>
        <pc:picChg chg="del">
          <ac:chgData name="Abanoub Riad" userId="3eee0ade-b52f-4e10-8f1f-a69fed49e18a" providerId="ADAL" clId="{0E1E15B9-9F88-413D-B621-70B04AC7E471}" dt="2020-10-01T21:35:53.034" v="77" actId="478"/>
          <ac:picMkLst>
            <pc:docMk/>
            <pc:sldMk cId="3820815067" sldId="264"/>
            <ac:picMk id="21" creationId="{3DB7AE0F-6D68-4270-996B-CA91969D265C}"/>
          </ac:picMkLst>
        </pc:picChg>
        <pc:picChg chg="del">
          <ac:chgData name="Abanoub Riad" userId="3eee0ade-b52f-4e10-8f1f-a69fed49e18a" providerId="ADAL" clId="{0E1E15B9-9F88-413D-B621-70B04AC7E471}" dt="2020-10-01T21:35:51.840" v="76" actId="478"/>
          <ac:picMkLst>
            <pc:docMk/>
            <pc:sldMk cId="3820815067" sldId="264"/>
            <ac:picMk id="59" creationId="{4ABEE6DC-69C8-4ADC-9FF7-B4BF8E2A756B}"/>
          </ac:picMkLst>
        </pc:picChg>
        <pc:picChg chg="del">
          <ac:chgData name="Abanoub Riad" userId="3eee0ade-b52f-4e10-8f1f-a69fed49e18a" providerId="ADAL" clId="{0E1E15B9-9F88-413D-B621-70B04AC7E471}" dt="2020-10-01T21:35:51.133" v="75" actId="478"/>
          <ac:picMkLst>
            <pc:docMk/>
            <pc:sldMk cId="3820815067" sldId="264"/>
            <ac:picMk id="61" creationId="{402F8557-48D6-4866-AE87-138B09D77AF3}"/>
          </ac:picMkLst>
        </pc:picChg>
        <pc:picChg chg="del mod">
          <ac:chgData name="Abanoub Riad" userId="3eee0ade-b52f-4e10-8f1f-a69fed49e18a" providerId="ADAL" clId="{0E1E15B9-9F88-413D-B621-70B04AC7E471}" dt="2020-10-01T21:35:50.351" v="74" actId="478"/>
          <ac:picMkLst>
            <pc:docMk/>
            <pc:sldMk cId="3820815067" sldId="264"/>
            <ac:picMk id="63" creationId="{7F88FF76-4A69-4831-9223-2693485FB2F3}"/>
          </ac:picMkLst>
        </pc:picChg>
        <pc:picChg chg="del">
          <ac:chgData name="Abanoub Riad" userId="3eee0ade-b52f-4e10-8f1f-a69fed49e18a" providerId="ADAL" clId="{0E1E15B9-9F88-413D-B621-70B04AC7E471}" dt="2020-10-01T21:35:49.379" v="72" actId="478"/>
          <ac:picMkLst>
            <pc:docMk/>
            <pc:sldMk cId="3820815067" sldId="264"/>
            <ac:picMk id="65" creationId="{9D62722C-62D8-4284-A004-7C051AF982E6}"/>
          </ac:picMkLst>
        </pc:picChg>
      </pc:sldChg>
      <pc:sldChg chg="delSp modSp mod delAnim">
        <pc:chgData name="Abanoub Riad" userId="3eee0ade-b52f-4e10-8f1f-a69fed49e18a" providerId="ADAL" clId="{0E1E15B9-9F88-413D-B621-70B04AC7E471}" dt="2020-10-01T21:37:33.899" v="101" actId="2711"/>
        <pc:sldMkLst>
          <pc:docMk/>
          <pc:sldMk cId="1929594849" sldId="295"/>
        </pc:sldMkLst>
        <pc:spChg chg="mod">
          <ac:chgData name="Abanoub Riad" userId="3eee0ade-b52f-4e10-8f1f-a69fed49e18a" providerId="ADAL" clId="{0E1E15B9-9F88-413D-B621-70B04AC7E471}" dt="2020-10-01T21:37:33.899" v="101" actId="2711"/>
          <ac:spMkLst>
            <pc:docMk/>
            <pc:sldMk cId="1929594849" sldId="295"/>
            <ac:spMk id="42" creationId="{7D0134DD-C1FA-461D-A0AA-4538B33D51C0}"/>
          </ac:spMkLst>
        </pc:spChg>
        <pc:picChg chg="del">
          <ac:chgData name="Abanoub Riad" userId="3eee0ade-b52f-4e10-8f1f-a69fed49e18a" providerId="ADAL" clId="{0E1E15B9-9F88-413D-B621-70B04AC7E471}" dt="2020-10-01T21:36:50.166" v="99" actId="478"/>
          <ac:picMkLst>
            <pc:docMk/>
            <pc:sldMk cId="1929594849" sldId="295"/>
            <ac:picMk id="37" creationId="{186673AA-7DB1-4CA4-A4FB-7A8F936416D6}"/>
          </ac:picMkLst>
        </pc:picChg>
      </pc:sldChg>
    </pc:docChg>
  </pc:docChgLst>
  <pc:docChgLst>
    <pc:chgData name="Abanoub Riad" userId="3eee0ade-b52f-4e10-8f1f-a69fed49e18a" providerId="ADAL" clId="{682686B9-2994-48E0-B3AC-624A732BEF55}"/>
    <pc:docChg chg="undo custSel mod addSld delSld modSld sldOrd">
      <pc:chgData name="Abanoub Riad" userId="3eee0ade-b52f-4e10-8f1f-a69fed49e18a" providerId="ADAL" clId="{682686B9-2994-48E0-B3AC-624A732BEF55}" dt="2020-09-20T02:46:38.832" v="8600" actId="20577"/>
      <pc:docMkLst>
        <pc:docMk/>
      </pc:docMkLst>
      <pc:sldChg chg="addSp delSp modSp mod modClrScheme modAnim chgLayout">
        <pc:chgData name="Abanoub Riad" userId="3eee0ade-b52f-4e10-8f1f-a69fed49e18a" providerId="ADAL" clId="{682686B9-2994-48E0-B3AC-624A732BEF55}" dt="2020-09-18T15:56:28.701" v="216"/>
        <pc:sldMkLst>
          <pc:docMk/>
          <pc:sldMk cId="401170139" sldId="256"/>
        </pc:sldMkLst>
        <pc:spChg chg="mod ord">
          <ac:chgData name="Abanoub Riad" userId="3eee0ade-b52f-4e10-8f1f-a69fed49e18a" providerId="ADAL" clId="{682686B9-2994-48E0-B3AC-624A732BEF55}" dt="2020-09-18T15:51:05.131" v="128" actId="6549"/>
          <ac:spMkLst>
            <pc:docMk/>
            <pc:sldMk cId="401170139" sldId="256"/>
            <ac:spMk id="2" creationId="{2059F203-74D7-444B-BF61-95A819D36F64}"/>
          </ac:spMkLst>
        </pc:spChg>
        <pc:spChg chg="mod ord">
          <ac:chgData name="Abanoub Riad" userId="3eee0ade-b52f-4e10-8f1f-a69fed49e18a" providerId="ADAL" clId="{682686B9-2994-48E0-B3AC-624A732BEF55}" dt="2020-09-18T15:46:10.017" v="0" actId="700"/>
          <ac:spMkLst>
            <pc:docMk/>
            <pc:sldMk cId="401170139" sldId="256"/>
            <ac:spMk id="3" creationId="{828AD60A-F679-40CE-BB8A-8819878042F7}"/>
          </ac:spMkLst>
        </pc:spChg>
        <pc:spChg chg="del mod ord">
          <ac:chgData name="Abanoub Riad" userId="3eee0ade-b52f-4e10-8f1f-a69fed49e18a" providerId="ADAL" clId="{682686B9-2994-48E0-B3AC-624A732BEF55}" dt="2020-09-18T15:46:10.017" v="0" actId="700"/>
          <ac:spMkLst>
            <pc:docMk/>
            <pc:sldMk cId="401170139" sldId="256"/>
            <ac:spMk id="4" creationId="{9EB028AD-55F2-4512-8D83-D0C77508D6D7}"/>
          </ac:spMkLst>
        </pc:spChg>
        <pc:spChg chg="del mod ord">
          <ac:chgData name="Abanoub Riad" userId="3eee0ade-b52f-4e10-8f1f-a69fed49e18a" providerId="ADAL" clId="{682686B9-2994-48E0-B3AC-624A732BEF55}" dt="2020-09-18T15:46:10.017" v="0" actId="700"/>
          <ac:spMkLst>
            <pc:docMk/>
            <pc:sldMk cId="401170139" sldId="256"/>
            <ac:spMk id="5" creationId="{A69F187F-4CB2-4988-A518-EDCD7790F87F}"/>
          </ac:spMkLst>
        </pc:spChg>
        <pc:spChg chg="add mod ord">
          <ac:chgData name="Abanoub Riad" userId="3eee0ade-b52f-4e10-8f1f-a69fed49e18a" providerId="ADAL" clId="{682686B9-2994-48E0-B3AC-624A732BEF55}" dt="2020-09-18T15:46:31.328" v="20" actId="20577"/>
          <ac:spMkLst>
            <pc:docMk/>
            <pc:sldMk cId="401170139" sldId="256"/>
            <ac:spMk id="6" creationId="{592B015E-9EDF-4CEF-9877-81E8E262CF65}"/>
          </ac:spMkLst>
        </pc:spChg>
        <pc:spChg chg="add mod ord">
          <ac:chgData name="Abanoub Riad" userId="3eee0ade-b52f-4e10-8f1f-a69fed49e18a" providerId="ADAL" clId="{682686B9-2994-48E0-B3AC-624A732BEF55}" dt="2020-09-18T15:47:53.714" v="43" actId="6549"/>
          <ac:spMkLst>
            <pc:docMk/>
            <pc:sldMk cId="401170139" sldId="256"/>
            <ac:spMk id="7" creationId="{67DF0647-B63A-4BFF-B018-3803FDE5AE8A}"/>
          </ac:spMkLst>
        </pc:spChg>
      </pc:sldChg>
      <pc:sldChg chg="addSp delSp modSp new mod modClrScheme delAnim modAnim chgLayout">
        <pc:chgData name="Abanoub Riad" userId="3eee0ade-b52f-4e10-8f1f-a69fed49e18a" providerId="ADAL" clId="{682686B9-2994-48E0-B3AC-624A732BEF55}" dt="2020-09-18T19:33:45.588" v="1138" actId="1036"/>
        <pc:sldMkLst>
          <pc:docMk/>
          <pc:sldMk cId="3851639277" sldId="257"/>
        </pc:sldMkLst>
        <pc:spChg chg="mod ord">
          <ac:chgData name="Abanoub Riad" userId="3eee0ade-b52f-4e10-8f1f-a69fed49e18a" providerId="ADAL" clId="{682686B9-2994-48E0-B3AC-624A732BEF55}" dt="2020-09-18T18:59:11.546" v="319" actId="207"/>
          <ac:spMkLst>
            <pc:docMk/>
            <pc:sldMk cId="3851639277" sldId="257"/>
            <ac:spMk id="2" creationId="{6436ABD0-9B60-4E63-A33F-F26A6125D63A}"/>
          </ac:spMkLst>
        </pc:spChg>
        <pc:spChg chg="mod ord">
          <ac:chgData name="Abanoub Riad" userId="3eee0ade-b52f-4e10-8f1f-a69fed49e18a" providerId="ADAL" clId="{682686B9-2994-48E0-B3AC-624A732BEF55}" dt="2020-09-18T15:54:00.516" v="133" actId="700"/>
          <ac:spMkLst>
            <pc:docMk/>
            <pc:sldMk cId="3851639277" sldId="257"/>
            <ac:spMk id="3" creationId="{1AEA48C8-EE18-46EE-B615-2AB064E13016}"/>
          </ac:spMkLst>
        </pc:spChg>
        <pc:spChg chg="del">
          <ac:chgData name="Abanoub Riad" userId="3eee0ade-b52f-4e10-8f1f-a69fed49e18a" providerId="ADAL" clId="{682686B9-2994-48E0-B3AC-624A732BEF55}" dt="2020-09-18T15:53:20.415" v="130" actId="700"/>
          <ac:spMkLst>
            <pc:docMk/>
            <pc:sldMk cId="3851639277" sldId="257"/>
            <ac:spMk id="4" creationId="{6EDCBBD9-8E19-456B-8CDB-ACA714D3E0C3}"/>
          </ac:spMkLst>
        </pc:spChg>
        <pc:spChg chg="del">
          <ac:chgData name="Abanoub Riad" userId="3eee0ade-b52f-4e10-8f1f-a69fed49e18a" providerId="ADAL" clId="{682686B9-2994-48E0-B3AC-624A732BEF55}" dt="2020-09-18T15:53:20.415" v="130" actId="700"/>
          <ac:spMkLst>
            <pc:docMk/>
            <pc:sldMk cId="3851639277" sldId="257"/>
            <ac:spMk id="5" creationId="{0877A4CC-0E03-4CDD-A178-5E37FA5A6575}"/>
          </ac:spMkLst>
        </pc:spChg>
        <pc:spChg chg="add del mod ord">
          <ac:chgData name="Abanoub Riad" userId="3eee0ade-b52f-4e10-8f1f-a69fed49e18a" providerId="ADAL" clId="{682686B9-2994-48E0-B3AC-624A732BEF55}" dt="2020-09-18T15:53:30.796" v="131" actId="700"/>
          <ac:spMkLst>
            <pc:docMk/>
            <pc:sldMk cId="3851639277" sldId="257"/>
            <ac:spMk id="6" creationId="{35499F73-8C94-4561-8E68-27415B97DE6B}"/>
          </ac:spMkLst>
        </pc:spChg>
        <pc:spChg chg="add del mod ord">
          <ac:chgData name="Abanoub Riad" userId="3eee0ade-b52f-4e10-8f1f-a69fed49e18a" providerId="ADAL" clId="{682686B9-2994-48E0-B3AC-624A732BEF55}" dt="2020-09-18T15:53:44.221" v="132" actId="26606"/>
          <ac:spMkLst>
            <pc:docMk/>
            <pc:sldMk cId="3851639277" sldId="257"/>
            <ac:spMk id="7" creationId="{D6998BCE-C8A1-472C-AD72-BE1CB6EC4227}"/>
          </ac:spMkLst>
        </pc:spChg>
        <pc:spChg chg="add del mod ord">
          <ac:chgData name="Abanoub Riad" userId="3eee0ade-b52f-4e10-8f1f-a69fed49e18a" providerId="ADAL" clId="{682686B9-2994-48E0-B3AC-624A732BEF55}" dt="2020-09-18T15:53:44.221" v="132" actId="26606"/>
          <ac:spMkLst>
            <pc:docMk/>
            <pc:sldMk cId="3851639277" sldId="257"/>
            <ac:spMk id="8" creationId="{8B9FCD6C-E53D-4B2F-B686-402353712585}"/>
          </ac:spMkLst>
        </pc:spChg>
        <pc:spChg chg="add del mod ord">
          <ac:chgData name="Abanoub Riad" userId="3eee0ade-b52f-4e10-8f1f-a69fed49e18a" providerId="ADAL" clId="{682686B9-2994-48E0-B3AC-624A732BEF55}" dt="2020-09-18T18:49:20.479" v="218" actId="478"/>
          <ac:spMkLst>
            <pc:docMk/>
            <pc:sldMk cId="3851639277" sldId="257"/>
            <ac:spMk id="9" creationId="{88B9F70D-9C86-4C35-9FFF-ECD0CBD50C2E}"/>
          </ac:spMkLst>
        </pc:spChg>
        <pc:spChg chg="add del mod ord">
          <ac:chgData name="Abanoub Riad" userId="3eee0ade-b52f-4e10-8f1f-a69fed49e18a" providerId="ADAL" clId="{682686B9-2994-48E0-B3AC-624A732BEF55}" dt="2020-09-18T15:55:45.353" v="211" actId="478"/>
          <ac:spMkLst>
            <pc:docMk/>
            <pc:sldMk cId="3851639277" sldId="257"/>
            <ac:spMk id="10" creationId="{4BADE29D-E932-4B09-AB61-B218503409E3}"/>
          </ac:spMkLst>
        </pc:spChg>
        <pc:spChg chg="add del mod">
          <ac:chgData name="Abanoub Riad" userId="3eee0ade-b52f-4e10-8f1f-a69fed49e18a" providerId="ADAL" clId="{682686B9-2994-48E0-B3AC-624A732BEF55}" dt="2020-09-18T18:49:23.916" v="219" actId="478"/>
          <ac:spMkLst>
            <pc:docMk/>
            <pc:sldMk cId="3851639277" sldId="257"/>
            <ac:spMk id="12" creationId="{8252976F-1F05-4755-80DE-C8DC535A7A11}"/>
          </ac:spMkLst>
        </pc:spChg>
        <pc:spChg chg="add del mod">
          <ac:chgData name="Abanoub Riad" userId="3eee0ade-b52f-4e10-8f1f-a69fed49e18a" providerId="ADAL" clId="{682686B9-2994-48E0-B3AC-624A732BEF55}" dt="2020-09-18T15:54:00.516" v="133" actId="700"/>
          <ac:spMkLst>
            <pc:docMk/>
            <pc:sldMk cId="3851639277" sldId="257"/>
            <ac:spMk id="13" creationId="{A7189CD9-FD76-4BE1-958D-889A3B9FA0A9}"/>
          </ac:spMkLst>
        </pc:spChg>
        <pc:spChg chg="add del mod">
          <ac:chgData name="Abanoub Riad" userId="3eee0ade-b52f-4e10-8f1f-a69fed49e18a" providerId="ADAL" clId="{682686B9-2994-48E0-B3AC-624A732BEF55}" dt="2020-09-18T18:56:26.203" v="265"/>
          <ac:spMkLst>
            <pc:docMk/>
            <pc:sldMk cId="3851639277" sldId="257"/>
            <ac:spMk id="28" creationId="{7F90C5C9-AA08-46AA-B93B-5F78C6C37398}"/>
          </ac:spMkLst>
        </pc:spChg>
        <pc:spChg chg="add mod">
          <ac:chgData name="Abanoub Riad" userId="3eee0ade-b52f-4e10-8f1f-a69fed49e18a" providerId="ADAL" clId="{682686B9-2994-48E0-B3AC-624A732BEF55}" dt="2020-09-18T19:31:15.674" v="1094" actId="1076"/>
          <ac:spMkLst>
            <pc:docMk/>
            <pc:sldMk cId="3851639277" sldId="257"/>
            <ac:spMk id="29" creationId="{D48B7979-A83B-4538-84A2-80FC846A32FB}"/>
          </ac:spMkLst>
        </pc:spChg>
        <pc:spChg chg="add mod">
          <ac:chgData name="Abanoub Riad" userId="3eee0ade-b52f-4e10-8f1f-a69fed49e18a" providerId="ADAL" clId="{682686B9-2994-48E0-B3AC-624A732BEF55}" dt="2020-09-18T19:29:04.113" v="1081" actId="113"/>
          <ac:spMkLst>
            <pc:docMk/>
            <pc:sldMk cId="3851639277" sldId="257"/>
            <ac:spMk id="42" creationId="{7D0134DD-C1FA-461D-A0AA-4538B33D51C0}"/>
          </ac:spMkLst>
        </pc:spChg>
        <pc:picChg chg="add mod">
          <ac:chgData name="Abanoub Riad" userId="3eee0ade-b52f-4e10-8f1f-a69fed49e18a" providerId="ADAL" clId="{682686B9-2994-48E0-B3AC-624A732BEF55}" dt="2020-09-18T19:27:07.853" v="1032"/>
          <ac:picMkLst>
            <pc:docMk/>
            <pc:sldMk cId="3851639277" sldId="257"/>
            <ac:picMk id="15" creationId="{9D1371D8-B9AC-4DD5-91EC-AB2F0B21E0D6}"/>
          </ac:picMkLst>
        </pc:picChg>
        <pc:picChg chg="add del mod ord">
          <ac:chgData name="Abanoub Riad" userId="3eee0ade-b52f-4e10-8f1f-a69fed49e18a" providerId="ADAL" clId="{682686B9-2994-48E0-B3AC-624A732BEF55}" dt="2020-09-18T19:30:19.488" v="1082" actId="478"/>
          <ac:picMkLst>
            <pc:docMk/>
            <pc:sldMk cId="3851639277" sldId="257"/>
            <ac:picMk id="17" creationId="{2599BDE6-20E3-4BAD-8F79-84C6FD73375B}"/>
          </ac:picMkLst>
        </pc:picChg>
        <pc:picChg chg="add mod modCrop">
          <ac:chgData name="Abanoub Riad" userId="3eee0ade-b52f-4e10-8f1f-a69fed49e18a" providerId="ADAL" clId="{682686B9-2994-48E0-B3AC-624A732BEF55}" dt="2020-09-18T19:26:04.789" v="1031" actId="732"/>
          <ac:picMkLst>
            <pc:docMk/>
            <pc:sldMk cId="3851639277" sldId="257"/>
            <ac:picMk id="19" creationId="{39F6A0DC-B497-48A3-B18E-E435D3EF6F1F}"/>
          </ac:picMkLst>
        </pc:picChg>
        <pc:picChg chg="add mod">
          <ac:chgData name="Abanoub Riad" userId="3eee0ade-b52f-4e10-8f1f-a69fed49e18a" providerId="ADAL" clId="{682686B9-2994-48E0-B3AC-624A732BEF55}" dt="2020-09-18T19:25:48.925" v="1029" actId="1076"/>
          <ac:picMkLst>
            <pc:docMk/>
            <pc:sldMk cId="3851639277" sldId="257"/>
            <ac:picMk id="21" creationId="{8EC4A45C-8C80-4C2C-912D-6469EA69689D}"/>
          </ac:picMkLst>
        </pc:picChg>
        <pc:picChg chg="add del mod">
          <ac:chgData name="Abanoub Riad" userId="3eee0ade-b52f-4e10-8f1f-a69fed49e18a" providerId="ADAL" clId="{682686B9-2994-48E0-B3AC-624A732BEF55}" dt="2020-09-18T18:52:02.755" v="236" actId="478"/>
          <ac:picMkLst>
            <pc:docMk/>
            <pc:sldMk cId="3851639277" sldId="257"/>
            <ac:picMk id="23" creationId="{F11CA0C4-0B39-4EC8-9FDB-FCF418DA499B}"/>
          </ac:picMkLst>
        </pc:picChg>
        <pc:picChg chg="add del mod">
          <ac:chgData name="Abanoub Riad" userId="3eee0ade-b52f-4e10-8f1f-a69fed49e18a" providerId="ADAL" clId="{682686B9-2994-48E0-B3AC-624A732BEF55}" dt="2020-09-18T18:53:59.747" v="243" actId="478"/>
          <ac:picMkLst>
            <pc:docMk/>
            <pc:sldMk cId="3851639277" sldId="257"/>
            <ac:picMk id="25" creationId="{99AF1798-248C-4D00-B216-90D1747080C4}"/>
          </ac:picMkLst>
        </pc:picChg>
        <pc:picChg chg="add mod">
          <ac:chgData name="Abanoub Riad" userId="3eee0ade-b52f-4e10-8f1f-a69fed49e18a" providerId="ADAL" clId="{682686B9-2994-48E0-B3AC-624A732BEF55}" dt="2020-09-18T19:06:57.581" v="671" actId="1035"/>
          <ac:picMkLst>
            <pc:docMk/>
            <pc:sldMk cId="3851639277" sldId="257"/>
            <ac:picMk id="27" creationId="{C4B0C4D8-5C5D-4A59-BF80-4ADA57EC3825}"/>
          </ac:picMkLst>
        </pc:picChg>
        <pc:picChg chg="add del mod">
          <ac:chgData name="Abanoub Riad" userId="3eee0ade-b52f-4e10-8f1f-a69fed49e18a" providerId="ADAL" clId="{682686B9-2994-48E0-B3AC-624A732BEF55}" dt="2020-09-18T19:08:06.507" v="673" actId="478"/>
          <ac:picMkLst>
            <pc:docMk/>
            <pc:sldMk cId="3851639277" sldId="257"/>
            <ac:picMk id="31" creationId="{929FEBEB-5E20-40C7-A6A9-EDAD2986C7F1}"/>
          </ac:picMkLst>
        </pc:picChg>
        <pc:picChg chg="add del mod">
          <ac:chgData name="Abanoub Riad" userId="3eee0ade-b52f-4e10-8f1f-a69fed49e18a" providerId="ADAL" clId="{682686B9-2994-48E0-B3AC-624A732BEF55}" dt="2020-09-18T19:08:23.416" v="675" actId="478"/>
          <ac:picMkLst>
            <pc:docMk/>
            <pc:sldMk cId="3851639277" sldId="257"/>
            <ac:picMk id="33" creationId="{D5B8E148-3D86-4340-AB8A-72733176E0E0}"/>
          </ac:picMkLst>
        </pc:picChg>
        <pc:picChg chg="add mod modCrop">
          <ac:chgData name="Abanoub Riad" userId="3eee0ade-b52f-4e10-8f1f-a69fed49e18a" providerId="ADAL" clId="{682686B9-2994-48E0-B3AC-624A732BEF55}" dt="2020-09-18T19:22:32.307" v="1006" actId="14100"/>
          <ac:picMkLst>
            <pc:docMk/>
            <pc:sldMk cId="3851639277" sldId="257"/>
            <ac:picMk id="35" creationId="{7A05F223-18B2-45B7-9B1C-7CBD3A25CBFE}"/>
          </ac:picMkLst>
        </pc:picChg>
        <pc:picChg chg="add mod">
          <ac:chgData name="Abanoub Riad" userId="3eee0ade-b52f-4e10-8f1f-a69fed49e18a" providerId="ADAL" clId="{682686B9-2994-48E0-B3AC-624A732BEF55}" dt="2020-09-18T19:22:32.307" v="1006" actId="14100"/>
          <ac:picMkLst>
            <pc:docMk/>
            <pc:sldMk cId="3851639277" sldId="257"/>
            <ac:picMk id="37" creationId="{186673AA-7DB1-4CA4-A4FB-7A8F936416D6}"/>
          </ac:picMkLst>
        </pc:picChg>
        <pc:picChg chg="add mod">
          <ac:chgData name="Abanoub Riad" userId="3eee0ade-b52f-4e10-8f1f-a69fed49e18a" providerId="ADAL" clId="{682686B9-2994-48E0-B3AC-624A732BEF55}" dt="2020-09-18T19:33:45.588" v="1138" actId="1036"/>
          <ac:picMkLst>
            <pc:docMk/>
            <pc:sldMk cId="3851639277" sldId="257"/>
            <ac:picMk id="39" creationId="{C8792D5C-4914-4420-A107-7AD61F4078E7}"/>
          </ac:picMkLst>
        </pc:picChg>
        <pc:picChg chg="add mod modCrop">
          <ac:chgData name="Abanoub Riad" userId="3eee0ade-b52f-4e10-8f1f-a69fed49e18a" providerId="ADAL" clId="{682686B9-2994-48E0-B3AC-624A732BEF55}" dt="2020-09-18T19:33:41.965" v="1136" actId="1036"/>
          <ac:picMkLst>
            <pc:docMk/>
            <pc:sldMk cId="3851639277" sldId="257"/>
            <ac:picMk id="41" creationId="{1729AA00-E984-45EA-8B64-81A413B44BF4}"/>
          </ac:picMkLst>
        </pc:picChg>
        <pc:picChg chg="add mod ord modCrop">
          <ac:chgData name="Abanoub Riad" userId="3eee0ade-b52f-4e10-8f1f-a69fed49e18a" providerId="ADAL" clId="{682686B9-2994-48E0-B3AC-624A732BEF55}" dt="2020-09-18T19:33:13.617" v="1133" actId="29295"/>
          <ac:picMkLst>
            <pc:docMk/>
            <pc:sldMk cId="3851639277" sldId="257"/>
            <ac:picMk id="44" creationId="{E5DED79D-4C64-4BFC-BC81-2BFF38BA51FF}"/>
          </ac:picMkLst>
        </pc:picChg>
      </pc:sldChg>
      <pc:sldChg chg="addSp delSp modSp add mod modAnim">
        <pc:chgData name="Abanoub Riad" userId="3eee0ade-b52f-4e10-8f1f-a69fed49e18a" providerId="ADAL" clId="{682686B9-2994-48E0-B3AC-624A732BEF55}" dt="2020-09-20T02:46:38.832" v="8600" actId="20577"/>
        <pc:sldMkLst>
          <pc:docMk/>
          <pc:sldMk cId="306887976" sldId="258"/>
        </pc:sldMkLst>
        <pc:spChg chg="add del">
          <ac:chgData name="Abanoub Riad" userId="3eee0ade-b52f-4e10-8f1f-a69fed49e18a" providerId="ADAL" clId="{682686B9-2994-48E0-B3AC-624A732BEF55}" dt="2020-09-18T20:47:04.585" v="1311" actId="22"/>
          <ac:spMkLst>
            <pc:docMk/>
            <pc:sldMk cId="306887976" sldId="258"/>
            <ac:spMk id="6" creationId="{B0DD7706-52F2-4FA0-A4D3-8AF7569527C4}"/>
          </ac:spMkLst>
        </pc:spChg>
        <pc:spChg chg="mod">
          <ac:chgData name="Abanoub Riad" userId="3eee0ade-b52f-4e10-8f1f-a69fed49e18a" providerId="ADAL" clId="{682686B9-2994-48E0-B3AC-624A732BEF55}" dt="2020-09-20T02:46:38.832" v="8600" actId="20577"/>
          <ac:spMkLst>
            <pc:docMk/>
            <pc:sldMk cId="306887976" sldId="258"/>
            <ac:spMk id="9" creationId="{88B9F70D-9C86-4C35-9FFF-ECD0CBD50C2E}"/>
          </ac:spMkLst>
        </pc:spChg>
      </pc:sldChg>
      <pc:sldChg chg="addSp modSp add mod modAnim">
        <pc:chgData name="Abanoub Riad" userId="3eee0ade-b52f-4e10-8f1f-a69fed49e18a" providerId="ADAL" clId="{682686B9-2994-48E0-B3AC-624A732BEF55}" dt="2020-09-19T08:00:57.492" v="1538" actId="20577"/>
        <pc:sldMkLst>
          <pc:docMk/>
          <pc:sldMk cId="4179904634" sldId="259"/>
        </pc:sldMkLst>
        <pc:spChg chg="add mod">
          <ac:chgData name="Abanoub Riad" userId="3eee0ade-b52f-4e10-8f1f-a69fed49e18a" providerId="ADAL" clId="{682686B9-2994-48E0-B3AC-624A732BEF55}" dt="2020-09-18T20:57:31.953" v="1393" actId="14100"/>
          <ac:spMkLst>
            <pc:docMk/>
            <pc:sldMk cId="4179904634" sldId="259"/>
            <ac:spMk id="5" creationId="{4FCABA0E-652C-48AA-A02C-24A2291E5399}"/>
          </ac:spMkLst>
        </pc:spChg>
        <pc:spChg chg="add mod">
          <ac:chgData name="Abanoub Riad" userId="3eee0ade-b52f-4e10-8f1f-a69fed49e18a" providerId="ADAL" clId="{682686B9-2994-48E0-B3AC-624A732BEF55}" dt="2020-09-19T08:00:57.492" v="1538" actId="20577"/>
          <ac:spMkLst>
            <pc:docMk/>
            <pc:sldMk cId="4179904634" sldId="259"/>
            <ac:spMk id="6" creationId="{44A90B0B-10D8-4CDB-8EB5-18E264041255}"/>
          </ac:spMkLst>
        </pc:spChg>
        <pc:spChg chg="mod">
          <ac:chgData name="Abanoub Riad" userId="3eee0ade-b52f-4e10-8f1f-a69fed49e18a" providerId="ADAL" clId="{682686B9-2994-48E0-B3AC-624A732BEF55}" dt="2020-09-18T20:56:14.437" v="1383" actId="1035"/>
          <ac:spMkLst>
            <pc:docMk/>
            <pc:sldMk cId="4179904634" sldId="259"/>
            <ac:spMk id="9" creationId="{88B9F70D-9C86-4C35-9FFF-ECD0CBD50C2E}"/>
          </ac:spMkLst>
        </pc:spChg>
      </pc:sldChg>
      <pc:sldChg chg="addSp delSp modSp add mod delAnim modAnim">
        <pc:chgData name="Abanoub Riad" userId="3eee0ade-b52f-4e10-8f1f-a69fed49e18a" providerId="ADAL" clId="{682686B9-2994-48E0-B3AC-624A732BEF55}" dt="2020-09-19T08:37:25.329" v="2212" actId="29295"/>
        <pc:sldMkLst>
          <pc:docMk/>
          <pc:sldMk cId="585549099" sldId="260"/>
        </pc:sldMkLst>
        <pc:spChg chg="del">
          <ac:chgData name="Abanoub Riad" userId="3eee0ade-b52f-4e10-8f1f-a69fed49e18a" providerId="ADAL" clId="{682686B9-2994-48E0-B3AC-624A732BEF55}" dt="2020-09-18T21:08:51.065" v="1529" actId="478"/>
          <ac:spMkLst>
            <pc:docMk/>
            <pc:sldMk cId="585549099" sldId="260"/>
            <ac:spMk id="5" creationId="{4FCABA0E-652C-48AA-A02C-24A2291E5399}"/>
          </ac:spMkLst>
        </pc:spChg>
        <pc:spChg chg="add mod">
          <ac:chgData name="Abanoub Riad" userId="3eee0ade-b52f-4e10-8f1f-a69fed49e18a" providerId="ADAL" clId="{682686B9-2994-48E0-B3AC-624A732BEF55}" dt="2020-09-19T08:33:29.880" v="2191" actId="20577"/>
          <ac:spMkLst>
            <pc:docMk/>
            <pc:sldMk cId="585549099" sldId="260"/>
            <ac:spMk id="5" creationId="{F28C4441-074C-4329-B591-71F6DF496176}"/>
          </ac:spMkLst>
        </pc:spChg>
        <pc:spChg chg="del">
          <ac:chgData name="Abanoub Riad" userId="3eee0ade-b52f-4e10-8f1f-a69fed49e18a" providerId="ADAL" clId="{682686B9-2994-48E0-B3AC-624A732BEF55}" dt="2020-09-18T21:08:54.508" v="1530" actId="478"/>
          <ac:spMkLst>
            <pc:docMk/>
            <pc:sldMk cId="585549099" sldId="260"/>
            <ac:spMk id="6" creationId="{44A90B0B-10D8-4CDB-8EB5-18E264041255}"/>
          </ac:spMkLst>
        </pc:spChg>
        <pc:spChg chg="mod">
          <ac:chgData name="Abanoub Riad" userId="3eee0ade-b52f-4e10-8f1f-a69fed49e18a" providerId="ADAL" clId="{682686B9-2994-48E0-B3AC-624A732BEF55}" dt="2020-09-19T08:05:31.140" v="1663" actId="20577"/>
          <ac:spMkLst>
            <pc:docMk/>
            <pc:sldMk cId="585549099" sldId="260"/>
            <ac:spMk id="9" creationId="{88B9F70D-9C86-4C35-9FFF-ECD0CBD50C2E}"/>
          </ac:spMkLst>
        </pc:spChg>
        <pc:picChg chg="add del mod ord modCrop">
          <ac:chgData name="Abanoub Riad" userId="3eee0ade-b52f-4e10-8f1f-a69fed49e18a" providerId="ADAL" clId="{682686B9-2994-48E0-B3AC-624A732BEF55}" dt="2020-09-19T08:34:16.435" v="2192" actId="478"/>
          <ac:picMkLst>
            <pc:docMk/>
            <pc:sldMk cId="585549099" sldId="260"/>
            <ac:picMk id="4" creationId="{45EAD722-4819-4ADD-B9A8-83FD2C4A64D2}"/>
          </ac:picMkLst>
        </pc:picChg>
        <pc:picChg chg="add mod">
          <ac:chgData name="Abanoub Riad" userId="3eee0ade-b52f-4e10-8f1f-a69fed49e18a" providerId="ADAL" clId="{682686B9-2994-48E0-B3AC-624A732BEF55}" dt="2020-09-19T08:37:25.329" v="2212" actId="29295"/>
          <ac:picMkLst>
            <pc:docMk/>
            <pc:sldMk cId="585549099" sldId="260"/>
            <ac:picMk id="7" creationId="{4D1221CA-651C-4C37-A857-090AC664BB4D}"/>
          </ac:picMkLst>
        </pc:picChg>
      </pc:sldChg>
      <pc:sldChg chg="addSp delSp modSp add mod delAnim">
        <pc:chgData name="Abanoub Riad" userId="3eee0ade-b52f-4e10-8f1f-a69fed49e18a" providerId="ADAL" clId="{682686B9-2994-48E0-B3AC-624A732BEF55}" dt="2020-09-19T08:37:47.820" v="2218" actId="1036"/>
        <pc:sldMkLst>
          <pc:docMk/>
          <pc:sldMk cId="111459556" sldId="261"/>
        </pc:sldMkLst>
        <pc:spChg chg="del">
          <ac:chgData name="Abanoub Riad" userId="3eee0ade-b52f-4e10-8f1f-a69fed49e18a" providerId="ADAL" clId="{682686B9-2994-48E0-B3AC-624A732BEF55}" dt="2020-09-19T08:27:14.498" v="2122" actId="478"/>
          <ac:spMkLst>
            <pc:docMk/>
            <pc:sldMk cId="111459556" sldId="261"/>
            <ac:spMk id="5" creationId="{F28C4441-074C-4329-B591-71F6DF496176}"/>
          </ac:spMkLst>
        </pc:spChg>
        <pc:spChg chg="mod">
          <ac:chgData name="Abanoub Riad" userId="3eee0ade-b52f-4e10-8f1f-a69fed49e18a" providerId="ADAL" clId="{682686B9-2994-48E0-B3AC-624A732BEF55}" dt="2020-09-19T08:37:47.820" v="2218" actId="1036"/>
          <ac:spMkLst>
            <pc:docMk/>
            <pc:sldMk cId="111459556" sldId="261"/>
            <ac:spMk id="9" creationId="{88B9F70D-9C86-4C35-9FFF-ECD0CBD50C2E}"/>
          </ac:spMkLst>
        </pc:spChg>
        <pc:picChg chg="del">
          <ac:chgData name="Abanoub Riad" userId="3eee0ade-b52f-4e10-8f1f-a69fed49e18a" providerId="ADAL" clId="{682686B9-2994-48E0-B3AC-624A732BEF55}" dt="2020-09-19T08:34:20.231" v="2193" actId="478"/>
          <ac:picMkLst>
            <pc:docMk/>
            <pc:sldMk cId="111459556" sldId="261"/>
            <ac:picMk id="4" creationId="{45EAD722-4819-4ADD-B9A8-83FD2C4A64D2}"/>
          </ac:picMkLst>
        </pc:picChg>
        <pc:picChg chg="add mod ord modCrop">
          <ac:chgData name="Abanoub Riad" userId="3eee0ade-b52f-4e10-8f1f-a69fed49e18a" providerId="ADAL" clId="{682686B9-2994-48E0-B3AC-624A732BEF55}" dt="2020-09-19T08:37:38.468" v="2214" actId="29295"/>
          <ac:picMkLst>
            <pc:docMk/>
            <pc:sldMk cId="111459556" sldId="261"/>
            <ac:picMk id="7" creationId="{674C00C0-2DD1-41B9-83E9-CCA48CC00EC2}"/>
          </ac:picMkLst>
        </pc:picChg>
      </pc:sldChg>
      <pc:sldChg chg="addSp delSp modSp add mod modAnim">
        <pc:chgData name="Abanoub Riad" userId="3eee0ade-b52f-4e10-8f1f-a69fed49e18a" providerId="ADAL" clId="{682686B9-2994-48E0-B3AC-624A732BEF55}" dt="2020-09-19T09:22:57.978" v="2969" actId="22"/>
        <pc:sldMkLst>
          <pc:docMk/>
          <pc:sldMk cId="1579552686" sldId="262"/>
        </pc:sldMkLst>
        <pc:spChg chg="mod">
          <ac:chgData name="Abanoub Riad" userId="3eee0ade-b52f-4e10-8f1f-a69fed49e18a" providerId="ADAL" clId="{682686B9-2994-48E0-B3AC-624A732BEF55}" dt="2020-09-19T09:19:02.101" v="2946" actId="948"/>
          <ac:spMkLst>
            <pc:docMk/>
            <pc:sldMk cId="1579552686" sldId="262"/>
            <ac:spMk id="9" creationId="{88B9F70D-9C86-4C35-9FFF-ECD0CBD50C2E}"/>
          </ac:spMkLst>
        </pc:spChg>
        <pc:spChg chg="add del mod">
          <ac:chgData name="Abanoub Riad" userId="3eee0ade-b52f-4e10-8f1f-a69fed49e18a" providerId="ADAL" clId="{682686B9-2994-48E0-B3AC-624A732BEF55}" dt="2020-09-19T08:48:38.830" v="2292" actId="478"/>
          <ac:spMkLst>
            <pc:docMk/>
            <pc:sldMk cId="1579552686" sldId="262"/>
            <ac:spMk id="10" creationId="{FC6502FB-6F90-4FB3-A763-8AB318FB3071}"/>
          </ac:spMkLst>
        </pc:spChg>
        <pc:spChg chg="add mod">
          <ac:chgData name="Abanoub Riad" userId="3eee0ade-b52f-4e10-8f1f-a69fed49e18a" providerId="ADAL" clId="{682686B9-2994-48E0-B3AC-624A732BEF55}" dt="2020-09-19T09:22:05.033" v="2967" actId="115"/>
          <ac:spMkLst>
            <pc:docMk/>
            <pc:sldMk cId="1579552686" sldId="262"/>
            <ac:spMk id="12" creationId="{DDD7F64B-4F6E-4FB4-86E6-7D32DFAA9A1B}"/>
          </ac:spMkLst>
        </pc:spChg>
        <pc:spChg chg="add mod">
          <ac:chgData name="Abanoub Riad" userId="3eee0ade-b52f-4e10-8f1f-a69fed49e18a" providerId="ADAL" clId="{682686B9-2994-48E0-B3AC-624A732BEF55}" dt="2020-09-19T09:15:03.374" v="2772" actId="1036"/>
          <ac:spMkLst>
            <pc:docMk/>
            <pc:sldMk cId="1579552686" sldId="262"/>
            <ac:spMk id="13" creationId="{85D1E1AB-EF67-47A2-B901-B61495B74036}"/>
          </ac:spMkLst>
        </pc:spChg>
        <pc:spChg chg="add del">
          <ac:chgData name="Abanoub Riad" userId="3eee0ade-b52f-4e10-8f1f-a69fed49e18a" providerId="ADAL" clId="{682686B9-2994-48E0-B3AC-624A732BEF55}" dt="2020-09-19T09:22:57.978" v="2969" actId="22"/>
          <ac:spMkLst>
            <pc:docMk/>
            <pc:sldMk cId="1579552686" sldId="262"/>
            <ac:spMk id="14" creationId="{704A7138-6FEF-41D3-912E-B1D6618E044B}"/>
          </ac:spMkLst>
        </pc:spChg>
        <pc:picChg chg="add del mod">
          <ac:chgData name="Abanoub Riad" userId="3eee0ade-b52f-4e10-8f1f-a69fed49e18a" providerId="ADAL" clId="{682686B9-2994-48E0-B3AC-624A732BEF55}" dt="2020-09-19T08:51:14.112" v="2295" actId="478"/>
          <ac:picMkLst>
            <pc:docMk/>
            <pc:sldMk cId="1579552686" sldId="262"/>
            <ac:picMk id="5" creationId="{44326526-0BE7-4EAD-94D6-C986760CC82E}"/>
          </ac:picMkLst>
        </pc:picChg>
        <pc:picChg chg="add mod">
          <ac:chgData name="Abanoub Riad" userId="3eee0ade-b52f-4e10-8f1f-a69fed49e18a" providerId="ADAL" clId="{682686B9-2994-48E0-B3AC-624A732BEF55}" dt="2020-09-19T09:19:02.101" v="2946" actId="948"/>
          <ac:picMkLst>
            <pc:docMk/>
            <pc:sldMk cId="1579552686" sldId="262"/>
            <ac:picMk id="5" creationId="{A3B5E062-3C91-40A2-8FB9-370AC172890D}"/>
          </ac:picMkLst>
        </pc:picChg>
        <pc:picChg chg="mod">
          <ac:chgData name="Abanoub Riad" userId="3eee0ade-b52f-4e10-8f1f-a69fed49e18a" providerId="ADAL" clId="{682686B9-2994-48E0-B3AC-624A732BEF55}" dt="2020-09-19T08:45:27.816" v="2238" actId="29295"/>
          <ac:picMkLst>
            <pc:docMk/>
            <pc:sldMk cId="1579552686" sldId="262"/>
            <ac:picMk id="7" creationId="{674C00C0-2DD1-41B9-83E9-CCA48CC00EC2}"/>
          </ac:picMkLst>
        </pc:picChg>
        <pc:picChg chg="add mod modCrop">
          <ac:chgData name="Abanoub Riad" userId="3eee0ade-b52f-4e10-8f1f-a69fed49e18a" providerId="ADAL" clId="{682686B9-2994-48E0-B3AC-624A732BEF55}" dt="2020-09-19T09:19:02.101" v="2946" actId="948"/>
          <ac:picMkLst>
            <pc:docMk/>
            <pc:sldMk cId="1579552686" sldId="262"/>
            <ac:picMk id="11" creationId="{2F20AB75-85DD-423C-91A3-464F508F1C48}"/>
          </ac:picMkLst>
        </pc:picChg>
      </pc:sldChg>
      <pc:sldChg chg="addSp delSp modSp add mod delAnim modAnim">
        <pc:chgData name="Abanoub Riad" userId="3eee0ade-b52f-4e10-8f1f-a69fed49e18a" providerId="ADAL" clId="{682686B9-2994-48E0-B3AC-624A732BEF55}" dt="2020-09-19T10:00:12.179" v="3370"/>
        <pc:sldMkLst>
          <pc:docMk/>
          <pc:sldMk cId="3347506724" sldId="263"/>
        </pc:sldMkLst>
        <pc:spChg chg="del">
          <ac:chgData name="Abanoub Riad" userId="3eee0ade-b52f-4e10-8f1f-a69fed49e18a" providerId="ADAL" clId="{682686B9-2994-48E0-B3AC-624A732BEF55}" dt="2020-09-19T09:29:26.795" v="2999" actId="478"/>
          <ac:spMkLst>
            <pc:docMk/>
            <pc:sldMk cId="3347506724" sldId="263"/>
            <ac:spMk id="5" creationId="{4FCABA0E-652C-48AA-A02C-24A2291E5399}"/>
          </ac:spMkLst>
        </pc:spChg>
        <pc:spChg chg="del">
          <ac:chgData name="Abanoub Riad" userId="3eee0ade-b52f-4e10-8f1f-a69fed49e18a" providerId="ADAL" clId="{682686B9-2994-48E0-B3AC-624A732BEF55}" dt="2020-09-19T09:38:55.042" v="3024" actId="478"/>
          <ac:spMkLst>
            <pc:docMk/>
            <pc:sldMk cId="3347506724" sldId="263"/>
            <ac:spMk id="6" creationId="{44A90B0B-10D8-4CDB-8EB5-18E264041255}"/>
          </ac:spMkLst>
        </pc:spChg>
        <pc:spChg chg="mod ord">
          <ac:chgData name="Abanoub Riad" userId="3eee0ade-b52f-4e10-8f1f-a69fed49e18a" providerId="ADAL" clId="{682686B9-2994-48E0-B3AC-624A732BEF55}" dt="2020-09-19T09:46:54.708" v="3105" actId="1036"/>
          <ac:spMkLst>
            <pc:docMk/>
            <pc:sldMk cId="3347506724" sldId="263"/>
            <ac:spMk id="9" creationId="{88B9F70D-9C86-4C35-9FFF-ECD0CBD50C2E}"/>
          </ac:spMkLst>
        </pc:spChg>
        <pc:spChg chg="add mod">
          <ac:chgData name="Abanoub Riad" userId="3eee0ade-b52f-4e10-8f1f-a69fed49e18a" providerId="ADAL" clId="{682686B9-2994-48E0-B3AC-624A732BEF55}" dt="2020-09-19T09:46:54.708" v="3105" actId="1036"/>
          <ac:spMkLst>
            <pc:docMk/>
            <pc:sldMk cId="3347506724" sldId="263"/>
            <ac:spMk id="10" creationId="{E16892AF-8600-4923-BBB6-A6813AFE42EF}"/>
          </ac:spMkLst>
        </pc:spChg>
        <pc:spChg chg="add mod">
          <ac:chgData name="Abanoub Riad" userId="3eee0ade-b52f-4e10-8f1f-a69fed49e18a" providerId="ADAL" clId="{682686B9-2994-48E0-B3AC-624A732BEF55}" dt="2020-09-19T09:47:52.193" v="3120" actId="1035"/>
          <ac:spMkLst>
            <pc:docMk/>
            <pc:sldMk cId="3347506724" sldId="263"/>
            <ac:spMk id="17" creationId="{8C7E56E7-8448-4579-B647-BC8E92A2A1FF}"/>
          </ac:spMkLst>
        </pc:spChg>
        <pc:spChg chg="add mod">
          <ac:chgData name="Abanoub Riad" userId="3eee0ade-b52f-4e10-8f1f-a69fed49e18a" providerId="ADAL" clId="{682686B9-2994-48E0-B3AC-624A732BEF55}" dt="2020-09-19T09:48:54.503" v="3130" actId="1036"/>
          <ac:spMkLst>
            <pc:docMk/>
            <pc:sldMk cId="3347506724" sldId="263"/>
            <ac:spMk id="20" creationId="{0B1B71A7-B04B-4825-AD06-2D667EC8F27C}"/>
          </ac:spMkLst>
        </pc:spChg>
        <pc:spChg chg="add mod">
          <ac:chgData name="Abanoub Riad" userId="3eee0ade-b52f-4e10-8f1f-a69fed49e18a" providerId="ADAL" clId="{682686B9-2994-48E0-B3AC-624A732BEF55}" dt="2020-09-19T09:49:27.423" v="3142" actId="1036"/>
          <ac:spMkLst>
            <pc:docMk/>
            <pc:sldMk cId="3347506724" sldId="263"/>
            <ac:spMk id="22" creationId="{E89180CA-2132-4E08-8D56-81BD2A1244BA}"/>
          </ac:spMkLst>
        </pc:spChg>
        <pc:spChg chg="add mod">
          <ac:chgData name="Abanoub Riad" userId="3eee0ade-b52f-4e10-8f1f-a69fed49e18a" providerId="ADAL" clId="{682686B9-2994-48E0-B3AC-624A732BEF55}" dt="2020-09-19T09:51:05.437" v="3194" actId="14100"/>
          <ac:spMkLst>
            <pc:docMk/>
            <pc:sldMk cId="3347506724" sldId="263"/>
            <ac:spMk id="23" creationId="{B4B58132-4E94-4504-B054-F47D8EBFF30C}"/>
          </ac:spMkLst>
        </pc:spChg>
        <pc:spChg chg="add mod">
          <ac:chgData name="Abanoub Riad" userId="3eee0ade-b52f-4e10-8f1f-a69fed49e18a" providerId="ADAL" clId="{682686B9-2994-48E0-B3AC-624A732BEF55}" dt="2020-09-19T09:52:51.960" v="3263" actId="1038"/>
          <ac:spMkLst>
            <pc:docMk/>
            <pc:sldMk cId="3347506724" sldId="263"/>
            <ac:spMk id="25" creationId="{F31CEC39-B08B-4732-9D6F-A25164F264C0}"/>
          </ac:spMkLst>
        </pc:spChg>
        <pc:spChg chg="add mod">
          <ac:chgData name="Abanoub Riad" userId="3eee0ade-b52f-4e10-8f1f-a69fed49e18a" providerId="ADAL" clId="{682686B9-2994-48E0-B3AC-624A732BEF55}" dt="2020-09-19T09:52:31.549" v="3250" actId="14100"/>
          <ac:spMkLst>
            <pc:docMk/>
            <pc:sldMk cId="3347506724" sldId="263"/>
            <ac:spMk id="27" creationId="{FF859F7C-5C25-402B-9E3F-E51D0D02EA5B}"/>
          </ac:spMkLst>
        </pc:spChg>
        <pc:spChg chg="add mod">
          <ac:chgData name="Abanoub Riad" userId="3eee0ade-b52f-4e10-8f1f-a69fed49e18a" providerId="ADAL" clId="{682686B9-2994-48E0-B3AC-624A732BEF55}" dt="2020-09-19T09:55:47.285" v="3281" actId="1076"/>
          <ac:spMkLst>
            <pc:docMk/>
            <pc:sldMk cId="3347506724" sldId="263"/>
            <ac:spMk id="28" creationId="{ECCF1F5D-36A2-44A9-9585-D4AC1472B11F}"/>
          </ac:spMkLst>
        </pc:spChg>
        <pc:spChg chg="add mod">
          <ac:chgData name="Abanoub Riad" userId="3eee0ade-b52f-4e10-8f1f-a69fed49e18a" providerId="ADAL" clId="{682686B9-2994-48E0-B3AC-624A732BEF55}" dt="2020-09-19T09:56:09.197" v="3283" actId="1076"/>
          <ac:spMkLst>
            <pc:docMk/>
            <pc:sldMk cId="3347506724" sldId="263"/>
            <ac:spMk id="30" creationId="{F726912C-0F59-4789-A886-963B8A0E76FC}"/>
          </ac:spMkLst>
        </pc:spChg>
        <pc:spChg chg="add mod">
          <ac:chgData name="Abanoub Riad" userId="3eee0ade-b52f-4e10-8f1f-a69fed49e18a" providerId="ADAL" clId="{682686B9-2994-48E0-B3AC-624A732BEF55}" dt="2020-09-19T09:56:25.757" v="3285" actId="1076"/>
          <ac:spMkLst>
            <pc:docMk/>
            <pc:sldMk cId="3347506724" sldId="263"/>
            <ac:spMk id="32" creationId="{E4533BFC-76D6-4470-A389-84128BAD3FCF}"/>
          </ac:spMkLst>
        </pc:spChg>
        <pc:spChg chg="add mod">
          <ac:chgData name="Abanoub Riad" userId="3eee0ade-b52f-4e10-8f1f-a69fed49e18a" providerId="ADAL" clId="{682686B9-2994-48E0-B3AC-624A732BEF55}" dt="2020-09-19T09:58:32.846" v="3317" actId="1076"/>
          <ac:spMkLst>
            <pc:docMk/>
            <pc:sldMk cId="3347506724" sldId="263"/>
            <ac:spMk id="33" creationId="{6B789D1F-1BFA-4782-B713-00CB224D25CC}"/>
          </ac:spMkLst>
        </pc:spChg>
        <pc:spChg chg="add mod">
          <ac:chgData name="Abanoub Riad" userId="3eee0ade-b52f-4e10-8f1f-a69fed49e18a" providerId="ADAL" clId="{682686B9-2994-48E0-B3AC-624A732BEF55}" dt="2020-09-19T09:59:40.383" v="3364" actId="1037"/>
          <ac:spMkLst>
            <pc:docMk/>
            <pc:sldMk cId="3347506724" sldId="263"/>
            <ac:spMk id="35" creationId="{094C153A-791A-4375-B062-3CF48C180A86}"/>
          </ac:spMkLst>
        </pc:spChg>
        <pc:spChg chg="add mod">
          <ac:chgData name="Abanoub Riad" userId="3eee0ade-b52f-4e10-8f1f-a69fed49e18a" providerId="ADAL" clId="{682686B9-2994-48E0-B3AC-624A732BEF55}" dt="2020-09-19T09:59:34.379" v="3353" actId="1038"/>
          <ac:spMkLst>
            <pc:docMk/>
            <pc:sldMk cId="3347506724" sldId="263"/>
            <ac:spMk id="37" creationId="{DB8B523E-9226-47BB-BDDC-11600ADB451C}"/>
          </ac:spMkLst>
        </pc:spChg>
        <pc:picChg chg="add mod">
          <ac:chgData name="Abanoub Riad" userId="3eee0ade-b52f-4e10-8f1f-a69fed49e18a" providerId="ADAL" clId="{682686B9-2994-48E0-B3AC-624A732BEF55}" dt="2020-09-19T09:49:03.231" v="3133" actId="1076"/>
          <ac:picMkLst>
            <pc:docMk/>
            <pc:sldMk cId="3347506724" sldId="263"/>
            <ac:picMk id="7" creationId="{6FFC95F8-59F9-46A0-812C-BB671F3B1E99}"/>
          </ac:picMkLst>
        </pc:picChg>
        <pc:cxnChg chg="add mod">
          <ac:chgData name="Abanoub Riad" userId="3eee0ade-b52f-4e10-8f1f-a69fed49e18a" providerId="ADAL" clId="{682686B9-2994-48E0-B3AC-624A732BEF55}" dt="2020-09-19T09:48:01.013" v="3121" actId="14100"/>
          <ac:cxnSpMkLst>
            <pc:docMk/>
            <pc:sldMk cId="3347506724" sldId="263"/>
            <ac:cxnSpMk id="12" creationId="{C7AB6E93-D3F9-4240-8B7E-B7F7DDD9EB70}"/>
          </ac:cxnSpMkLst>
        </pc:cxnChg>
        <pc:cxnChg chg="add mod">
          <ac:chgData name="Abanoub Riad" userId="3eee0ade-b52f-4e10-8f1f-a69fed49e18a" providerId="ADAL" clId="{682686B9-2994-48E0-B3AC-624A732BEF55}" dt="2020-09-19T09:46:54.708" v="3105" actId="1036"/>
          <ac:cxnSpMkLst>
            <pc:docMk/>
            <pc:sldMk cId="3347506724" sldId="263"/>
            <ac:cxnSpMk id="13" creationId="{865D5E38-9F3E-4C91-935E-A54A603B0043}"/>
          </ac:cxnSpMkLst>
        </pc:cxnChg>
        <pc:cxnChg chg="add mod">
          <ac:chgData name="Abanoub Riad" userId="3eee0ade-b52f-4e10-8f1f-a69fed49e18a" providerId="ADAL" clId="{682686B9-2994-48E0-B3AC-624A732BEF55}" dt="2020-09-19T09:53:27.734" v="3270" actId="1076"/>
          <ac:cxnSpMkLst>
            <pc:docMk/>
            <pc:sldMk cId="3347506724" sldId="263"/>
            <ac:cxnSpMk id="16" creationId="{FE9870F5-C311-4B48-BB36-21CC89D8BBBF}"/>
          </ac:cxnSpMkLst>
        </pc:cxnChg>
      </pc:sldChg>
      <pc:sldChg chg="addSp delSp modSp add mod delAnim modAnim">
        <pc:chgData name="Abanoub Riad" userId="3eee0ade-b52f-4e10-8f1f-a69fed49e18a" providerId="ADAL" clId="{682686B9-2994-48E0-B3AC-624A732BEF55}" dt="2020-09-19T13:34:21.988" v="4499"/>
        <pc:sldMkLst>
          <pc:docMk/>
          <pc:sldMk cId="3820815067" sldId="264"/>
        </pc:sldMkLst>
        <pc:spChg chg="mod">
          <ac:chgData name="Abanoub Riad" userId="3eee0ade-b52f-4e10-8f1f-a69fed49e18a" providerId="ADAL" clId="{682686B9-2994-48E0-B3AC-624A732BEF55}" dt="2020-09-19T11:02:09.754" v="3483" actId="14100"/>
          <ac:spMkLst>
            <pc:docMk/>
            <pc:sldMk cId="3820815067" sldId="264"/>
            <ac:spMk id="9" creationId="{88B9F70D-9C86-4C35-9FFF-ECD0CBD50C2E}"/>
          </ac:spMkLst>
        </pc:spChg>
        <pc:spChg chg="del">
          <ac:chgData name="Abanoub Riad" userId="3eee0ade-b52f-4e10-8f1f-a69fed49e18a" providerId="ADAL" clId="{682686B9-2994-48E0-B3AC-624A732BEF55}" dt="2020-09-19T10:32:25.012" v="3372" actId="478"/>
          <ac:spMkLst>
            <pc:docMk/>
            <pc:sldMk cId="3820815067" sldId="264"/>
            <ac:spMk id="10" creationId="{E16892AF-8600-4923-BBB6-A6813AFE42EF}"/>
          </ac:spMkLst>
        </pc:spChg>
        <pc:spChg chg="del">
          <ac:chgData name="Abanoub Riad" userId="3eee0ade-b52f-4e10-8f1f-a69fed49e18a" providerId="ADAL" clId="{682686B9-2994-48E0-B3AC-624A732BEF55}" dt="2020-09-19T10:32:25.012" v="3372" actId="478"/>
          <ac:spMkLst>
            <pc:docMk/>
            <pc:sldMk cId="3820815067" sldId="264"/>
            <ac:spMk id="17" creationId="{8C7E56E7-8448-4579-B647-BC8E92A2A1FF}"/>
          </ac:spMkLst>
        </pc:spChg>
        <pc:spChg chg="del">
          <ac:chgData name="Abanoub Riad" userId="3eee0ade-b52f-4e10-8f1f-a69fed49e18a" providerId="ADAL" clId="{682686B9-2994-48E0-B3AC-624A732BEF55}" dt="2020-09-19T10:32:25.012" v="3372" actId="478"/>
          <ac:spMkLst>
            <pc:docMk/>
            <pc:sldMk cId="3820815067" sldId="264"/>
            <ac:spMk id="20" creationId="{0B1B71A7-B04B-4825-AD06-2D667EC8F27C}"/>
          </ac:spMkLst>
        </pc:spChg>
        <pc:spChg chg="del">
          <ac:chgData name="Abanoub Riad" userId="3eee0ade-b52f-4e10-8f1f-a69fed49e18a" providerId="ADAL" clId="{682686B9-2994-48E0-B3AC-624A732BEF55}" dt="2020-09-19T10:32:25.012" v="3372" actId="478"/>
          <ac:spMkLst>
            <pc:docMk/>
            <pc:sldMk cId="3820815067" sldId="264"/>
            <ac:spMk id="22" creationId="{E89180CA-2132-4E08-8D56-81BD2A1244BA}"/>
          </ac:spMkLst>
        </pc:spChg>
        <pc:spChg chg="del">
          <ac:chgData name="Abanoub Riad" userId="3eee0ade-b52f-4e10-8f1f-a69fed49e18a" providerId="ADAL" clId="{682686B9-2994-48E0-B3AC-624A732BEF55}" dt="2020-09-19T10:32:25.012" v="3372" actId="478"/>
          <ac:spMkLst>
            <pc:docMk/>
            <pc:sldMk cId="3820815067" sldId="264"/>
            <ac:spMk id="23" creationId="{B4B58132-4E94-4504-B054-F47D8EBFF30C}"/>
          </ac:spMkLst>
        </pc:spChg>
        <pc:spChg chg="add mod">
          <ac:chgData name="Abanoub Riad" userId="3eee0ade-b52f-4e10-8f1f-a69fed49e18a" providerId="ADAL" clId="{682686B9-2994-48E0-B3AC-624A732BEF55}" dt="2020-09-19T11:09:53.567" v="3659" actId="14100"/>
          <ac:spMkLst>
            <pc:docMk/>
            <pc:sldMk cId="3820815067" sldId="264"/>
            <ac:spMk id="24" creationId="{F87BAC65-A1F0-4F61-95C8-91AA20195E2B}"/>
          </ac:spMkLst>
        </pc:spChg>
        <pc:spChg chg="del">
          <ac:chgData name="Abanoub Riad" userId="3eee0ade-b52f-4e10-8f1f-a69fed49e18a" providerId="ADAL" clId="{682686B9-2994-48E0-B3AC-624A732BEF55}" dt="2020-09-19T10:32:25.012" v="3372" actId="478"/>
          <ac:spMkLst>
            <pc:docMk/>
            <pc:sldMk cId="3820815067" sldId="264"/>
            <ac:spMk id="25" creationId="{F31CEC39-B08B-4732-9D6F-A25164F264C0}"/>
          </ac:spMkLst>
        </pc:spChg>
        <pc:spChg chg="add mod">
          <ac:chgData name="Abanoub Riad" userId="3eee0ade-b52f-4e10-8f1f-a69fed49e18a" providerId="ADAL" clId="{682686B9-2994-48E0-B3AC-624A732BEF55}" dt="2020-09-19T11:10:02.889" v="3660" actId="1076"/>
          <ac:spMkLst>
            <pc:docMk/>
            <pc:sldMk cId="3820815067" sldId="264"/>
            <ac:spMk id="26" creationId="{5857E170-6980-4630-BDAB-AB9CF99352A5}"/>
          </ac:spMkLst>
        </pc:spChg>
        <pc:spChg chg="del">
          <ac:chgData name="Abanoub Riad" userId="3eee0ade-b52f-4e10-8f1f-a69fed49e18a" providerId="ADAL" clId="{682686B9-2994-48E0-B3AC-624A732BEF55}" dt="2020-09-19T10:32:25.012" v="3372" actId="478"/>
          <ac:spMkLst>
            <pc:docMk/>
            <pc:sldMk cId="3820815067" sldId="264"/>
            <ac:spMk id="27" creationId="{FF859F7C-5C25-402B-9E3F-E51D0D02EA5B}"/>
          </ac:spMkLst>
        </pc:spChg>
        <pc:spChg chg="del">
          <ac:chgData name="Abanoub Riad" userId="3eee0ade-b52f-4e10-8f1f-a69fed49e18a" providerId="ADAL" clId="{682686B9-2994-48E0-B3AC-624A732BEF55}" dt="2020-09-19T10:32:25.012" v="3372" actId="478"/>
          <ac:spMkLst>
            <pc:docMk/>
            <pc:sldMk cId="3820815067" sldId="264"/>
            <ac:spMk id="28" creationId="{ECCF1F5D-36A2-44A9-9585-D4AC1472B11F}"/>
          </ac:spMkLst>
        </pc:spChg>
        <pc:spChg chg="add mod">
          <ac:chgData name="Abanoub Riad" userId="3eee0ade-b52f-4e10-8f1f-a69fed49e18a" providerId="ADAL" clId="{682686B9-2994-48E0-B3AC-624A732BEF55}" dt="2020-09-19T11:11:20.718" v="3804" actId="207"/>
          <ac:spMkLst>
            <pc:docMk/>
            <pc:sldMk cId="3820815067" sldId="264"/>
            <ac:spMk id="29" creationId="{8AE5F15A-B632-455B-BF45-CB2B203AD4D9}"/>
          </ac:spMkLst>
        </pc:spChg>
        <pc:spChg chg="del">
          <ac:chgData name="Abanoub Riad" userId="3eee0ade-b52f-4e10-8f1f-a69fed49e18a" providerId="ADAL" clId="{682686B9-2994-48E0-B3AC-624A732BEF55}" dt="2020-09-19T10:32:29.677" v="3373" actId="478"/>
          <ac:spMkLst>
            <pc:docMk/>
            <pc:sldMk cId="3820815067" sldId="264"/>
            <ac:spMk id="30" creationId="{F726912C-0F59-4789-A886-963B8A0E76FC}"/>
          </ac:spMkLst>
        </pc:spChg>
        <pc:spChg chg="add mod">
          <ac:chgData name="Abanoub Riad" userId="3eee0ade-b52f-4e10-8f1f-a69fed49e18a" providerId="ADAL" clId="{682686B9-2994-48E0-B3AC-624A732BEF55}" dt="2020-09-19T13:20:42.624" v="4089" actId="1076"/>
          <ac:spMkLst>
            <pc:docMk/>
            <pc:sldMk cId="3820815067" sldId="264"/>
            <ac:spMk id="31" creationId="{747AB73B-29AD-4146-A2B4-9A8718964099}"/>
          </ac:spMkLst>
        </pc:spChg>
        <pc:spChg chg="del">
          <ac:chgData name="Abanoub Riad" userId="3eee0ade-b52f-4e10-8f1f-a69fed49e18a" providerId="ADAL" clId="{682686B9-2994-48E0-B3AC-624A732BEF55}" dt="2020-09-19T10:32:29.677" v="3373" actId="478"/>
          <ac:spMkLst>
            <pc:docMk/>
            <pc:sldMk cId="3820815067" sldId="264"/>
            <ac:spMk id="32" creationId="{E4533BFC-76D6-4470-A389-84128BAD3FCF}"/>
          </ac:spMkLst>
        </pc:spChg>
        <pc:spChg chg="del">
          <ac:chgData name="Abanoub Riad" userId="3eee0ade-b52f-4e10-8f1f-a69fed49e18a" providerId="ADAL" clId="{682686B9-2994-48E0-B3AC-624A732BEF55}" dt="2020-09-19T10:32:25.012" v="3372" actId="478"/>
          <ac:spMkLst>
            <pc:docMk/>
            <pc:sldMk cId="3820815067" sldId="264"/>
            <ac:spMk id="33" creationId="{6B789D1F-1BFA-4782-B713-00CB224D25CC}"/>
          </ac:spMkLst>
        </pc:spChg>
        <pc:spChg chg="add mod">
          <ac:chgData name="Abanoub Riad" userId="3eee0ade-b52f-4e10-8f1f-a69fed49e18a" providerId="ADAL" clId="{682686B9-2994-48E0-B3AC-624A732BEF55}" dt="2020-09-19T13:20:42.624" v="4089" actId="1076"/>
          <ac:spMkLst>
            <pc:docMk/>
            <pc:sldMk cId="3820815067" sldId="264"/>
            <ac:spMk id="34" creationId="{2BAB24C9-E69B-4630-925A-59474E4F0E27}"/>
          </ac:spMkLst>
        </pc:spChg>
        <pc:spChg chg="del">
          <ac:chgData name="Abanoub Riad" userId="3eee0ade-b52f-4e10-8f1f-a69fed49e18a" providerId="ADAL" clId="{682686B9-2994-48E0-B3AC-624A732BEF55}" dt="2020-09-19T10:32:29.677" v="3373" actId="478"/>
          <ac:spMkLst>
            <pc:docMk/>
            <pc:sldMk cId="3820815067" sldId="264"/>
            <ac:spMk id="35" creationId="{094C153A-791A-4375-B062-3CF48C180A86}"/>
          </ac:spMkLst>
        </pc:spChg>
        <pc:spChg chg="add mod">
          <ac:chgData name="Abanoub Riad" userId="3eee0ade-b52f-4e10-8f1f-a69fed49e18a" providerId="ADAL" clId="{682686B9-2994-48E0-B3AC-624A732BEF55}" dt="2020-09-19T13:20:42.624" v="4089" actId="1076"/>
          <ac:spMkLst>
            <pc:docMk/>
            <pc:sldMk cId="3820815067" sldId="264"/>
            <ac:spMk id="36" creationId="{4B198CF8-7D74-494A-87C4-C799506D430B}"/>
          </ac:spMkLst>
        </pc:spChg>
        <pc:spChg chg="del">
          <ac:chgData name="Abanoub Riad" userId="3eee0ade-b52f-4e10-8f1f-a69fed49e18a" providerId="ADAL" clId="{682686B9-2994-48E0-B3AC-624A732BEF55}" dt="2020-09-19T10:32:29.677" v="3373" actId="478"/>
          <ac:spMkLst>
            <pc:docMk/>
            <pc:sldMk cId="3820815067" sldId="264"/>
            <ac:spMk id="37" creationId="{DB8B523E-9226-47BB-BDDC-11600ADB451C}"/>
          </ac:spMkLst>
        </pc:spChg>
        <pc:spChg chg="add mod">
          <ac:chgData name="Abanoub Riad" userId="3eee0ade-b52f-4e10-8f1f-a69fed49e18a" providerId="ADAL" clId="{682686B9-2994-48E0-B3AC-624A732BEF55}" dt="2020-09-19T13:20:42.624" v="4089" actId="1076"/>
          <ac:spMkLst>
            <pc:docMk/>
            <pc:sldMk cId="3820815067" sldId="264"/>
            <ac:spMk id="40" creationId="{068D41D6-2B4E-495B-B142-A5A48A373DD0}"/>
          </ac:spMkLst>
        </pc:spChg>
        <pc:spChg chg="add mod">
          <ac:chgData name="Abanoub Riad" userId="3eee0ade-b52f-4e10-8f1f-a69fed49e18a" providerId="ADAL" clId="{682686B9-2994-48E0-B3AC-624A732BEF55}" dt="2020-09-19T13:20:42.624" v="4089" actId="1076"/>
          <ac:spMkLst>
            <pc:docMk/>
            <pc:sldMk cId="3820815067" sldId="264"/>
            <ac:spMk id="42" creationId="{E76AED2A-54F4-41DE-B4DF-A5EEB4FD57C9}"/>
          </ac:spMkLst>
        </pc:spChg>
        <pc:spChg chg="add mod">
          <ac:chgData name="Abanoub Riad" userId="3eee0ade-b52f-4e10-8f1f-a69fed49e18a" providerId="ADAL" clId="{682686B9-2994-48E0-B3AC-624A732BEF55}" dt="2020-09-19T13:24:11.803" v="4257" actId="1076"/>
          <ac:spMkLst>
            <pc:docMk/>
            <pc:sldMk cId="3820815067" sldId="264"/>
            <ac:spMk id="43" creationId="{38C588AF-D60F-4624-A451-E1DDF96C57C9}"/>
          </ac:spMkLst>
        </pc:spChg>
        <pc:spChg chg="add mod">
          <ac:chgData name="Abanoub Riad" userId="3eee0ade-b52f-4e10-8f1f-a69fed49e18a" providerId="ADAL" clId="{682686B9-2994-48E0-B3AC-624A732BEF55}" dt="2020-09-19T13:24:11.803" v="4257" actId="1076"/>
          <ac:spMkLst>
            <pc:docMk/>
            <pc:sldMk cId="3820815067" sldId="264"/>
            <ac:spMk id="44" creationId="{3394A97C-040C-46DF-AB5C-46C4D731D20E}"/>
          </ac:spMkLst>
        </pc:spChg>
        <pc:spChg chg="add mod">
          <ac:chgData name="Abanoub Riad" userId="3eee0ade-b52f-4e10-8f1f-a69fed49e18a" providerId="ADAL" clId="{682686B9-2994-48E0-B3AC-624A732BEF55}" dt="2020-09-19T13:24:11.803" v="4257" actId="1076"/>
          <ac:spMkLst>
            <pc:docMk/>
            <pc:sldMk cId="3820815067" sldId="264"/>
            <ac:spMk id="45" creationId="{58275DF7-87A3-49D8-89BE-E0677306062B}"/>
          </ac:spMkLst>
        </pc:spChg>
        <pc:spChg chg="add mod">
          <ac:chgData name="Abanoub Riad" userId="3eee0ade-b52f-4e10-8f1f-a69fed49e18a" providerId="ADAL" clId="{682686B9-2994-48E0-B3AC-624A732BEF55}" dt="2020-09-19T13:24:11.803" v="4257" actId="1076"/>
          <ac:spMkLst>
            <pc:docMk/>
            <pc:sldMk cId="3820815067" sldId="264"/>
            <ac:spMk id="46" creationId="{247873F5-F1A0-41CE-B52D-35FD18011524}"/>
          </ac:spMkLst>
        </pc:spChg>
        <pc:spChg chg="add mod">
          <ac:chgData name="Abanoub Riad" userId="3eee0ade-b52f-4e10-8f1f-a69fed49e18a" providerId="ADAL" clId="{682686B9-2994-48E0-B3AC-624A732BEF55}" dt="2020-09-19T13:24:11.803" v="4257" actId="1076"/>
          <ac:spMkLst>
            <pc:docMk/>
            <pc:sldMk cId="3820815067" sldId="264"/>
            <ac:spMk id="47" creationId="{914307C1-6203-411A-B4A1-9CB0DD14B214}"/>
          </ac:spMkLst>
        </pc:spChg>
        <pc:spChg chg="add del mod">
          <ac:chgData name="Abanoub Riad" userId="3eee0ade-b52f-4e10-8f1f-a69fed49e18a" providerId="ADAL" clId="{682686B9-2994-48E0-B3AC-624A732BEF55}" dt="2020-09-19T13:24:25.768" v="4261"/>
          <ac:spMkLst>
            <pc:docMk/>
            <pc:sldMk cId="3820815067" sldId="264"/>
            <ac:spMk id="48" creationId="{416771B1-08A1-4E53-84B2-94CB97E9B75D}"/>
          </ac:spMkLst>
        </pc:spChg>
        <pc:spChg chg="add del mod">
          <ac:chgData name="Abanoub Riad" userId="3eee0ade-b52f-4e10-8f1f-a69fed49e18a" providerId="ADAL" clId="{682686B9-2994-48E0-B3AC-624A732BEF55}" dt="2020-09-19T13:24:25.768" v="4261"/>
          <ac:spMkLst>
            <pc:docMk/>
            <pc:sldMk cId="3820815067" sldId="264"/>
            <ac:spMk id="49" creationId="{CBBDF294-CF0D-44EC-A24B-FBB51F3CD741}"/>
          </ac:spMkLst>
        </pc:spChg>
        <pc:spChg chg="add del mod">
          <ac:chgData name="Abanoub Riad" userId="3eee0ade-b52f-4e10-8f1f-a69fed49e18a" providerId="ADAL" clId="{682686B9-2994-48E0-B3AC-624A732BEF55}" dt="2020-09-19T13:24:25.768" v="4261"/>
          <ac:spMkLst>
            <pc:docMk/>
            <pc:sldMk cId="3820815067" sldId="264"/>
            <ac:spMk id="50" creationId="{A5DFE290-0A0A-4CD6-8033-CF4C1B883000}"/>
          </ac:spMkLst>
        </pc:spChg>
        <pc:spChg chg="add del mod">
          <ac:chgData name="Abanoub Riad" userId="3eee0ade-b52f-4e10-8f1f-a69fed49e18a" providerId="ADAL" clId="{682686B9-2994-48E0-B3AC-624A732BEF55}" dt="2020-09-19T13:24:25.768" v="4261"/>
          <ac:spMkLst>
            <pc:docMk/>
            <pc:sldMk cId="3820815067" sldId="264"/>
            <ac:spMk id="51" creationId="{EAB3C08E-FD66-4F42-8E6C-0264798497C7}"/>
          </ac:spMkLst>
        </pc:spChg>
        <pc:spChg chg="add del mod">
          <ac:chgData name="Abanoub Riad" userId="3eee0ade-b52f-4e10-8f1f-a69fed49e18a" providerId="ADAL" clId="{682686B9-2994-48E0-B3AC-624A732BEF55}" dt="2020-09-19T13:24:25.768" v="4261"/>
          <ac:spMkLst>
            <pc:docMk/>
            <pc:sldMk cId="3820815067" sldId="264"/>
            <ac:spMk id="52" creationId="{72D7D03A-85F5-4492-B656-2E4DBE5F5484}"/>
          </ac:spMkLst>
        </pc:spChg>
        <pc:spChg chg="add mod">
          <ac:chgData name="Abanoub Riad" userId="3eee0ade-b52f-4e10-8f1f-a69fed49e18a" providerId="ADAL" clId="{682686B9-2994-48E0-B3AC-624A732BEF55}" dt="2020-09-19T13:26:54.761" v="4450" actId="1076"/>
          <ac:spMkLst>
            <pc:docMk/>
            <pc:sldMk cId="3820815067" sldId="264"/>
            <ac:spMk id="53" creationId="{4ECD9FC9-7FEB-4488-B2DA-EC58AC8AE797}"/>
          </ac:spMkLst>
        </pc:spChg>
        <pc:spChg chg="add mod">
          <ac:chgData name="Abanoub Riad" userId="3eee0ade-b52f-4e10-8f1f-a69fed49e18a" providerId="ADAL" clId="{682686B9-2994-48E0-B3AC-624A732BEF55}" dt="2020-09-19T13:26:54.761" v="4450" actId="1076"/>
          <ac:spMkLst>
            <pc:docMk/>
            <pc:sldMk cId="3820815067" sldId="264"/>
            <ac:spMk id="54" creationId="{49059971-EC30-410C-9298-A3EF7B7351E5}"/>
          </ac:spMkLst>
        </pc:spChg>
        <pc:spChg chg="add mod">
          <ac:chgData name="Abanoub Riad" userId="3eee0ade-b52f-4e10-8f1f-a69fed49e18a" providerId="ADAL" clId="{682686B9-2994-48E0-B3AC-624A732BEF55}" dt="2020-09-19T13:26:54.761" v="4450" actId="1076"/>
          <ac:spMkLst>
            <pc:docMk/>
            <pc:sldMk cId="3820815067" sldId="264"/>
            <ac:spMk id="55" creationId="{5693E6D7-78E1-4B97-BACC-D24266F24525}"/>
          </ac:spMkLst>
        </pc:spChg>
        <pc:spChg chg="add mod">
          <ac:chgData name="Abanoub Riad" userId="3eee0ade-b52f-4e10-8f1f-a69fed49e18a" providerId="ADAL" clId="{682686B9-2994-48E0-B3AC-624A732BEF55}" dt="2020-09-19T13:26:54.761" v="4450" actId="1076"/>
          <ac:spMkLst>
            <pc:docMk/>
            <pc:sldMk cId="3820815067" sldId="264"/>
            <ac:spMk id="56" creationId="{81F7286E-F3C6-4956-87A4-AC4099C6440F}"/>
          </ac:spMkLst>
        </pc:spChg>
        <pc:spChg chg="add mod">
          <ac:chgData name="Abanoub Riad" userId="3eee0ade-b52f-4e10-8f1f-a69fed49e18a" providerId="ADAL" clId="{682686B9-2994-48E0-B3AC-624A732BEF55}" dt="2020-09-19T13:26:54.761" v="4450" actId="1076"/>
          <ac:spMkLst>
            <pc:docMk/>
            <pc:sldMk cId="3820815067" sldId="264"/>
            <ac:spMk id="57" creationId="{53B4FABE-F464-41F0-9704-C89B98053668}"/>
          </ac:spMkLst>
        </pc:spChg>
        <pc:picChg chg="add del mod">
          <ac:chgData name="Abanoub Riad" userId="3eee0ade-b52f-4e10-8f1f-a69fed49e18a" providerId="ADAL" clId="{682686B9-2994-48E0-B3AC-624A732BEF55}" dt="2020-09-19T13:01:14.727" v="3855" actId="478"/>
          <ac:picMkLst>
            <pc:docMk/>
            <pc:sldMk cId="3820815067" sldId="264"/>
            <ac:picMk id="5" creationId="{0C4891EB-215B-472B-AA7A-1D76D77321BD}"/>
          </ac:picMkLst>
        </pc:picChg>
        <pc:picChg chg="del">
          <ac:chgData name="Abanoub Riad" userId="3eee0ade-b52f-4e10-8f1f-a69fed49e18a" providerId="ADAL" clId="{682686B9-2994-48E0-B3AC-624A732BEF55}" dt="2020-09-19T10:32:25.012" v="3372" actId="478"/>
          <ac:picMkLst>
            <pc:docMk/>
            <pc:sldMk cId="3820815067" sldId="264"/>
            <ac:picMk id="7" creationId="{6FFC95F8-59F9-46A0-812C-BB671F3B1E99}"/>
          </ac:picMkLst>
        </pc:picChg>
        <pc:picChg chg="add mod">
          <ac:chgData name="Abanoub Riad" userId="3eee0ade-b52f-4e10-8f1f-a69fed49e18a" providerId="ADAL" clId="{682686B9-2994-48E0-B3AC-624A732BEF55}" dt="2020-09-19T13:01:37.488" v="3861" actId="1076"/>
          <ac:picMkLst>
            <pc:docMk/>
            <pc:sldMk cId="3820815067" sldId="264"/>
            <ac:picMk id="8" creationId="{63B36B8E-5871-42E6-AC90-3E646004E31B}"/>
          </ac:picMkLst>
        </pc:picChg>
        <pc:picChg chg="add mod">
          <ac:chgData name="Abanoub Riad" userId="3eee0ade-b52f-4e10-8f1f-a69fed49e18a" providerId="ADAL" clId="{682686B9-2994-48E0-B3AC-624A732BEF55}" dt="2020-09-19T13:04:13.346" v="3899" actId="1076"/>
          <ac:picMkLst>
            <pc:docMk/>
            <pc:sldMk cId="3820815067" sldId="264"/>
            <ac:picMk id="14" creationId="{F27F2BE7-705C-49F7-BAF3-A2B7BB1A2E48}"/>
          </ac:picMkLst>
        </pc:picChg>
        <pc:picChg chg="add mod">
          <ac:chgData name="Abanoub Riad" userId="3eee0ade-b52f-4e10-8f1f-a69fed49e18a" providerId="ADAL" clId="{682686B9-2994-48E0-B3AC-624A732BEF55}" dt="2020-09-19T13:06:01.728" v="3983" actId="1035"/>
          <ac:picMkLst>
            <pc:docMk/>
            <pc:sldMk cId="3820815067" sldId="264"/>
            <ac:picMk id="18" creationId="{C728426B-9165-4A7A-9E0D-B5759D7BF9A6}"/>
          </ac:picMkLst>
        </pc:picChg>
        <pc:picChg chg="add mod">
          <ac:chgData name="Abanoub Riad" userId="3eee0ade-b52f-4e10-8f1f-a69fed49e18a" providerId="ADAL" clId="{682686B9-2994-48E0-B3AC-624A732BEF55}" dt="2020-09-19T13:24:24.194" v="4260" actId="1076"/>
          <ac:picMkLst>
            <pc:docMk/>
            <pc:sldMk cId="3820815067" sldId="264"/>
            <ac:picMk id="21" creationId="{3DB7AE0F-6D68-4270-996B-CA91969D265C}"/>
          </ac:picMkLst>
        </pc:picChg>
        <pc:picChg chg="add mod">
          <ac:chgData name="Abanoub Riad" userId="3eee0ade-b52f-4e10-8f1f-a69fed49e18a" providerId="ADAL" clId="{682686B9-2994-48E0-B3AC-624A732BEF55}" dt="2020-09-19T13:27:48.534" v="4456" actId="962"/>
          <ac:picMkLst>
            <pc:docMk/>
            <pc:sldMk cId="3820815067" sldId="264"/>
            <ac:picMk id="59" creationId="{4ABEE6DC-69C8-4ADC-9FF7-B4BF8E2A756B}"/>
          </ac:picMkLst>
        </pc:picChg>
        <pc:picChg chg="add mod modCrop">
          <ac:chgData name="Abanoub Riad" userId="3eee0ade-b52f-4e10-8f1f-a69fed49e18a" providerId="ADAL" clId="{682686B9-2994-48E0-B3AC-624A732BEF55}" dt="2020-09-19T13:30:03.446" v="4474" actId="1076"/>
          <ac:picMkLst>
            <pc:docMk/>
            <pc:sldMk cId="3820815067" sldId="264"/>
            <ac:picMk id="61" creationId="{402F8557-48D6-4866-AE87-138B09D77AF3}"/>
          </ac:picMkLst>
        </pc:picChg>
        <pc:picChg chg="add mod modCrop">
          <ac:chgData name="Abanoub Riad" userId="3eee0ade-b52f-4e10-8f1f-a69fed49e18a" providerId="ADAL" clId="{682686B9-2994-48E0-B3AC-624A732BEF55}" dt="2020-09-19T13:32:25.810" v="4490" actId="1076"/>
          <ac:picMkLst>
            <pc:docMk/>
            <pc:sldMk cId="3820815067" sldId="264"/>
            <ac:picMk id="63" creationId="{7F88FF76-4A69-4831-9223-2693485FB2F3}"/>
          </ac:picMkLst>
        </pc:picChg>
        <pc:picChg chg="add mod">
          <ac:chgData name="Abanoub Riad" userId="3eee0ade-b52f-4e10-8f1f-a69fed49e18a" providerId="ADAL" clId="{682686B9-2994-48E0-B3AC-624A732BEF55}" dt="2020-09-19T13:34:17.999" v="4498" actId="1076"/>
          <ac:picMkLst>
            <pc:docMk/>
            <pc:sldMk cId="3820815067" sldId="264"/>
            <ac:picMk id="65" creationId="{9D62722C-62D8-4284-A004-7C051AF982E6}"/>
          </ac:picMkLst>
        </pc:picChg>
        <pc:cxnChg chg="del">
          <ac:chgData name="Abanoub Riad" userId="3eee0ade-b52f-4e10-8f1f-a69fed49e18a" providerId="ADAL" clId="{682686B9-2994-48E0-B3AC-624A732BEF55}" dt="2020-09-19T10:32:25.012" v="3372" actId="478"/>
          <ac:cxnSpMkLst>
            <pc:docMk/>
            <pc:sldMk cId="3820815067" sldId="264"/>
            <ac:cxnSpMk id="12" creationId="{C7AB6E93-D3F9-4240-8B7E-B7F7DDD9EB70}"/>
          </ac:cxnSpMkLst>
        </pc:cxnChg>
        <pc:cxnChg chg="del">
          <ac:chgData name="Abanoub Riad" userId="3eee0ade-b52f-4e10-8f1f-a69fed49e18a" providerId="ADAL" clId="{682686B9-2994-48E0-B3AC-624A732BEF55}" dt="2020-09-19T10:32:25.012" v="3372" actId="478"/>
          <ac:cxnSpMkLst>
            <pc:docMk/>
            <pc:sldMk cId="3820815067" sldId="264"/>
            <ac:cxnSpMk id="13" creationId="{865D5E38-9F3E-4C91-935E-A54A603B0043}"/>
          </ac:cxnSpMkLst>
        </pc:cxnChg>
        <pc:cxnChg chg="del">
          <ac:chgData name="Abanoub Riad" userId="3eee0ade-b52f-4e10-8f1f-a69fed49e18a" providerId="ADAL" clId="{682686B9-2994-48E0-B3AC-624A732BEF55}" dt="2020-09-19T10:32:25.012" v="3372" actId="478"/>
          <ac:cxnSpMkLst>
            <pc:docMk/>
            <pc:sldMk cId="3820815067" sldId="264"/>
            <ac:cxnSpMk id="16" creationId="{FE9870F5-C311-4B48-BB36-21CC89D8BBBF}"/>
          </ac:cxnSpMkLst>
        </pc:cxnChg>
      </pc:sldChg>
      <pc:sldChg chg="addSp delSp modSp add mod modAnim">
        <pc:chgData name="Abanoub Riad" userId="3eee0ade-b52f-4e10-8f1f-a69fed49e18a" providerId="ADAL" clId="{682686B9-2994-48E0-B3AC-624A732BEF55}" dt="2020-09-19T13:49:58.173" v="4785" actId="732"/>
        <pc:sldMkLst>
          <pc:docMk/>
          <pc:sldMk cId="3705979115" sldId="265"/>
        </pc:sldMkLst>
        <pc:spChg chg="mod">
          <ac:chgData name="Abanoub Riad" userId="3eee0ade-b52f-4e10-8f1f-a69fed49e18a" providerId="ADAL" clId="{682686B9-2994-48E0-B3AC-624A732BEF55}" dt="2020-09-19T13:46:50.928" v="4773" actId="113"/>
          <ac:spMkLst>
            <pc:docMk/>
            <pc:sldMk cId="3705979115" sldId="265"/>
            <ac:spMk id="5" creationId="{F28C4441-074C-4329-B591-71F6DF496176}"/>
          </ac:spMkLst>
        </pc:spChg>
        <pc:spChg chg="mod">
          <ac:chgData name="Abanoub Riad" userId="3eee0ade-b52f-4e10-8f1f-a69fed49e18a" providerId="ADAL" clId="{682686B9-2994-48E0-B3AC-624A732BEF55}" dt="2020-09-19T13:39:02.259" v="4551" actId="20577"/>
          <ac:spMkLst>
            <pc:docMk/>
            <pc:sldMk cId="3705979115" sldId="265"/>
            <ac:spMk id="9" creationId="{88B9F70D-9C86-4C35-9FFF-ECD0CBD50C2E}"/>
          </ac:spMkLst>
        </pc:spChg>
        <pc:picChg chg="add mod modCrop">
          <ac:chgData name="Abanoub Riad" userId="3eee0ade-b52f-4e10-8f1f-a69fed49e18a" providerId="ADAL" clId="{682686B9-2994-48E0-B3AC-624A732BEF55}" dt="2020-09-19T13:49:58.173" v="4785" actId="732"/>
          <ac:picMkLst>
            <pc:docMk/>
            <pc:sldMk cId="3705979115" sldId="265"/>
            <ac:picMk id="6" creationId="{1E247DC0-2434-4DCD-9138-B70D4B1459BD}"/>
          </ac:picMkLst>
        </pc:picChg>
        <pc:picChg chg="del ord">
          <ac:chgData name="Abanoub Riad" userId="3eee0ade-b52f-4e10-8f1f-a69fed49e18a" providerId="ADAL" clId="{682686B9-2994-48E0-B3AC-624A732BEF55}" dt="2020-09-19T13:49:13.713" v="4774" actId="478"/>
          <ac:picMkLst>
            <pc:docMk/>
            <pc:sldMk cId="3705979115" sldId="265"/>
            <ac:picMk id="7" creationId="{4D1221CA-651C-4C37-A857-090AC664BB4D}"/>
          </ac:picMkLst>
        </pc:picChg>
      </pc:sldChg>
      <pc:sldChg chg="add del">
        <pc:chgData name="Abanoub Riad" userId="3eee0ade-b52f-4e10-8f1f-a69fed49e18a" providerId="ADAL" clId="{682686B9-2994-48E0-B3AC-624A732BEF55}" dt="2020-09-19T13:35:20.278" v="4501"/>
        <pc:sldMkLst>
          <pc:docMk/>
          <pc:sldMk cId="3808081671" sldId="265"/>
        </pc:sldMkLst>
      </pc:sldChg>
      <pc:sldChg chg="addSp delSp modSp add mod delAnim modAnim">
        <pc:chgData name="Abanoub Riad" userId="3eee0ade-b52f-4e10-8f1f-a69fed49e18a" providerId="ADAL" clId="{682686B9-2994-48E0-B3AC-624A732BEF55}" dt="2020-09-19T14:13:45.955" v="5457" actId="13822"/>
        <pc:sldMkLst>
          <pc:docMk/>
          <pc:sldMk cId="3630165318" sldId="266"/>
        </pc:sldMkLst>
        <pc:spChg chg="add del mod">
          <ac:chgData name="Abanoub Riad" userId="3eee0ade-b52f-4e10-8f1f-a69fed49e18a" providerId="ADAL" clId="{682686B9-2994-48E0-B3AC-624A732BEF55}" dt="2020-09-19T14:01:47.079" v="4948" actId="478"/>
          <ac:spMkLst>
            <pc:docMk/>
            <pc:sldMk cId="3630165318" sldId="266"/>
            <ac:spMk id="4" creationId="{FE2ECE57-0462-41BF-A1B4-E25877E1F02F}"/>
          </ac:spMkLst>
        </pc:spChg>
        <pc:spChg chg="del mod">
          <ac:chgData name="Abanoub Riad" userId="3eee0ade-b52f-4e10-8f1f-a69fed49e18a" providerId="ADAL" clId="{682686B9-2994-48E0-B3AC-624A732BEF55}" dt="2020-09-19T14:01:49.462" v="4949" actId="478"/>
          <ac:spMkLst>
            <pc:docMk/>
            <pc:sldMk cId="3630165318" sldId="266"/>
            <ac:spMk id="5" creationId="{4FCABA0E-652C-48AA-A02C-24A2291E5399}"/>
          </ac:spMkLst>
        </pc:spChg>
        <pc:spChg chg="del">
          <ac:chgData name="Abanoub Riad" userId="3eee0ade-b52f-4e10-8f1f-a69fed49e18a" providerId="ADAL" clId="{682686B9-2994-48E0-B3AC-624A732BEF55}" dt="2020-09-19T13:56:55.396" v="4846" actId="478"/>
          <ac:spMkLst>
            <pc:docMk/>
            <pc:sldMk cId="3630165318" sldId="266"/>
            <ac:spMk id="6" creationId="{44A90B0B-10D8-4CDB-8EB5-18E264041255}"/>
          </ac:spMkLst>
        </pc:spChg>
        <pc:spChg chg="add mod">
          <ac:chgData name="Abanoub Riad" userId="3eee0ade-b52f-4e10-8f1f-a69fed49e18a" providerId="ADAL" clId="{682686B9-2994-48E0-B3AC-624A732BEF55}" dt="2020-09-19T14:02:55.116" v="4980" actId="1076"/>
          <ac:spMkLst>
            <pc:docMk/>
            <pc:sldMk cId="3630165318" sldId="266"/>
            <ac:spMk id="7" creationId="{7D00E1D8-9080-4CE4-B374-0B0645E18073}"/>
          </ac:spMkLst>
        </pc:spChg>
        <pc:spChg chg="add mod">
          <ac:chgData name="Abanoub Riad" userId="3eee0ade-b52f-4e10-8f1f-a69fed49e18a" providerId="ADAL" clId="{682686B9-2994-48E0-B3AC-624A732BEF55}" dt="2020-09-19T14:03:57.236" v="5037" actId="1076"/>
          <ac:spMkLst>
            <pc:docMk/>
            <pc:sldMk cId="3630165318" sldId="266"/>
            <ac:spMk id="8" creationId="{15F5260B-3CCC-4870-8D96-07C2F19BCA2D}"/>
          </ac:spMkLst>
        </pc:spChg>
        <pc:spChg chg="mod">
          <ac:chgData name="Abanoub Riad" userId="3eee0ade-b52f-4e10-8f1f-a69fed49e18a" providerId="ADAL" clId="{682686B9-2994-48E0-B3AC-624A732BEF55}" dt="2020-09-19T13:55:41.510" v="4843" actId="1036"/>
          <ac:spMkLst>
            <pc:docMk/>
            <pc:sldMk cId="3630165318" sldId="266"/>
            <ac:spMk id="9" creationId="{88B9F70D-9C86-4C35-9FFF-ECD0CBD50C2E}"/>
          </ac:spMkLst>
        </pc:spChg>
        <pc:spChg chg="add mod">
          <ac:chgData name="Abanoub Riad" userId="3eee0ade-b52f-4e10-8f1f-a69fed49e18a" providerId="ADAL" clId="{682686B9-2994-48E0-B3AC-624A732BEF55}" dt="2020-09-19T14:05:47.557" v="5078" actId="1076"/>
          <ac:spMkLst>
            <pc:docMk/>
            <pc:sldMk cId="3630165318" sldId="266"/>
            <ac:spMk id="11" creationId="{2B9A1648-67CE-4098-8CA9-4AD2C1F98268}"/>
          </ac:spMkLst>
        </pc:spChg>
        <pc:spChg chg="add del">
          <ac:chgData name="Abanoub Riad" userId="3eee0ade-b52f-4e10-8f1f-a69fed49e18a" providerId="ADAL" clId="{682686B9-2994-48E0-B3AC-624A732BEF55}" dt="2020-09-19T14:05:54.864" v="5080" actId="478"/>
          <ac:spMkLst>
            <pc:docMk/>
            <pc:sldMk cId="3630165318" sldId="266"/>
            <ac:spMk id="13" creationId="{3DD462B2-2949-494B-A77F-46C2AEA83E03}"/>
          </ac:spMkLst>
        </pc:spChg>
        <pc:spChg chg="add mod">
          <ac:chgData name="Abanoub Riad" userId="3eee0ade-b52f-4e10-8f1f-a69fed49e18a" providerId="ADAL" clId="{682686B9-2994-48E0-B3AC-624A732BEF55}" dt="2020-09-19T14:06:55.380" v="5101" actId="1076"/>
          <ac:spMkLst>
            <pc:docMk/>
            <pc:sldMk cId="3630165318" sldId="266"/>
            <ac:spMk id="15" creationId="{5EC7B105-6094-42B9-ABCE-FF2F0BBC471D}"/>
          </ac:spMkLst>
        </pc:spChg>
        <pc:spChg chg="add mod">
          <ac:chgData name="Abanoub Riad" userId="3eee0ade-b52f-4e10-8f1f-a69fed49e18a" providerId="ADAL" clId="{682686B9-2994-48E0-B3AC-624A732BEF55}" dt="2020-09-19T14:06:50.764" v="5100" actId="1076"/>
          <ac:spMkLst>
            <pc:docMk/>
            <pc:sldMk cId="3630165318" sldId="266"/>
            <ac:spMk id="17" creationId="{DCF4F893-29A9-4D44-8B15-AC85D948C5F3}"/>
          </ac:spMkLst>
        </pc:spChg>
        <pc:spChg chg="add mod">
          <ac:chgData name="Abanoub Riad" userId="3eee0ade-b52f-4e10-8f1f-a69fed49e18a" providerId="ADAL" clId="{682686B9-2994-48E0-B3AC-624A732BEF55}" dt="2020-09-19T14:13:45.955" v="5457" actId="13822"/>
          <ac:spMkLst>
            <pc:docMk/>
            <pc:sldMk cId="3630165318" sldId="266"/>
            <ac:spMk id="18" creationId="{B406C60D-CF20-4CAA-922E-E45FFAC174B3}"/>
          </ac:spMkLst>
        </pc:spChg>
        <pc:spChg chg="add mod">
          <ac:chgData name="Abanoub Riad" userId="3eee0ade-b52f-4e10-8f1f-a69fed49e18a" providerId="ADAL" clId="{682686B9-2994-48E0-B3AC-624A732BEF55}" dt="2020-09-19T14:13:24.649" v="5451" actId="207"/>
          <ac:spMkLst>
            <pc:docMk/>
            <pc:sldMk cId="3630165318" sldId="266"/>
            <ac:spMk id="19" creationId="{34D7F8DC-4948-4201-B712-60BA64256032}"/>
          </ac:spMkLst>
        </pc:spChg>
        <pc:spChg chg="add mod">
          <ac:chgData name="Abanoub Riad" userId="3eee0ade-b52f-4e10-8f1f-a69fed49e18a" providerId="ADAL" clId="{682686B9-2994-48E0-B3AC-624A732BEF55}" dt="2020-09-19T14:13:34.633" v="5454" actId="207"/>
          <ac:spMkLst>
            <pc:docMk/>
            <pc:sldMk cId="3630165318" sldId="266"/>
            <ac:spMk id="20" creationId="{2E96223D-B58F-42AA-8B03-CB586717E008}"/>
          </ac:spMkLst>
        </pc:spChg>
        <pc:spChg chg="add del mod">
          <ac:chgData name="Abanoub Riad" userId="3eee0ade-b52f-4e10-8f1f-a69fed49e18a" providerId="ADAL" clId="{682686B9-2994-48E0-B3AC-624A732BEF55}" dt="2020-09-19T14:08:43.312" v="5238" actId="478"/>
          <ac:spMkLst>
            <pc:docMk/>
            <pc:sldMk cId="3630165318" sldId="266"/>
            <ac:spMk id="21" creationId="{521A0B92-0A4D-429C-9FBF-F073FF7FAED4}"/>
          </ac:spMkLst>
        </pc:spChg>
        <pc:spChg chg="add del mod">
          <ac:chgData name="Abanoub Riad" userId="3eee0ade-b52f-4e10-8f1f-a69fed49e18a" providerId="ADAL" clId="{682686B9-2994-48E0-B3AC-624A732BEF55}" dt="2020-09-19T14:08:40.479" v="5237" actId="478"/>
          <ac:spMkLst>
            <pc:docMk/>
            <pc:sldMk cId="3630165318" sldId="266"/>
            <ac:spMk id="22" creationId="{1EC86834-707A-4A98-A16E-F590BD0297FB}"/>
          </ac:spMkLst>
        </pc:spChg>
        <pc:spChg chg="add mod">
          <ac:chgData name="Abanoub Riad" userId="3eee0ade-b52f-4e10-8f1f-a69fed49e18a" providerId="ADAL" clId="{682686B9-2994-48E0-B3AC-624A732BEF55}" dt="2020-09-19T14:10:10.093" v="5261" actId="404"/>
          <ac:spMkLst>
            <pc:docMk/>
            <pc:sldMk cId="3630165318" sldId="266"/>
            <ac:spMk id="23" creationId="{7F10B731-F2CB-4235-A55B-EF991721C2CF}"/>
          </ac:spMkLst>
        </pc:spChg>
        <pc:spChg chg="add mod">
          <ac:chgData name="Abanoub Riad" userId="3eee0ade-b52f-4e10-8f1f-a69fed49e18a" providerId="ADAL" clId="{682686B9-2994-48E0-B3AC-624A732BEF55}" dt="2020-09-19T14:09:47.525" v="5242" actId="1076"/>
          <ac:spMkLst>
            <pc:docMk/>
            <pc:sldMk cId="3630165318" sldId="266"/>
            <ac:spMk id="24" creationId="{2C5FEA33-D38C-43C8-B8DB-09B6DB8D9259}"/>
          </ac:spMkLst>
        </pc:spChg>
        <pc:spChg chg="add mod">
          <ac:chgData name="Abanoub Riad" userId="3eee0ade-b52f-4e10-8f1f-a69fed49e18a" providerId="ADAL" clId="{682686B9-2994-48E0-B3AC-624A732BEF55}" dt="2020-09-19T14:09:47.525" v="5242" actId="1076"/>
          <ac:spMkLst>
            <pc:docMk/>
            <pc:sldMk cId="3630165318" sldId="266"/>
            <ac:spMk id="25" creationId="{10803427-DBC5-4E07-9AFD-5ECE51176206}"/>
          </ac:spMkLst>
        </pc:spChg>
        <pc:spChg chg="add mod">
          <ac:chgData name="Abanoub Riad" userId="3eee0ade-b52f-4e10-8f1f-a69fed49e18a" providerId="ADAL" clId="{682686B9-2994-48E0-B3AC-624A732BEF55}" dt="2020-09-19T14:11:37.567" v="5399" actId="571"/>
          <ac:spMkLst>
            <pc:docMk/>
            <pc:sldMk cId="3630165318" sldId="266"/>
            <ac:spMk id="26" creationId="{F0FD10ED-A183-4D2D-A07F-7E6C55B84E14}"/>
          </ac:spMkLst>
        </pc:spChg>
        <pc:spChg chg="add mod">
          <ac:chgData name="Abanoub Riad" userId="3eee0ade-b52f-4e10-8f1f-a69fed49e18a" providerId="ADAL" clId="{682686B9-2994-48E0-B3AC-624A732BEF55}" dt="2020-09-19T14:13:29.328" v="5452" actId="207"/>
          <ac:spMkLst>
            <pc:docMk/>
            <pc:sldMk cId="3630165318" sldId="266"/>
            <ac:spMk id="27" creationId="{7D7DD970-6982-4E5A-B3B9-651DD4A21F3C}"/>
          </ac:spMkLst>
        </pc:spChg>
        <pc:spChg chg="add mod">
          <ac:chgData name="Abanoub Riad" userId="3eee0ade-b52f-4e10-8f1f-a69fed49e18a" providerId="ADAL" clId="{682686B9-2994-48E0-B3AC-624A732BEF55}" dt="2020-09-19T14:13:31.602" v="5453" actId="207"/>
          <ac:spMkLst>
            <pc:docMk/>
            <pc:sldMk cId="3630165318" sldId="266"/>
            <ac:spMk id="28" creationId="{22F2AE9E-C9ED-4E5B-82DE-DFFBB189F779}"/>
          </ac:spMkLst>
        </pc:spChg>
      </pc:sldChg>
      <pc:sldChg chg="addSp delSp modSp add mod delAnim modAnim">
        <pc:chgData name="Abanoub Riad" userId="3eee0ade-b52f-4e10-8f1f-a69fed49e18a" providerId="ADAL" clId="{682686B9-2994-48E0-B3AC-624A732BEF55}" dt="2020-09-19T14:41:41.264" v="5968" actId="113"/>
        <pc:sldMkLst>
          <pc:docMk/>
          <pc:sldMk cId="838264543" sldId="267"/>
        </pc:sldMkLst>
        <pc:spChg chg="del">
          <ac:chgData name="Abanoub Riad" userId="3eee0ade-b52f-4e10-8f1f-a69fed49e18a" providerId="ADAL" clId="{682686B9-2994-48E0-B3AC-624A732BEF55}" dt="2020-09-19T14:22:11.783" v="5495" actId="478"/>
          <ac:spMkLst>
            <pc:docMk/>
            <pc:sldMk cId="838264543" sldId="267"/>
            <ac:spMk id="7" creationId="{7D00E1D8-9080-4CE4-B374-0B0645E18073}"/>
          </ac:spMkLst>
        </pc:spChg>
        <pc:spChg chg="del">
          <ac:chgData name="Abanoub Riad" userId="3eee0ade-b52f-4e10-8f1f-a69fed49e18a" providerId="ADAL" clId="{682686B9-2994-48E0-B3AC-624A732BEF55}" dt="2020-09-19T14:22:11.783" v="5495" actId="478"/>
          <ac:spMkLst>
            <pc:docMk/>
            <pc:sldMk cId="838264543" sldId="267"/>
            <ac:spMk id="8" creationId="{15F5260B-3CCC-4870-8D96-07C2F19BCA2D}"/>
          </ac:spMkLst>
        </pc:spChg>
        <pc:spChg chg="mod">
          <ac:chgData name="Abanoub Riad" userId="3eee0ade-b52f-4e10-8f1f-a69fed49e18a" providerId="ADAL" clId="{682686B9-2994-48E0-B3AC-624A732BEF55}" dt="2020-09-19T14:21:00.642" v="5494" actId="20577"/>
          <ac:spMkLst>
            <pc:docMk/>
            <pc:sldMk cId="838264543" sldId="267"/>
            <ac:spMk id="9" creationId="{88B9F70D-9C86-4C35-9FFF-ECD0CBD50C2E}"/>
          </ac:spMkLst>
        </pc:spChg>
        <pc:spChg chg="del">
          <ac:chgData name="Abanoub Riad" userId="3eee0ade-b52f-4e10-8f1f-a69fed49e18a" providerId="ADAL" clId="{682686B9-2994-48E0-B3AC-624A732BEF55}" dt="2020-09-19T14:22:11.783" v="5495" actId="478"/>
          <ac:spMkLst>
            <pc:docMk/>
            <pc:sldMk cId="838264543" sldId="267"/>
            <ac:spMk id="11" creationId="{2B9A1648-67CE-4098-8CA9-4AD2C1F98268}"/>
          </ac:spMkLst>
        </pc:spChg>
        <pc:spChg chg="del">
          <ac:chgData name="Abanoub Riad" userId="3eee0ade-b52f-4e10-8f1f-a69fed49e18a" providerId="ADAL" clId="{682686B9-2994-48E0-B3AC-624A732BEF55}" dt="2020-09-19T14:22:16.381" v="5496" actId="478"/>
          <ac:spMkLst>
            <pc:docMk/>
            <pc:sldMk cId="838264543" sldId="267"/>
            <ac:spMk id="15" creationId="{5EC7B105-6094-42B9-ABCE-FF2F0BBC471D}"/>
          </ac:spMkLst>
        </pc:spChg>
        <pc:spChg chg="del">
          <ac:chgData name="Abanoub Riad" userId="3eee0ade-b52f-4e10-8f1f-a69fed49e18a" providerId="ADAL" clId="{682686B9-2994-48E0-B3AC-624A732BEF55}" dt="2020-09-19T14:22:11.783" v="5495" actId="478"/>
          <ac:spMkLst>
            <pc:docMk/>
            <pc:sldMk cId="838264543" sldId="267"/>
            <ac:spMk id="17" creationId="{DCF4F893-29A9-4D44-8B15-AC85D948C5F3}"/>
          </ac:spMkLst>
        </pc:spChg>
        <pc:spChg chg="del">
          <ac:chgData name="Abanoub Riad" userId="3eee0ade-b52f-4e10-8f1f-a69fed49e18a" providerId="ADAL" clId="{682686B9-2994-48E0-B3AC-624A732BEF55}" dt="2020-09-19T14:22:11.783" v="5495" actId="478"/>
          <ac:spMkLst>
            <pc:docMk/>
            <pc:sldMk cId="838264543" sldId="267"/>
            <ac:spMk id="18" creationId="{B406C60D-CF20-4CAA-922E-E45FFAC174B3}"/>
          </ac:spMkLst>
        </pc:spChg>
        <pc:spChg chg="del">
          <ac:chgData name="Abanoub Riad" userId="3eee0ade-b52f-4e10-8f1f-a69fed49e18a" providerId="ADAL" clId="{682686B9-2994-48E0-B3AC-624A732BEF55}" dt="2020-09-19T14:22:11.783" v="5495" actId="478"/>
          <ac:spMkLst>
            <pc:docMk/>
            <pc:sldMk cId="838264543" sldId="267"/>
            <ac:spMk id="19" creationId="{34D7F8DC-4948-4201-B712-60BA64256032}"/>
          </ac:spMkLst>
        </pc:spChg>
        <pc:spChg chg="del">
          <ac:chgData name="Abanoub Riad" userId="3eee0ade-b52f-4e10-8f1f-a69fed49e18a" providerId="ADAL" clId="{682686B9-2994-48E0-B3AC-624A732BEF55}" dt="2020-09-19T14:22:11.783" v="5495" actId="478"/>
          <ac:spMkLst>
            <pc:docMk/>
            <pc:sldMk cId="838264543" sldId="267"/>
            <ac:spMk id="20" creationId="{2E96223D-B58F-42AA-8B03-CB586717E008}"/>
          </ac:spMkLst>
        </pc:spChg>
        <pc:spChg chg="add mod">
          <ac:chgData name="Abanoub Riad" userId="3eee0ade-b52f-4e10-8f1f-a69fed49e18a" providerId="ADAL" clId="{682686B9-2994-48E0-B3AC-624A732BEF55}" dt="2020-09-19T14:41:41.264" v="5968" actId="113"/>
          <ac:spMkLst>
            <pc:docMk/>
            <pc:sldMk cId="838264543" sldId="267"/>
            <ac:spMk id="21" creationId="{9CC9CD3D-E8FA-4576-85A2-3773EEDDA05D}"/>
          </ac:spMkLst>
        </pc:spChg>
        <pc:spChg chg="del">
          <ac:chgData name="Abanoub Riad" userId="3eee0ade-b52f-4e10-8f1f-a69fed49e18a" providerId="ADAL" clId="{682686B9-2994-48E0-B3AC-624A732BEF55}" dt="2020-09-19T14:22:11.783" v="5495" actId="478"/>
          <ac:spMkLst>
            <pc:docMk/>
            <pc:sldMk cId="838264543" sldId="267"/>
            <ac:spMk id="23" creationId="{7F10B731-F2CB-4235-A55B-EF991721C2CF}"/>
          </ac:spMkLst>
        </pc:spChg>
        <pc:spChg chg="del">
          <ac:chgData name="Abanoub Riad" userId="3eee0ade-b52f-4e10-8f1f-a69fed49e18a" providerId="ADAL" clId="{682686B9-2994-48E0-B3AC-624A732BEF55}" dt="2020-09-19T14:22:11.783" v="5495" actId="478"/>
          <ac:spMkLst>
            <pc:docMk/>
            <pc:sldMk cId="838264543" sldId="267"/>
            <ac:spMk id="24" creationId="{2C5FEA33-D38C-43C8-B8DB-09B6DB8D9259}"/>
          </ac:spMkLst>
        </pc:spChg>
        <pc:spChg chg="del">
          <ac:chgData name="Abanoub Riad" userId="3eee0ade-b52f-4e10-8f1f-a69fed49e18a" providerId="ADAL" clId="{682686B9-2994-48E0-B3AC-624A732BEF55}" dt="2020-09-19T14:22:11.783" v="5495" actId="478"/>
          <ac:spMkLst>
            <pc:docMk/>
            <pc:sldMk cId="838264543" sldId="267"/>
            <ac:spMk id="25" creationId="{10803427-DBC5-4E07-9AFD-5ECE51176206}"/>
          </ac:spMkLst>
        </pc:spChg>
        <pc:spChg chg="del">
          <ac:chgData name="Abanoub Riad" userId="3eee0ade-b52f-4e10-8f1f-a69fed49e18a" providerId="ADAL" clId="{682686B9-2994-48E0-B3AC-624A732BEF55}" dt="2020-09-19T14:22:11.783" v="5495" actId="478"/>
          <ac:spMkLst>
            <pc:docMk/>
            <pc:sldMk cId="838264543" sldId="267"/>
            <ac:spMk id="27" creationId="{7D7DD970-6982-4E5A-B3B9-651DD4A21F3C}"/>
          </ac:spMkLst>
        </pc:spChg>
        <pc:spChg chg="del">
          <ac:chgData name="Abanoub Riad" userId="3eee0ade-b52f-4e10-8f1f-a69fed49e18a" providerId="ADAL" clId="{682686B9-2994-48E0-B3AC-624A732BEF55}" dt="2020-09-19T14:22:11.783" v="5495" actId="478"/>
          <ac:spMkLst>
            <pc:docMk/>
            <pc:sldMk cId="838264543" sldId="267"/>
            <ac:spMk id="28" creationId="{22F2AE9E-C9ED-4E5B-82DE-DFFBB189F779}"/>
          </ac:spMkLst>
        </pc:spChg>
        <pc:picChg chg="add mod modCrop">
          <ac:chgData name="Abanoub Riad" userId="3eee0ade-b52f-4e10-8f1f-a69fed49e18a" providerId="ADAL" clId="{682686B9-2994-48E0-B3AC-624A732BEF55}" dt="2020-09-19T14:26:06.918" v="5587" actId="1035"/>
          <ac:picMkLst>
            <pc:docMk/>
            <pc:sldMk cId="838264543" sldId="267"/>
            <ac:picMk id="5" creationId="{7E193B37-DB3B-48AD-A876-CC3726E55DE2}"/>
          </ac:picMkLst>
        </pc:picChg>
        <pc:picChg chg="add mod modCrop">
          <ac:chgData name="Abanoub Riad" userId="3eee0ade-b52f-4e10-8f1f-a69fed49e18a" providerId="ADAL" clId="{682686B9-2994-48E0-B3AC-624A732BEF55}" dt="2020-09-19T14:26:06.918" v="5587" actId="1035"/>
          <ac:picMkLst>
            <pc:docMk/>
            <pc:sldMk cId="838264543" sldId="267"/>
            <ac:picMk id="10" creationId="{EB33F73C-CCDC-44EC-8DA5-2FD63A51E49E}"/>
          </ac:picMkLst>
        </pc:picChg>
        <pc:picChg chg="add mod">
          <ac:chgData name="Abanoub Riad" userId="3eee0ade-b52f-4e10-8f1f-a69fed49e18a" providerId="ADAL" clId="{682686B9-2994-48E0-B3AC-624A732BEF55}" dt="2020-09-19T14:26:06.918" v="5587" actId="1035"/>
          <ac:picMkLst>
            <pc:docMk/>
            <pc:sldMk cId="838264543" sldId="267"/>
            <ac:picMk id="13" creationId="{C514915B-F2A0-453E-81DA-A13339045795}"/>
          </ac:picMkLst>
        </pc:picChg>
        <pc:picChg chg="add mod modCrop">
          <ac:chgData name="Abanoub Riad" userId="3eee0ade-b52f-4e10-8f1f-a69fed49e18a" providerId="ADAL" clId="{682686B9-2994-48E0-B3AC-624A732BEF55}" dt="2020-09-19T14:27:19.868" v="5601" actId="14100"/>
          <ac:picMkLst>
            <pc:docMk/>
            <pc:sldMk cId="838264543" sldId="267"/>
            <ac:picMk id="16" creationId="{B94A7D2E-2377-421E-B298-DF0CC488C90D}"/>
          </ac:picMkLst>
        </pc:picChg>
      </pc:sldChg>
      <pc:sldChg chg="addSp delSp modSp add mod delAnim modAnim">
        <pc:chgData name="Abanoub Riad" userId="3eee0ade-b52f-4e10-8f1f-a69fed49e18a" providerId="ADAL" clId="{682686B9-2994-48E0-B3AC-624A732BEF55}" dt="2020-09-19T15:13:18.450" v="6284" actId="29295"/>
        <pc:sldMkLst>
          <pc:docMk/>
          <pc:sldMk cId="3089992043" sldId="268"/>
        </pc:sldMkLst>
        <pc:spChg chg="del">
          <ac:chgData name="Abanoub Riad" userId="3eee0ade-b52f-4e10-8f1f-a69fed49e18a" providerId="ADAL" clId="{682686B9-2994-48E0-B3AC-624A732BEF55}" dt="2020-09-19T14:59:38.504" v="5998" actId="478"/>
          <ac:spMkLst>
            <pc:docMk/>
            <pc:sldMk cId="3089992043" sldId="268"/>
            <ac:spMk id="5" creationId="{F28C4441-074C-4329-B591-71F6DF496176}"/>
          </ac:spMkLst>
        </pc:spChg>
        <pc:spChg chg="mod">
          <ac:chgData name="Abanoub Riad" userId="3eee0ade-b52f-4e10-8f1f-a69fed49e18a" providerId="ADAL" clId="{682686B9-2994-48E0-B3AC-624A732BEF55}" dt="2020-09-19T14:59:32.629" v="5997" actId="20577"/>
          <ac:spMkLst>
            <pc:docMk/>
            <pc:sldMk cId="3089992043" sldId="268"/>
            <ac:spMk id="9" creationId="{88B9F70D-9C86-4C35-9FFF-ECD0CBD50C2E}"/>
          </ac:spMkLst>
        </pc:spChg>
        <pc:spChg chg="add mod">
          <ac:chgData name="Abanoub Riad" userId="3eee0ade-b52f-4e10-8f1f-a69fed49e18a" providerId="ADAL" clId="{682686B9-2994-48E0-B3AC-624A732BEF55}" dt="2020-09-19T15:08:03.978" v="6245" actId="1076"/>
          <ac:spMkLst>
            <pc:docMk/>
            <pc:sldMk cId="3089992043" sldId="268"/>
            <ac:spMk id="10" creationId="{1E21AD22-F0C8-468A-810B-3880223DD75A}"/>
          </ac:spMkLst>
        </pc:spChg>
        <pc:spChg chg="add del mod">
          <ac:chgData name="Abanoub Riad" userId="3eee0ade-b52f-4e10-8f1f-a69fed49e18a" providerId="ADAL" clId="{682686B9-2994-48E0-B3AC-624A732BEF55}" dt="2020-09-19T15:04:39.779" v="6045"/>
          <ac:spMkLst>
            <pc:docMk/>
            <pc:sldMk cId="3089992043" sldId="268"/>
            <ac:spMk id="11" creationId="{5723FE18-D968-4DB1-91A1-79FD50E29695}"/>
          </ac:spMkLst>
        </pc:spChg>
        <pc:picChg chg="del mod">
          <ac:chgData name="Abanoub Riad" userId="3eee0ade-b52f-4e10-8f1f-a69fed49e18a" providerId="ADAL" clId="{682686B9-2994-48E0-B3AC-624A732BEF55}" dt="2020-09-19T14:59:20.748" v="5971" actId="478"/>
          <ac:picMkLst>
            <pc:docMk/>
            <pc:sldMk cId="3089992043" sldId="268"/>
            <ac:picMk id="6" creationId="{1E247DC0-2434-4DCD-9138-B70D4B1459BD}"/>
          </ac:picMkLst>
        </pc:picChg>
        <pc:picChg chg="add mod ord modCrop">
          <ac:chgData name="Abanoub Riad" userId="3eee0ade-b52f-4e10-8f1f-a69fed49e18a" providerId="ADAL" clId="{682686B9-2994-48E0-B3AC-624A732BEF55}" dt="2020-09-19T15:13:18.450" v="6284" actId="29295"/>
          <ac:picMkLst>
            <pc:docMk/>
            <pc:sldMk cId="3089992043" sldId="268"/>
            <ac:picMk id="7" creationId="{D427A2D7-40BD-4DC7-A350-BC709454E053}"/>
          </ac:picMkLst>
        </pc:picChg>
        <pc:picChg chg="add mod">
          <ac:chgData name="Abanoub Riad" userId="3eee0ade-b52f-4e10-8f1f-a69fed49e18a" providerId="ADAL" clId="{682686B9-2994-48E0-B3AC-624A732BEF55}" dt="2020-09-19T15:09:00.538" v="6251" actId="1076"/>
          <ac:picMkLst>
            <pc:docMk/>
            <pc:sldMk cId="3089992043" sldId="268"/>
            <ac:picMk id="12" creationId="{B44F1B54-A3BE-43A8-81EE-FA426FBA2D62}"/>
          </ac:picMkLst>
        </pc:picChg>
      </pc:sldChg>
      <pc:sldChg chg="addSp delSp modSp add mod delAnim modAnim">
        <pc:chgData name="Abanoub Riad" userId="3eee0ade-b52f-4e10-8f1f-a69fed49e18a" providerId="ADAL" clId="{682686B9-2994-48E0-B3AC-624A732BEF55}" dt="2020-09-19T15:13:33.412" v="6287" actId="29295"/>
        <pc:sldMkLst>
          <pc:docMk/>
          <pc:sldMk cId="4110481228" sldId="269"/>
        </pc:sldMkLst>
        <pc:spChg chg="add del mod">
          <ac:chgData name="Abanoub Riad" userId="3eee0ade-b52f-4e10-8f1f-a69fed49e18a" providerId="ADAL" clId="{682686B9-2994-48E0-B3AC-624A732BEF55}" dt="2020-09-19T15:10:26.544" v="6269" actId="478"/>
          <ac:spMkLst>
            <pc:docMk/>
            <pc:sldMk cId="4110481228" sldId="269"/>
            <ac:spMk id="5" creationId="{2EE01A86-D118-461B-8F45-1C048AB776E7}"/>
          </ac:spMkLst>
        </pc:spChg>
        <pc:spChg chg="del">
          <ac:chgData name="Abanoub Riad" userId="3eee0ade-b52f-4e10-8f1f-a69fed49e18a" providerId="ADAL" clId="{682686B9-2994-48E0-B3AC-624A732BEF55}" dt="2020-09-19T15:10:00.199" v="6260" actId="478"/>
          <ac:spMkLst>
            <pc:docMk/>
            <pc:sldMk cId="4110481228" sldId="269"/>
            <ac:spMk id="9" creationId="{88B9F70D-9C86-4C35-9FFF-ECD0CBD50C2E}"/>
          </ac:spMkLst>
        </pc:spChg>
        <pc:spChg chg="del">
          <ac:chgData name="Abanoub Riad" userId="3eee0ade-b52f-4e10-8f1f-a69fed49e18a" providerId="ADAL" clId="{682686B9-2994-48E0-B3AC-624A732BEF55}" dt="2020-09-19T15:10:20.486" v="6267" actId="478"/>
          <ac:spMkLst>
            <pc:docMk/>
            <pc:sldMk cId="4110481228" sldId="269"/>
            <ac:spMk id="10" creationId="{1E21AD22-F0C8-468A-810B-3880223DD75A}"/>
          </ac:spMkLst>
        </pc:spChg>
        <pc:spChg chg="add mod">
          <ac:chgData name="Abanoub Riad" userId="3eee0ade-b52f-4e10-8f1f-a69fed49e18a" providerId="ADAL" clId="{682686B9-2994-48E0-B3AC-624A732BEF55}" dt="2020-09-19T15:12:41.986" v="6281" actId="1076"/>
          <ac:spMkLst>
            <pc:docMk/>
            <pc:sldMk cId="4110481228" sldId="269"/>
            <ac:spMk id="13" creationId="{4E217169-8086-42FC-9607-0BAF43EA1D69}"/>
          </ac:spMkLst>
        </pc:spChg>
        <pc:picChg chg="add del mod">
          <ac:chgData name="Abanoub Riad" userId="3eee0ade-b52f-4e10-8f1f-a69fed49e18a" providerId="ADAL" clId="{682686B9-2994-48E0-B3AC-624A732BEF55}" dt="2020-09-19T15:13:33.412" v="6287" actId="29295"/>
          <ac:picMkLst>
            <pc:docMk/>
            <pc:sldMk cId="4110481228" sldId="269"/>
            <ac:picMk id="7" creationId="{D427A2D7-40BD-4DC7-A350-BC709454E053}"/>
          </ac:picMkLst>
        </pc:picChg>
        <pc:picChg chg="add mod">
          <ac:chgData name="Abanoub Riad" userId="3eee0ade-b52f-4e10-8f1f-a69fed49e18a" providerId="ADAL" clId="{682686B9-2994-48E0-B3AC-624A732BEF55}" dt="2020-09-19T15:13:24.253" v="6286" actId="1076"/>
          <ac:picMkLst>
            <pc:docMk/>
            <pc:sldMk cId="4110481228" sldId="269"/>
            <ac:picMk id="8" creationId="{6AB4AF14-C216-47F9-9483-C4832D9CDF10}"/>
          </ac:picMkLst>
        </pc:picChg>
        <pc:picChg chg="del">
          <ac:chgData name="Abanoub Riad" userId="3eee0ade-b52f-4e10-8f1f-a69fed49e18a" providerId="ADAL" clId="{682686B9-2994-48E0-B3AC-624A732BEF55}" dt="2020-09-19T15:09:52.347" v="6259" actId="478"/>
          <ac:picMkLst>
            <pc:docMk/>
            <pc:sldMk cId="4110481228" sldId="269"/>
            <ac:picMk id="12" creationId="{B44F1B54-A3BE-43A8-81EE-FA426FBA2D62}"/>
          </ac:picMkLst>
        </pc:picChg>
      </pc:sldChg>
      <pc:sldChg chg="addSp delSp modSp add mod delAnim modAnim">
        <pc:chgData name="Abanoub Riad" userId="3eee0ade-b52f-4e10-8f1f-a69fed49e18a" providerId="ADAL" clId="{682686B9-2994-48E0-B3AC-624A732BEF55}" dt="2020-09-19T15:27:28.105" v="6337" actId="22"/>
        <pc:sldMkLst>
          <pc:docMk/>
          <pc:sldMk cId="3654053429" sldId="270"/>
        </pc:sldMkLst>
        <pc:spChg chg="add del">
          <ac:chgData name="Abanoub Riad" userId="3eee0ade-b52f-4e10-8f1f-a69fed49e18a" providerId="ADAL" clId="{682686B9-2994-48E0-B3AC-624A732BEF55}" dt="2020-09-19T15:15:04.011" v="6290" actId="478"/>
          <ac:spMkLst>
            <pc:docMk/>
            <pc:sldMk cId="3654053429" sldId="270"/>
            <ac:spMk id="2" creationId="{6436ABD0-9B60-4E63-A33F-F26A6125D63A}"/>
          </ac:spMkLst>
        </pc:spChg>
        <pc:spChg chg="add del">
          <ac:chgData name="Abanoub Riad" userId="3eee0ade-b52f-4e10-8f1f-a69fed49e18a" providerId="ADAL" clId="{682686B9-2994-48E0-B3AC-624A732BEF55}" dt="2020-09-19T15:15:04.011" v="6290" actId="478"/>
          <ac:spMkLst>
            <pc:docMk/>
            <pc:sldMk cId="3654053429" sldId="270"/>
            <ac:spMk id="3" creationId="{1AEA48C8-EE18-46EE-B615-2AB064E13016}"/>
          </ac:spMkLst>
        </pc:spChg>
        <pc:spChg chg="mod">
          <ac:chgData name="Abanoub Riad" userId="3eee0ade-b52f-4e10-8f1f-a69fed49e18a" providerId="ADAL" clId="{682686B9-2994-48E0-B3AC-624A732BEF55}" dt="2020-09-19T15:16:05.962" v="6317" actId="1076"/>
          <ac:spMkLst>
            <pc:docMk/>
            <pc:sldMk cId="3654053429" sldId="270"/>
            <ac:spMk id="9" creationId="{88B9F70D-9C86-4C35-9FFF-ECD0CBD50C2E}"/>
          </ac:spMkLst>
        </pc:spChg>
        <pc:spChg chg="add del">
          <ac:chgData name="Abanoub Riad" userId="3eee0ade-b52f-4e10-8f1f-a69fed49e18a" providerId="ADAL" clId="{682686B9-2994-48E0-B3AC-624A732BEF55}" dt="2020-09-19T15:15:09.410" v="6291" actId="478"/>
          <ac:spMkLst>
            <pc:docMk/>
            <pc:sldMk cId="3654053429" sldId="270"/>
            <ac:spMk id="21" creationId="{9CC9CD3D-E8FA-4576-85A2-3773EEDDA05D}"/>
          </ac:spMkLst>
        </pc:spChg>
        <pc:picChg chg="add">
          <ac:chgData name="Abanoub Riad" userId="3eee0ade-b52f-4e10-8f1f-a69fed49e18a" providerId="ADAL" clId="{682686B9-2994-48E0-B3AC-624A732BEF55}" dt="2020-09-19T15:16:21.139" v="6318" actId="22"/>
          <ac:picMkLst>
            <pc:docMk/>
            <pc:sldMk cId="3654053429" sldId="270"/>
            <ac:picMk id="4" creationId="{3D595715-4576-430A-BD18-AE2E79B41652}"/>
          </ac:picMkLst>
        </pc:picChg>
        <pc:picChg chg="add del">
          <ac:chgData name="Abanoub Riad" userId="3eee0ade-b52f-4e10-8f1f-a69fed49e18a" providerId="ADAL" clId="{682686B9-2994-48E0-B3AC-624A732BEF55}" dt="2020-09-19T15:15:09.410" v="6291" actId="478"/>
          <ac:picMkLst>
            <pc:docMk/>
            <pc:sldMk cId="3654053429" sldId="270"/>
            <ac:picMk id="5" creationId="{7E193B37-DB3B-48AD-A876-CC3726E55DE2}"/>
          </ac:picMkLst>
        </pc:picChg>
        <pc:picChg chg="add del">
          <ac:chgData name="Abanoub Riad" userId="3eee0ade-b52f-4e10-8f1f-a69fed49e18a" providerId="ADAL" clId="{682686B9-2994-48E0-B3AC-624A732BEF55}" dt="2020-09-19T15:27:28.105" v="6337" actId="22"/>
          <ac:picMkLst>
            <pc:docMk/>
            <pc:sldMk cId="3654053429" sldId="270"/>
            <ac:picMk id="7" creationId="{C21F2EF8-64B4-41B8-BEB9-0D8E029F868F}"/>
          </ac:picMkLst>
        </pc:picChg>
        <pc:picChg chg="add del">
          <ac:chgData name="Abanoub Riad" userId="3eee0ade-b52f-4e10-8f1f-a69fed49e18a" providerId="ADAL" clId="{682686B9-2994-48E0-B3AC-624A732BEF55}" dt="2020-09-19T15:15:09.410" v="6291" actId="478"/>
          <ac:picMkLst>
            <pc:docMk/>
            <pc:sldMk cId="3654053429" sldId="270"/>
            <ac:picMk id="10" creationId="{EB33F73C-CCDC-44EC-8DA5-2FD63A51E49E}"/>
          </ac:picMkLst>
        </pc:picChg>
        <pc:picChg chg="add del">
          <ac:chgData name="Abanoub Riad" userId="3eee0ade-b52f-4e10-8f1f-a69fed49e18a" providerId="ADAL" clId="{682686B9-2994-48E0-B3AC-624A732BEF55}" dt="2020-09-19T15:15:11.201" v="6292" actId="478"/>
          <ac:picMkLst>
            <pc:docMk/>
            <pc:sldMk cId="3654053429" sldId="270"/>
            <ac:picMk id="13" creationId="{C514915B-F2A0-453E-81DA-A13339045795}"/>
          </ac:picMkLst>
        </pc:picChg>
        <pc:picChg chg="add del">
          <ac:chgData name="Abanoub Riad" userId="3eee0ade-b52f-4e10-8f1f-a69fed49e18a" providerId="ADAL" clId="{682686B9-2994-48E0-B3AC-624A732BEF55}" dt="2020-09-19T15:15:09.410" v="6291" actId="478"/>
          <ac:picMkLst>
            <pc:docMk/>
            <pc:sldMk cId="3654053429" sldId="270"/>
            <ac:picMk id="16" creationId="{B94A7D2E-2377-421E-B298-DF0CC488C90D}"/>
          </ac:picMkLst>
        </pc:picChg>
      </pc:sldChg>
      <pc:sldChg chg="addSp delSp modSp add mod modAnim">
        <pc:chgData name="Abanoub Riad" userId="3eee0ade-b52f-4e10-8f1f-a69fed49e18a" providerId="ADAL" clId="{682686B9-2994-48E0-B3AC-624A732BEF55}" dt="2020-09-19T16:02:06.603" v="6477"/>
        <pc:sldMkLst>
          <pc:docMk/>
          <pc:sldMk cId="1936381855" sldId="271"/>
        </pc:sldMkLst>
        <pc:spChg chg="add mod">
          <ac:chgData name="Abanoub Riad" userId="3eee0ade-b52f-4e10-8f1f-a69fed49e18a" providerId="ADAL" clId="{682686B9-2994-48E0-B3AC-624A732BEF55}" dt="2020-09-19T15:40:37.146" v="6461" actId="1035"/>
          <ac:spMkLst>
            <pc:docMk/>
            <pc:sldMk cId="1936381855" sldId="271"/>
            <ac:spMk id="5" creationId="{3FAD2B55-43E8-4B09-B92A-0064915B7E29}"/>
          </ac:spMkLst>
        </pc:spChg>
        <pc:spChg chg="add del">
          <ac:chgData name="Abanoub Riad" userId="3eee0ade-b52f-4e10-8f1f-a69fed49e18a" providerId="ADAL" clId="{682686B9-2994-48E0-B3AC-624A732BEF55}" dt="2020-09-19T15:36:06.072" v="6362" actId="478"/>
          <ac:spMkLst>
            <pc:docMk/>
            <pc:sldMk cId="1936381855" sldId="271"/>
            <ac:spMk id="7" creationId="{F92320C2-7B43-4EFE-837A-F3228A024F2A}"/>
          </ac:spMkLst>
        </pc:spChg>
        <pc:spChg chg="mod">
          <ac:chgData name="Abanoub Riad" userId="3eee0ade-b52f-4e10-8f1f-a69fed49e18a" providerId="ADAL" clId="{682686B9-2994-48E0-B3AC-624A732BEF55}" dt="2020-09-19T15:35:34.033" v="6357" actId="14100"/>
          <ac:spMkLst>
            <pc:docMk/>
            <pc:sldMk cId="1936381855" sldId="271"/>
            <ac:spMk id="9" creationId="{88B9F70D-9C86-4C35-9FFF-ECD0CBD50C2E}"/>
          </ac:spMkLst>
        </pc:spChg>
        <pc:picChg chg="add mod modCrop">
          <ac:chgData name="Abanoub Riad" userId="3eee0ade-b52f-4e10-8f1f-a69fed49e18a" providerId="ADAL" clId="{682686B9-2994-48E0-B3AC-624A732BEF55}" dt="2020-09-19T16:01:21.097" v="6471" actId="1076"/>
          <ac:picMkLst>
            <pc:docMk/>
            <pc:sldMk cId="1936381855" sldId="271"/>
            <ac:picMk id="8" creationId="{7B3C6A00-7476-4022-96BD-D194879262CD}"/>
          </ac:picMkLst>
        </pc:picChg>
      </pc:sldChg>
      <pc:sldChg chg="addSp delSp modSp add mod delAnim modAnim">
        <pc:chgData name="Abanoub Riad" userId="3eee0ade-b52f-4e10-8f1f-a69fed49e18a" providerId="ADAL" clId="{682686B9-2994-48E0-B3AC-624A732BEF55}" dt="2020-09-19T20:44:53.138" v="6559"/>
        <pc:sldMkLst>
          <pc:docMk/>
          <pc:sldMk cId="37804246" sldId="272"/>
        </pc:sldMkLst>
        <pc:spChg chg="del">
          <ac:chgData name="Abanoub Riad" userId="3eee0ade-b52f-4e10-8f1f-a69fed49e18a" providerId="ADAL" clId="{682686B9-2994-48E0-B3AC-624A732BEF55}" dt="2020-09-19T20:39:18.469" v="6496" actId="478"/>
          <ac:spMkLst>
            <pc:docMk/>
            <pc:sldMk cId="37804246" sldId="272"/>
            <ac:spMk id="5" creationId="{3FAD2B55-43E8-4B09-B92A-0064915B7E29}"/>
          </ac:spMkLst>
        </pc:spChg>
        <pc:spChg chg="add mod">
          <ac:chgData name="Abanoub Riad" userId="3eee0ade-b52f-4e10-8f1f-a69fed49e18a" providerId="ADAL" clId="{682686B9-2994-48E0-B3AC-624A732BEF55}" dt="2020-09-19T20:42:14.767" v="6531" actId="115"/>
          <ac:spMkLst>
            <pc:docMk/>
            <pc:sldMk cId="37804246" sldId="272"/>
            <ac:spMk id="7" creationId="{D592F79C-20FA-43E6-90E0-5F255FB8F9F4}"/>
          </ac:spMkLst>
        </pc:spChg>
        <pc:spChg chg="mod">
          <ac:chgData name="Abanoub Riad" userId="3eee0ade-b52f-4e10-8f1f-a69fed49e18a" providerId="ADAL" clId="{682686B9-2994-48E0-B3AC-624A732BEF55}" dt="2020-09-19T20:42:26.987" v="6533" actId="14100"/>
          <ac:spMkLst>
            <pc:docMk/>
            <pc:sldMk cId="37804246" sldId="272"/>
            <ac:spMk id="9" creationId="{88B9F70D-9C86-4C35-9FFF-ECD0CBD50C2E}"/>
          </ac:spMkLst>
        </pc:spChg>
        <pc:spChg chg="add mod">
          <ac:chgData name="Abanoub Riad" userId="3eee0ade-b52f-4e10-8f1f-a69fed49e18a" providerId="ADAL" clId="{682686B9-2994-48E0-B3AC-624A732BEF55}" dt="2020-09-19T20:44:44.121" v="6558" actId="1036"/>
          <ac:spMkLst>
            <pc:docMk/>
            <pc:sldMk cId="37804246" sldId="272"/>
            <ac:spMk id="10" creationId="{76580D35-49A3-4CC5-9CF7-BF12E417BFDE}"/>
          </ac:spMkLst>
        </pc:spChg>
        <pc:picChg chg="add mod">
          <ac:chgData name="Abanoub Riad" userId="3eee0ade-b52f-4e10-8f1f-a69fed49e18a" providerId="ADAL" clId="{682686B9-2994-48E0-B3AC-624A732BEF55}" dt="2020-09-19T20:43:31.586" v="6537" actId="1076"/>
          <ac:picMkLst>
            <pc:docMk/>
            <pc:sldMk cId="37804246" sldId="272"/>
            <ac:picMk id="6" creationId="{731A7903-896D-4314-98D8-53EB19DA3518}"/>
          </ac:picMkLst>
        </pc:picChg>
        <pc:picChg chg="del">
          <ac:chgData name="Abanoub Riad" userId="3eee0ade-b52f-4e10-8f1f-a69fed49e18a" providerId="ADAL" clId="{682686B9-2994-48E0-B3AC-624A732BEF55}" dt="2020-09-19T20:39:12.872" v="6495" actId="478"/>
          <ac:picMkLst>
            <pc:docMk/>
            <pc:sldMk cId="37804246" sldId="272"/>
            <ac:picMk id="8" creationId="{7B3C6A00-7476-4022-96BD-D194879262CD}"/>
          </ac:picMkLst>
        </pc:picChg>
      </pc:sldChg>
      <pc:sldChg chg="addSp delSp modSp add mod delAnim modAnim">
        <pc:chgData name="Abanoub Riad" userId="3eee0ade-b52f-4e10-8f1f-a69fed49e18a" providerId="ADAL" clId="{682686B9-2994-48E0-B3AC-624A732BEF55}" dt="2020-09-19T20:50:25.802" v="6670" actId="20577"/>
        <pc:sldMkLst>
          <pc:docMk/>
          <pc:sldMk cId="3787105541" sldId="273"/>
        </pc:sldMkLst>
        <pc:spChg chg="add del mod">
          <ac:chgData name="Abanoub Riad" userId="3eee0ade-b52f-4e10-8f1f-a69fed49e18a" providerId="ADAL" clId="{682686B9-2994-48E0-B3AC-624A732BEF55}" dt="2020-09-19T20:45:55.813" v="6564" actId="478"/>
          <ac:spMkLst>
            <pc:docMk/>
            <pc:sldMk cId="3787105541" sldId="273"/>
            <ac:spMk id="5" creationId="{53DAE072-75E7-4A2A-887C-D8B8D50814D7}"/>
          </ac:spMkLst>
        </pc:spChg>
        <pc:spChg chg="del">
          <ac:chgData name="Abanoub Riad" userId="3eee0ade-b52f-4e10-8f1f-a69fed49e18a" providerId="ADAL" clId="{682686B9-2994-48E0-B3AC-624A732BEF55}" dt="2020-09-19T20:45:58.377" v="6565" actId="478"/>
          <ac:spMkLst>
            <pc:docMk/>
            <pc:sldMk cId="3787105541" sldId="273"/>
            <ac:spMk id="7" creationId="{D592F79C-20FA-43E6-90E0-5F255FB8F9F4}"/>
          </ac:spMkLst>
        </pc:spChg>
        <pc:spChg chg="del">
          <ac:chgData name="Abanoub Riad" userId="3eee0ade-b52f-4e10-8f1f-a69fed49e18a" providerId="ADAL" clId="{682686B9-2994-48E0-B3AC-624A732BEF55}" dt="2020-09-19T20:45:50.067" v="6562" actId="478"/>
          <ac:spMkLst>
            <pc:docMk/>
            <pc:sldMk cId="3787105541" sldId="273"/>
            <ac:spMk id="9" creationId="{88B9F70D-9C86-4C35-9FFF-ECD0CBD50C2E}"/>
          </ac:spMkLst>
        </pc:spChg>
        <pc:spChg chg="del">
          <ac:chgData name="Abanoub Riad" userId="3eee0ade-b52f-4e10-8f1f-a69fed49e18a" providerId="ADAL" clId="{682686B9-2994-48E0-B3AC-624A732BEF55}" dt="2020-09-19T20:45:53.543" v="6563" actId="478"/>
          <ac:spMkLst>
            <pc:docMk/>
            <pc:sldMk cId="3787105541" sldId="273"/>
            <ac:spMk id="10" creationId="{76580D35-49A3-4CC5-9CF7-BF12E417BFDE}"/>
          </ac:spMkLst>
        </pc:spChg>
        <pc:spChg chg="add mod">
          <ac:chgData name="Abanoub Riad" userId="3eee0ade-b52f-4e10-8f1f-a69fed49e18a" providerId="ADAL" clId="{682686B9-2994-48E0-B3AC-624A732BEF55}" dt="2020-09-19T20:49:24.841" v="6603" actId="207"/>
          <ac:spMkLst>
            <pc:docMk/>
            <pc:sldMk cId="3787105541" sldId="273"/>
            <ac:spMk id="18" creationId="{2B19C944-8B4F-4717-AFAE-12C045FE145E}"/>
          </ac:spMkLst>
        </pc:spChg>
        <pc:spChg chg="add mod">
          <ac:chgData name="Abanoub Riad" userId="3eee0ade-b52f-4e10-8f1f-a69fed49e18a" providerId="ADAL" clId="{682686B9-2994-48E0-B3AC-624A732BEF55}" dt="2020-09-19T20:50:25.802" v="6670" actId="20577"/>
          <ac:spMkLst>
            <pc:docMk/>
            <pc:sldMk cId="3787105541" sldId="273"/>
            <ac:spMk id="21" creationId="{623C3E04-B900-4D55-9DE9-A9E76C6B2017}"/>
          </ac:spMkLst>
        </pc:spChg>
        <pc:picChg chg="del">
          <ac:chgData name="Abanoub Riad" userId="3eee0ade-b52f-4e10-8f1f-a69fed49e18a" providerId="ADAL" clId="{682686B9-2994-48E0-B3AC-624A732BEF55}" dt="2020-09-19T20:45:46.243" v="6561" actId="478"/>
          <ac:picMkLst>
            <pc:docMk/>
            <pc:sldMk cId="3787105541" sldId="273"/>
            <ac:picMk id="6" creationId="{731A7903-896D-4314-98D8-53EB19DA3518}"/>
          </ac:picMkLst>
        </pc:picChg>
        <pc:picChg chg="add mod modCrop">
          <ac:chgData name="Abanoub Riad" userId="3eee0ade-b52f-4e10-8f1f-a69fed49e18a" providerId="ADAL" clId="{682686B9-2994-48E0-B3AC-624A732BEF55}" dt="2020-09-19T20:47:14.482" v="6576" actId="1440"/>
          <ac:picMkLst>
            <pc:docMk/>
            <pc:sldMk cId="3787105541" sldId="273"/>
            <ac:picMk id="11" creationId="{2F9C19F6-641B-403A-9477-16C0344C814C}"/>
          </ac:picMkLst>
        </pc:picChg>
        <pc:cxnChg chg="add del">
          <ac:chgData name="Abanoub Riad" userId="3eee0ade-b52f-4e10-8f1f-a69fed49e18a" providerId="ADAL" clId="{682686B9-2994-48E0-B3AC-624A732BEF55}" dt="2020-09-19T20:47:58.948" v="6579" actId="478"/>
          <ac:cxnSpMkLst>
            <pc:docMk/>
            <pc:sldMk cId="3787105541" sldId="273"/>
            <ac:cxnSpMk id="13" creationId="{9A83F152-81E5-4B12-8CB7-D7746CAAB735}"/>
          </ac:cxnSpMkLst>
        </pc:cxnChg>
        <pc:cxnChg chg="add mod">
          <ac:chgData name="Abanoub Riad" userId="3eee0ade-b52f-4e10-8f1f-a69fed49e18a" providerId="ADAL" clId="{682686B9-2994-48E0-B3AC-624A732BEF55}" dt="2020-09-19T20:48:45.282" v="6586" actId="1076"/>
          <ac:cxnSpMkLst>
            <pc:docMk/>
            <pc:sldMk cId="3787105541" sldId="273"/>
            <ac:cxnSpMk id="15" creationId="{42FFD8A4-6316-447B-8AE5-05748B7824C7}"/>
          </ac:cxnSpMkLst>
        </pc:cxnChg>
        <pc:cxnChg chg="add mod">
          <ac:chgData name="Abanoub Riad" userId="3eee0ade-b52f-4e10-8f1f-a69fed49e18a" providerId="ADAL" clId="{682686B9-2994-48E0-B3AC-624A732BEF55}" dt="2020-09-19T20:49:00.062" v="6594" actId="1037"/>
          <ac:cxnSpMkLst>
            <pc:docMk/>
            <pc:sldMk cId="3787105541" sldId="273"/>
            <ac:cxnSpMk id="17" creationId="{4AFC5707-1F00-4268-AA83-DE5C2B77D81D}"/>
          </ac:cxnSpMkLst>
        </pc:cxnChg>
        <pc:cxnChg chg="add mod">
          <ac:chgData name="Abanoub Riad" userId="3eee0ade-b52f-4e10-8f1f-a69fed49e18a" providerId="ADAL" clId="{682686B9-2994-48E0-B3AC-624A732BEF55}" dt="2020-09-19T20:49:54.962" v="6652" actId="1076"/>
          <ac:cxnSpMkLst>
            <pc:docMk/>
            <pc:sldMk cId="3787105541" sldId="273"/>
            <ac:cxnSpMk id="19" creationId="{06B89310-BCBE-4F83-9389-6E3F0CC3FB4F}"/>
          </ac:cxnSpMkLst>
        </pc:cxnChg>
        <pc:cxnChg chg="add mod">
          <ac:chgData name="Abanoub Riad" userId="3eee0ade-b52f-4e10-8f1f-a69fed49e18a" providerId="ADAL" clId="{682686B9-2994-48E0-B3AC-624A732BEF55}" dt="2020-09-19T20:50:05.522" v="6654" actId="14100"/>
          <ac:cxnSpMkLst>
            <pc:docMk/>
            <pc:sldMk cId="3787105541" sldId="273"/>
            <ac:cxnSpMk id="20" creationId="{8FB89B45-05B4-431E-A26B-03B4497F5C52}"/>
          </ac:cxnSpMkLst>
        </pc:cxnChg>
      </pc:sldChg>
      <pc:sldChg chg="addSp delSp modSp add mod delAnim modAnim">
        <pc:chgData name="Abanoub Riad" userId="3eee0ade-b52f-4e10-8f1f-a69fed49e18a" providerId="ADAL" clId="{682686B9-2994-48E0-B3AC-624A732BEF55}" dt="2020-09-19T20:55:32.804" v="6763" actId="1035"/>
        <pc:sldMkLst>
          <pc:docMk/>
          <pc:sldMk cId="4152968448" sldId="274"/>
        </pc:sldMkLst>
        <pc:spChg chg="del">
          <ac:chgData name="Abanoub Riad" userId="3eee0ade-b52f-4e10-8f1f-a69fed49e18a" providerId="ADAL" clId="{682686B9-2994-48E0-B3AC-624A732BEF55}" dt="2020-09-19T20:53:57.866" v="6694" actId="478"/>
          <ac:spMkLst>
            <pc:docMk/>
            <pc:sldMk cId="4152968448" sldId="274"/>
            <ac:spMk id="18" creationId="{2B19C944-8B4F-4717-AFAE-12C045FE145E}"/>
          </ac:spMkLst>
        </pc:spChg>
        <pc:spChg chg="mod">
          <ac:chgData name="Abanoub Riad" userId="3eee0ade-b52f-4e10-8f1f-a69fed49e18a" providerId="ADAL" clId="{682686B9-2994-48E0-B3AC-624A732BEF55}" dt="2020-09-19T20:55:32.804" v="6763" actId="1035"/>
          <ac:spMkLst>
            <pc:docMk/>
            <pc:sldMk cId="4152968448" sldId="274"/>
            <ac:spMk id="21" creationId="{623C3E04-B900-4D55-9DE9-A9E76C6B2017}"/>
          </ac:spMkLst>
        </pc:spChg>
        <pc:picChg chg="add mod ord modCrop">
          <ac:chgData name="Abanoub Riad" userId="3eee0ade-b52f-4e10-8f1f-a69fed49e18a" providerId="ADAL" clId="{682686B9-2994-48E0-B3AC-624A732BEF55}" dt="2020-09-19T20:53:24.039" v="6684" actId="167"/>
          <ac:picMkLst>
            <pc:docMk/>
            <pc:sldMk cId="4152968448" sldId="274"/>
            <ac:picMk id="5" creationId="{5ECB721A-0054-49FF-9162-8B4BA3C408E2}"/>
          </ac:picMkLst>
        </pc:picChg>
        <pc:picChg chg="del">
          <ac:chgData name="Abanoub Riad" userId="3eee0ade-b52f-4e10-8f1f-a69fed49e18a" providerId="ADAL" clId="{682686B9-2994-48E0-B3AC-624A732BEF55}" dt="2020-09-19T20:52:17.103" v="6672" actId="478"/>
          <ac:picMkLst>
            <pc:docMk/>
            <pc:sldMk cId="4152968448" sldId="274"/>
            <ac:picMk id="11" creationId="{2F9C19F6-641B-403A-9477-16C0344C814C}"/>
          </ac:picMkLst>
        </pc:picChg>
        <pc:cxnChg chg="del">
          <ac:chgData name="Abanoub Riad" userId="3eee0ade-b52f-4e10-8f1f-a69fed49e18a" providerId="ADAL" clId="{682686B9-2994-48E0-B3AC-624A732BEF55}" dt="2020-09-19T20:53:54.467" v="6693" actId="478"/>
          <ac:cxnSpMkLst>
            <pc:docMk/>
            <pc:sldMk cId="4152968448" sldId="274"/>
            <ac:cxnSpMk id="15" creationId="{42FFD8A4-6316-447B-8AE5-05748B7824C7}"/>
          </ac:cxnSpMkLst>
        </pc:cxnChg>
        <pc:cxnChg chg="del">
          <ac:chgData name="Abanoub Riad" userId="3eee0ade-b52f-4e10-8f1f-a69fed49e18a" providerId="ADAL" clId="{682686B9-2994-48E0-B3AC-624A732BEF55}" dt="2020-09-19T20:53:52.206" v="6692" actId="478"/>
          <ac:cxnSpMkLst>
            <pc:docMk/>
            <pc:sldMk cId="4152968448" sldId="274"/>
            <ac:cxnSpMk id="17" creationId="{4AFC5707-1F00-4268-AA83-DE5C2B77D81D}"/>
          </ac:cxnSpMkLst>
        </pc:cxnChg>
        <pc:cxnChg chg="mod">
          <ac:chgData name="Abanoub Riad" userId="3eee0ade-b52f-4e10-8f1f-a69fed49e18a" providerId="ADAL" clId="{682686B9-2994-48E0-B3AC-624A732BEF55}" dt="2020-09-19T20:54:07.838" v="6722" actId="1038"/>
          <ac:cxnSpMkLst>
            <pc:docMk/>
            <pc:sldMk cId="4152968448" sldId="274"/>
            <ac:cxnSpMk id="19" creationId="{06B89310-BCBE-4F83-9389-6E3F0CC3FB4F}"/>
          </ac:cxnSpMkLst>
        </pc:cxnChg>
        <pc:cxnChg chg="mod">
          <ac:chgData name="Abanoub Riad" userId="3eee0ade-b52f-4e10-8f1f-a69fed49e18a" providerId="ADAL" clId="{682686B9-2994-48E0-B3AC-624A732BEF55}" dt="2020-09-19T20:54:07.838" v="6722" actId="1038"/>
          <ac:cxnSpMkLst>
            <pc:docMk/>
            <pc:sldMk cId="4152968448" sldId="274"/>
            <ac:cxnSpMk id="20" creationId="{8FB89B45-05B4-431E-A26B-03B4497F5C52}"/>
          </ac:cxnSpMkLst>
        </pc:cxnChg>
      </pc:sldChg>
      <pc:sldChg chg="addSp delSp modSp add mod delAnim modAnim">
        <pc:chgData name="Abanoub Riad" userId="3eee0ade-b52f-4e10-8f1f-a69fed49e18a" providerId="ADAL" clId="{682686B9-2994-48E0-B3AC-624A732BEF55}" dt="2020-09-19T21:13:41.849" v="6923"/>
        <pc:sldMkLst>
          <pc:docMk/>
          <pc:sldMk cId="2289371298" sldId="275"/>
        </pc:sldMkLst>
        <pc:spChg chg="add mod">
          <ac:chgData name="Abanoub Riad" userId="3eee0ade-b52f-4e10-8f1f-a69fed49e18a" providerId="ADAL" clId="{682686B9-2994-48E0-B3AC-624A732BEF55}" dt="2020-09-19T21:12:55.785" v="6911" actId="17032"/>
          <ac:spMkLst>
            <pc:docMk/>
            <pc:sldMk cId="2289371298" sldId="275"/>
            <ac:spMk id="7" creationId="{645444D8-A4AB-4F54-BB0C-28B6A2FD4930}"/>
          </ac:spMkLst>
        </pc:spChg>
        <pc:spChg chg="add mod">
          <ac:chgData name="Abanoub Riad" userId="3eee0ade-b52f-4e10-8f1f-a69fed49e18a" providerId="ADAL" clId="{682686B9-2994-48E0-B3AC-624A732BEF55}" dt="2020-09-19T21:11:52.857" v="6902" actId="1076"/>
          <ac:spMkLst>
            <pc:docMk/>
            <pc:sldMk cId="2289371298" sldId="275"/>
            <ac:spMk id="8" creationId="{78E07B96-0F6C-40C7-9E22-1C655E8C7143}"/>
          </ac:spMkLst>
        </pc:spChg>
        <pc:spChg chg="add del mod">
          <ac:chgData name="Abanoub Riad" userId="3eee0ade-b52f-4e10-8f1f-a69fed49e18a" providerId="ADAL" clId="{682686B9-2994-48E0-B3AC-624A732BEF55}" dt="2020-09-19T21:07:40.167" v="6861" actId="478"/>
          <ac:spMkLst>
            <pc:docMk/>
            <pc:sldMk cId="2289371298" sldId="275"/>
            <ac:spMk id="9" creationId="{61419F42-1E45-4762-ACAD-DA108FD590B9}"/>
          </ac:spMkLst>
        </pc:spChg>
        <pc:spChg chg="add del mod">
          <ac:chgData name="Abanoub Riad" userId="3eee0ade-b52f-4e10-8f1f-a69fed49e18a" providerId="ADAL" clId="{682686B9-2994-48E0-B3AC-624A732BEF55}" dt="2020-09-19T21:07:44.671" v="6863" actId="478"/>
          <ac:spMkLst>
            <pc:docMk/>
            <pc:sldMk cId="2289371298" sldId="275"/>
            <ac:spMk id="10" creationId="{9C620B26-752F-4025-A121-B765B3286EC5}"/>
          </ac:spMkLst>
        </pc:spChg>
        <pc:spChg chg="add mod">
          <ac:chgData name="Abanoub Riad" userId="3eee0ade-b52f-4e10-8f1f-a69fed49e18a" providerId="ADAL" clId="{682686B9-2994-48E0-B3AC-624A732BEF55}" dt="2020-09-19T21:10:24.015" v="6885" actId="113"/>
          <ac:spMkLst>
            <pc:docMk/>
            <pc:sldMk cId="2289371298" sldId="275"/>
            <ac:spMk id="11" creationId="{983A2DC8-2E52-4D49-9D33-6C7B5CFB7C01}"/>
          </ac:spMkLst>
        </pc:spChg>
        <pc:spChg chg="add mod">
          <ac:chgData name="Abanoub Riad" userId="3eee0ade-b52f-4e10-8f1f-a69fed49e18a" providerId="ADAL" clId="{682686B9-2994-48E0-B3AC-624A732BEF55}" dt="2020-09-19T21:13:25.996" v="6920" actId="1036"/>
          <ac:spMkLst>
            <pc:docMk/>
            <pc:sldMk cId="2289371298" sldId="275"/>
            <ac:spMk id="12" creationId="{AEA8C518-B441-4042-97C5-2C6947D7A395}"/>
          </ac:spMkLst>
        </pc:spChg>
        <pc:spChg chg="del">
          <ac:chgData name="Abanoub Riad" userId="3eee0ade-b52f-4e10-8f1f-a69fed49e18a" providerId="ADAL" clId="{682686B9-2994-48E0-B3AC-624A732BEF55}" dt="2020-09-19T21:05:45.121" v="6766" actId="478"/>
          <ac:spMkLst>
            <pc:docMk/>
            <pc:sldMk cId="2289371298" sldId="275"/>
            <ac:spMk id="21" creationId="{623C3E04-B900-4D55-9DE9-A9E76C6B2017}"/>
          </ac:spMkLst>
        </pc:spChg>
        <pc:picChg chg="del">
          <ac:chgData name="Abanoub Riad" userId="3eee0ade-b52f-4e10-8f1f-a69fed49e18a" providerId="ADAL" clId="{682686B9-2994-48E0-B3AC-624A732BEF55}" dt="2020-09-19T21:05:41.444" v="6765" actId="478"/>
          <ac:picMkLst>
            <pc:docMk/>
            <pc:sldMk cId="2289371298" sldId="275"/>
            <ac:picMk id="5" creationId="{5ECB721A-0054-49FF-9162-8B4BA3C408E2}"/>
          </ac:picMkLst>
        </pc:picChg>
        <pc:picChg chg="add mod">
          <ac:chgData name="Abanoub Riad" userId="3eee0ade-b52f-4e10-8f1f-a69fed49e18a" providerId="ADAL" clId="{682686B9-2994-48E0-B3AC-624A732BEF55}" dt="2020-09-19T21:11:26.105" v="6894" actId="14100"/>
          <ac:picMkLst>
            <pc:docMk/>
            <pc:sldMk cId="2289371298" sldId="275"/>
            <ac:picMk id="6" creationId="{7DE387AC-B5CC-4AFD-A1B9-9C148B578B1E}"/>
          </ac:picMkLst>
        </pc:picChg>
        <pc:cxnChg chg="del">
          <ac:chgData name="Abanoub Riad" userId="3eee0ade-b52f-4e10-8f1f-a69fed49e18a" providerId="ADAL" clId="{682686B9-2994-48E0-B3AC-624A732BEF55}" dt="2020-09-19T21:05:41.444" v="6765" actId="478"/>
          <ac:cxnSpMkLst>
            <pc:docMk/>
            <pc:sldMk cId="2289371298" sldId="275"/>
            <ac:cxnSpMk id="19" creationId="{06B89310-BCBE-4F83-9389-6E3F0CC3FB4F}"/>
          </ac:cxnSpMkLst>
        </pc:cxnChg>
        <pc:cxnChg chg="del">
          <ac:chgData name="Abanoub Riad" userId="3eee0ade-b52f-4e10-8f1f-a69fed49e18a" providerId="ADAL" clId="{682686B9-2994-48E0-B3AC-624A732BEF55}" dt="2020-09-19T21:05:41.444" v="6765" actId="478"/>
          <ac:cxnSpMkLst>
            <pc:docMk/>
            <pc:sldMk cId="2289371298" sldId="275"/>
            <ac:cxnSpMk id="20" creationId="{8FB89B45-05B4-431E-A26B-03B4497F5C52}"/>
          </ac:cxnSpMkLst>
        </pc:cxnChg>
      </pc:sldChg>
      <pc:sldChg chg="addSp delSp modSp add mod delAnim modAnim">
        <pc:chgData name="Abanoub Riad" userId="3eee0ade-b52f-4e10-8f1f-a69fed49e18a" providerId="ADAL" clId="{682686B9-2994-48E0-B3AC-624A732BEF55}" dt="2020-09-19T21:35:47.491" v="7189" actId="478"/>
        <pc:sldMkLst>
          <pc:docMk/>
          <pc:sldMk cId="2725063350" sldId="276"/>
        </pc:sldMkLst>
        <pc:spChg chg="mod">
          <ac:chgData name="Abanoub Riad" userId="3eee0ade-b52f-4e10-8f1f-a69fed49e18a" providerId="ADAL" clId="{682686B9-2994-48E0-B3AC-624A732BEF55}" dt="2020-09-19T21:20:38.316" v="6962" actId="115"/>
          <ac:spMkLst>
            <pc:docMk/>
            <pc:sldMk cId="2725063350" sldId="276"/>
            <ac:spMk id="7" creationId="{D592F79C-20FA-43E6-90E0-5F255FB8F9F4}"/>
          </ac:spMkLst>
        </pc:spChg>
        <pc:spChg chg="mod">
          <ac:chgData name="Abanoub Riad" userId="3eee0ade-b52f-4e10-8f1f-a69fed49e18a" providerId="ADAL" clId="{682686B9-2994-48E0-B3AC-624A732BEF55}" dt="2020-09-19T21:14:38.007" v="6928" actId="20577"/>
          <ac:spMkLst>
            <pc:docMk/>
            <pc:sldMk cId="2725063350" sldId="276"/>
            <ac:spMk id="9" creationId="{88B9F70D-9C86-4C35-9FFF-ECD0CBD50C2E}"/>
          </ac:spMkLst>
        </pc:spChg>
        <pc:spChg chg="del">
          <ac:chgData name="Abanoub Riad" userId="3eee0ade-b52f-4e10-8f1f-a69fed49e18a" providerId="ADAL" clId="{682686B9-2994-48E0-B3AC-624A732BEF55}" dt="2020-09-19T21:20:44.059" v="6964" actId="478"/>
          <ac:spMkLst>
            <pc:docMk/>
            <pc:sldMk cId="2725063350" sldId="276"/>
            <ac:spMk id="10" creationId="{76580D35-49A3-4CC5-9CF7-BF12E417BFDE}"/>
          </ac:spMkLst>
        </pc:spChg>
        <pc:spChg chg="add del mod">
          <ac:chgData name="Abanoub Riad" userId="3eee0ade-b52f-4e10-8f1f-a69fed49e18a" providerId="ADAL" clId="{682686B9-2994-48E0-B3AC-624A732BEF55}" dt="2020-09-19T21:23:19.666" v="6992" actId="478"/>
          <ac:spMkLst>
            <pc:docMk/>
            <pc:sldMk cId="2725063350" sldId="276"/>
            <ac:spMk id="11" creationId="{9A10B810-27AD-4DAE-987A-6BA4D9A40228}"/>
          </ac:spMkLst>
        </pc:spChg>
        <pc:spChg chg="add mod">
          <ac:chgData name="Abanoub Riad" userId="3eee0ade-b52f-4e10-8f1f-a69fed49e18a" providerId="ADAL" clId="{682686B9-2994-48E0-B3AC-624A732BEF55}" dt="2020-09-19T21:24:02.249" v="7003" actId="1076"/>
          <ac:spMkLst>
            <pc:docMk/>
            <pc:sldMk cId="2725063350" sldId="276"/>
            <ac:spMk id="12" creationId="{827C6D16-8C38-4111-92DC-9C456BD56BE2}"/>
          </ac:spMkLst>
        </pc:spChg>
        <pc:spChg chg="add mod">
          <ac:chgData name="Abanoub Riad" userId="3eee0ade-b52f-4e10-8f1f-a69fed49e18a" providerId="ADAL" clId="{682686B9-2994-48E0-B3AC-624A732BEF55}" dt="2020-09-19T21:24:18.368" v="7013" actId="20577"/>
          <ac:spMkLst>
            <pc:docMk/>
            <pc:sldMk cId="2725063350" sldId="276"/>
            <ac:spMk id="14" creationId="{D35379F4-B8BD-4525-979C-CEC2AF9A2CD4}"/>
          </ac:spMkLst>
        </pc:spChg>
        <pc:spChg chg="add mod">
          <ac:chgData name="Abanoub Riad" userId="3eee0ade-b52f-4e10-8f1f-a69fed49e18a" providerId="ADAL" clId="{682686B9-2994-48E0-B3AC-624A732BEF55}" dt="2020-09-19T21:26:19.972" v="7062" actId="1076"/>
          <ac:spMkLst>
            <pc:docMk/>
            <pc:sldMk cId="2725063350" sldId="276"/>
            <ac:spMk id="15" creationId="{0A7BEAF1-FACC-4DEF-B004-90375CC4F30C}"/>
          </ac:spMkLst>
        </pc:spChg>
        <pc:spChg chg="add del mod">
          <ac:chgData name="Abanoub Riad" userId="3eee0ade-b52f-4e10-8f1f-a69fed49e18a" providerId="ADAL" clId="{682686B9-2994-48E0-B3AC-624A732BEF55}" dt="2020-09-19T21:35:47.491" v="7189" actId="478"/>
          <ac:spMkLst>
            <pc:docMk/>
            <pc:sldMk cId="2725063350" sldId="276"/>
            <ac:spMk id="17" creationId="{6CC81B37-193B-4B0A-9E71-42006FC3516E}"/>
          </ac:spMkLst>
        </pc:spChg>
        <pc:spChg chg="add del">
          <ac:chgData name="Abanoub Riad" userId="3eee0ade-b52f-4e10-8f1f-a69fed49e18a" providerId="ADAL" clId="{682686B9-2994-48E0-B3AC-624A732BEF55}" dt="2020-09-19T21:26:03.109" v="7058" actId="478"/>
          <ac:spMkLst>
            <pc:docMk/>
            <pc:sldMk cId="2725063350" sldId="276"/>
            <ac:spMk id="18" creationId="{CC91B63A-8C32-4C12-BF29-F301EE215E67}"/>
          </ac:spMkLst>
        </pc:spChg>
        <pc:spChg chg="add mod">
          <ac:chgData name="Abanoub Riad" userId="3eee0ade-b52f-4e10-8f1f-a69fed49e18a" providerId="ADAL" clId="{682686B9-2994-48E0-B3AC-624A732BEF55}" dt="2020-09-19T21:26:16.884" v="7061" actId="1076"/>
          <ac:spMkLst>
            <pc:docMk/>
            <pc:sldMk cId="2725063350" sldId="276"/>
            <ac:spMk id="19" creationId="{475FA690-F9A2-401F-94A0-52B38093436C}"/>
          </ac:spMkLst>
        </pc:spChg>
        <pc:spChg chg="add mod">
          <ac:chgData name="Abanoub Riad" userId="3eee0ade-b52f-4e10-8f1f-a69fed49e18a" providerId="ADAL" clId="{682686B9-2994-48E0-B3AC-624A732BEF55}" dt="2020-09-19T21:31:37.852" v="7125" actId="571"/>
          <ac:spMkLst>
            <pc:docMk/>
            <pc:sldMk cId="2725063350" sldId="276"/>
            <ac:spMk id="20" creationId="{9E246C7C-8467-4940-83BC-5BB4760768CC}"/>
          </ac:spMkLst>
        </pc:spChg>
        <pc:picChg chg="del">
          <ac:chgData name="Abanoub Riad" userId="3eee0ade-b52f-4e10-8f1f-a69fed49e18a" providerId="ADAL" clId="{682686B9-2994-48E0-B3AC-624A732BEF55}" dt="2020-09-19T21:20:41.249" v="6963" actId="478"/>
          <ac:picMkLst>
            <pc:docMk/>
            <pc:sldMk cId="2725063350" sldId="276"/>
            <ac:picMk id="6" creationId="{731A7903-896D-4314-98D8-53EB19DA3518}"/>
          </ac:picMkLst>
        </pc:picChg>
        <pc:cxnChg chg="add mod">
          <ac:chgData name="Abanoub Riad" userId="3eee0ade-b52f-4e10-8f1f-a69fed49e18a" providerId="ADAL" clId="{682686B9-2994-48E0-B3AC-624A732BEF55}" dt="2020-09-19T21:26:28.540" v="7063" actId="1076"/>
          <ac:cxnSpMkLst>
            <pc:docMk/>
            <pc:sldMk cId="2725063350" sldId="276"/>
            <ac:cxnSpMk id="5" creationId="{149A0530-E960-438C-84BE-DBCB39524EC5}"/>
          </ac:cxnSpMkLst>
        </pc:cxnChg>
      </pc:sldChg>
      <pc:sldChg chg="addSp delSp modSp add mod delAnim modAnim">
        <pc:chgData name="Abanoub Riad" userId="3eee0ade-b52f-4e10-8f1f-a69fed49e18a" providerId="ADAL" clId="{682686B9-2994-48E0-B3AC-624A732BEF55}" dt="2020-09-19T21:37:49.171" v="7203"/>
        <pc:sldMkLst>
          <pc:docMk/>
          <pc:sldMk cId="558593189" sldId="277"/>
        </pc:sldMkLst>
        <pc:spChg chg="add del mod">
          <ac:chgData name="Abanoub Riad" userId="3eee0ade-b52f-4e10-8f1f-a69fed49e18a" providerId="ADAL" clId="{682686B9-2994-48E0-B3AC-624A732BEF55}" dt="2020-09-19T21:28:03.070" v="7076" actId="478"/>
          <ac:spMkLst>
            <pc:docMk/>
            <pc:sldMk cId="558593189" sldId="277"/>
            <ac:spMk id="6" creationId="{8CAAC5FB-4199-4120-9D6A-3BA4C87445FC}"/>
          </ac:spMkLst>
        </pc:spChg>
        <pc:spChg chg="del">
          <ac:chgData name="Abanoub Riad" userId="3eee0ade-b52f-4e10-8f1f-a69fed49e18a" providerId="ADAL" clId="{682686B9-2994-48E0-B3AC-624A732BEF55}" dt="2020-09-19T21:28:05.023" v="7077" actId="478"/>
          <ac:spMkLst>
            <pc:docMk/>
            <pc:sldMk cId="558593189" sldId="277"/>
            <ac:spMk id="7" creationId="{D592F79C-20FA-43E6-90E0-5F255FB8F9F4}"/>
          </ac:spMkLst>
        </pc:spChg>
        <pc:spChg chg="del">
          <ac:chgData name="Abanoub Riad" userId="3eee0ade-b52f-4e10-8f1f-a69fed49e18a" providerId="ADAL" clId="{682686B9-2994-48E0-B3AC-624A732BEF55}" dt="2020-09-19T21:28:00.549" v="7075" actId="478"/>
          <ac:spMkLst>
            <pc:docMk/>
            <pc:sldMk cId="558593189" sldId="277"/>
            <ac:spMk id="9" creationId="{88B9F70D-9C86-4C35-9FFF-ECD0CBD50C2E}"/>
          </ac:spMkLst>
        </pc:spChg>
        <pc:spChg chg="del">
          <ac:chgData name="Abanoub Riad" userId="3eee0ade-b52f-4e10-8f1f-a69fed49e18a" providerId="ADAL" clId="{682686B9-2994-48E0-B3AC-624A732BEF55}" dt="2020-09-19T21:28:00.549" v="7075" actId="478"/>
          <ac:spMkLst>
            <pc:docMk/>
            <pc:sldMk cId="558593189" sldId="277"/>
            <ac:spMk id="12" creationId="{827C6D16-8C38-4111-92DC-9C456BD56BE2}"/>
          </ac:spMkLst>
        </pc:spChg>
        <pc:spChg chg="del">
          <ac:chgData name="Abanoub Riad" userId="3eee0ade-b52f-4e10-8f1f-a69fed49e18a" providerId="ADAL" clId="{682686B9-2994-48E0-B3AC-624A732BEF55}" dt="2020-09-19T21:28:00.549" v="7075" actId="478"/>
          <ac:spMkLst>
            <pc:docMk/>
            <pc:sldMk cId="558593189" sldId="277"/>
            <ac:spMk id="14" creationId="{D35379F4-B8BD-4525-979C-CEC2AF9A2CD4}"/>
          </ac:spMkLst>
        </pc:spChg>
        <pc:spChg chg="del">
          <ac:chgData name="Abanoub Riad" userId="3eee0ade-b52f-4e10-8f1f-a69fed49e18a" providerId="ADAL" clId="{682686B9-2994-48E0-B3AC-624A732BEF55}" dt="2020-09-19T21:28:00.549" v="7075" actId="478"/>
          <ac:spMkLst>
            <pc:docMk/>
            <pc:sldMk cId="558593189" sldId="277"/>
            <ac:spMk id="15" creationId="{0A7BEAF1-FACC-4DEF-B004-90375CC4F30C}"/>
          </ac:spMkLst>
        </pc:spChg>
        <pc:spChg chg="del">
          <ac:chgData name="Abanoub Riad" userId="3eee0ade-b52f-4e10-8f1f-a69fed49e18a" providerId="ADAL" clId="{682686B9-2994-48E0-B3AC-624A732BEF55}" dt="2020-09-19T21:28:00.549" v="7075" actId="478"/>
          <ac:spMkLst>
            <pc:docMk/>
            <pc:sldMk cId="558593189" sldId="277"/>
            <ac:spMk id="17" creationId="{6CC81B37-193B-4B0A-9E71-42006FC3516E}"/>
          </ac:spMkLst>
        </pc:spChg>
        <pc:spChg chg="add mod">
          <ac:chgData name="Abanoub Riad" userId="3eee0ade-b52f-4e10-8f1f-a69fed49e18a" providerId="ADAL" clId="{682686B9-2994-48E0-B3AC-624A732BEF55}" dt="2020-09-19T21:30:05.553" v="7107" actId="1076"/>
          <ac:spMkLst>
            <pc:docMk/>
            <pc:sldMk cId="558593189" sldId="277"/>
            <ac:spMk id="18" creationId="{63BA64BD-0601-4605-A84E-61958B1D5DE7}"/>
          </ac:spMkLst>
        </pc:spChg>
        <pc:spChg chg="del">
          <ac:chgData name="Abanoub Riad" userId="3eee0ade-b52f-4e10-8f1f-a69fed49e18a" providerId="ADAL" clId="{682686B9-2994-48E0-B3AC-624A732BEF55}" dt="2020-09-19T21:28:00.549" v="7075" actId="478"/>
          <ac:spMkLst>
            <pc:docMk/>
            <pc:sldMk cId="558593189" sldId="277"/>
            <ac:spMk id="19" creationId="{475FA690-F9A2-401F-94A0-52B38093436C}"/>
          </ac:spMkLst>
        </pc:spChg>
        <pc:spChg chg="add mod">
          <ac:chgData name="Abanoub Riad" userId="3eee0ade-b52f-4e10-8f1f-a69fed49e18a" providerId="ADAL" clId="{682686B9-2994-48E0-B3AC-624A732BEF55}" dt="2020-09-19T21:37:32.704" v="7199" actId="1076"/>
          <ac:spMkLst>
            <pc:docMk/>
            <pc:sldMk cId="558593189" sldId="277"/>
            <ac:spMk id="20" creationId="{D8FD5601-0394-40EA-88DC-18704D4A4F41}"/>
          </ac:spMkLst>
        </pc:spChg>
        <pc:picChg chg="add mod modCrop">
          <ac:chgData name="Abanoub Riad" userId="3eee0ade-b52f-4e10-8f1f-a69fed49e18a" providerId="ADAL" clId="{682686B9-2994-48E0-B3AC-624A732BEF55}" dt="2020-09-19T21:29:40.776" v="7089" actId="1076"/>
          <ac:picMkLst>
            <pc:docMk/>
            <pc:sldMk cId="558593189" sldId="277"/>
            <ac:picMk id="10" creationId="{309D701F-A963-4693-8ACD-4938CE58D4EE}"/>
          </ac:picMkLst>
        </pc:picChg>
        <pc:picChg chg="add mod modCrop">
          <ac:chgData name="Abanoub Riad" userId="3eee0ade-b52f-4e10-8f1f-a69fed49e18a" providerId="ADAL" clId="{682686B9-2994-48E0-B3AC-624A732BEF55}" dt="2020-09-19T21:29:40.776" v="7089" actId="1076"/>
          <ac:picMkLst>
            <pc:docMk/>
            <pc:sldMk cId="558593189" sldId="277"/>
            <ac:picMk id="13" creationId="{83A92FFA-9213-4D12-B6AE-92B25CA39D63}"/>
          </ac:picMkLst>
        </pc:picChg>
        <pc:cxnChg chg="del">
          <ac:chgData name="Abanoub Riad" userId="3eee0ade-b52f-4e10-8f1f-a69fed49e18a" providerId="ADAL" clId="{682686B9-2994-48E0-B3AC-624A732BEF55}" dt="2020-09-19T21:28:00.549" v="7075" actId="478"/>
          <ac:cxnSpMkLst>
            <pc:docMk/>
            <pc:sldMk cId="558593189" sldId="277"/>
            <ac:cxnSpMk id="5" creationId="{149A0530-E960-438C-84BE-DBCB39524EC5}"/>
          </ac:cxnSpMkLst>
        </pc:cxnChg>
      </pc:sldChg>
      <pc:sldChg chg="addSp delSp modSp add mod delAnim modAnim">
        <pc:chgData name="Abanoub Riad" userId="3eee0ade-b52f-4e10-8f1f-a69fed49e18a" providerId="ADAL" clId="{682686B9-2994-48E0-B3AC-624A732BEF55}" dt="2020-09-19T21:40:50.380" v="7210" actId="478"/>
        <pc:sldMkLst>
          <pc:docMk/>
          <pc:sldMk cId="284580492" sldId="278"/>
        </pc:sldMkLst>
        <pc:spChg chg="add mod">
          <ac:chgData name="Abanoub Riad" userId="3eee0ade-b52f-4e10-8f1f-a69fed49e18a" providerId="ADAL" clId="{682686B9-2994-48E0-B3AC-624A732BEF55}" dt="2020-09-19T21:35:31.754" v="7187" actId="113"/>
          <ac:spMkLst>
            <pc:docMk/>
            <pc:sldMk cId="284580492" sldId="278"/>
            <ac:spMk id="4" creationId="{40D17727-63A5-4789-B588-095ADCCA3400}"/>
          </ac:spMkLst>
        </pc:spChg>
        <pc:spChg chg="del">
          <ac:chgData name="Abanoub Riad" userId="3eee0ade-b52f-4e10-8f1f-a69fed49e18a" providerId="ADAL" clId="{682686B9-2994-48E0-B3AC-624A732BEF55}" dt="2020-09-19T21:31:24.113" v="7121" actId="478"/>
          <ac:spMkLst>
            <pc:docMk/>
            <pc:sldMk cId="284580492" sldId="278"/>
            <ac:spMk id="7" creationId="{D592F79C-20FA-43E6-90E0-5F255FB8F9F4}"/>
          </ac:spMkLst>
        </pc:spChg>
        <pc:spChg chg="mod">
          <ac:chgData name="Abanoub Riad" userId="3eee0ade-b52f-4e10-8f1f-a69fed49e18a" providerId="ADAL" clId="{682686B9-2994-48E0-B3AC-624A732BEF55}" dt="2020-09-19T21:31:07.731" v="7120" actId="20577"/>
          <ac:spMkLst>
            <pc:docMk/>
            <pc:sldMk cId="284580492" sldId="278"/>
            <ac:spMk id="9" creationId="{88B9F70D-9C86-4C35-9FFF-ECD0CBD50C2E}"/>
          </ac:spMkLst>
        </pc:spChg>
        <pc:spChg chg="del">
          <ac:chgData name="Abanoub Riad" userId="3eee0ade-b52f-4e10-8f1f-a69fed49e18a" providerId="ADAL" clId="{682686B9-2994-48E0-B3AC-624A732BEF55}" dt="2020-09-19T21:31:28.564" v="7123" actId="478"/>
          <ac:spMkLst>
            <pc:docMk/>
            <pc:sldMk cId="284580492" sldId="278"/>
            <ac:spMk id="10" creationId="{76580D35-49A3-4CC5-9CF7-BF12E417BFDE}"/>
          </ac:spMkLst>
        </pc:spChg>
        <pc:spChg chg="add del mod">
          <ac:chgData name="Abanoub Riad" userId="3eee0ade-b52f-4e10-8f1f-a69fed49e18a" providerId="ADAL" clId="{682686B9-2994-48E0-B3AC-624A732BEF55}" dt="2020-09-19T21:34:04.930" v="7151"/>
          <ac:spMkLst>
            <pc:docMk/>
            <pc:sldMk cId="284580492" sldId="278"/>
            <ac:spMk id="11" creationId="{D8C948E5-4454-43FE-8761-6BD95B4E1C35}"/>
          </ac:spMkLst>
        </pc:spChg>
        <pc:spChg chg="add mod">
          <ac:chgData name="Abanoub Riad" userId="3eee0ade-b52f-4e10-8f1f-a69fed49e18a" providerId="ADAL" clId="{682686B9-2994-48E0-B3AC-624A732BEF55}" dt="2020-09-19T21:34:19.627" v="7163" actId="20577"/>
          <ac:spMkLst>
            <pc:docMk/>
            <pc:sldMk cId="284580492" sldId="278"/>
            <ac:spMk id="12" creationId="{59CB0031-E1CA-409A-A833-AD7B222175C6}"/>
          </ac:spMkLst>
        </pc:spChg>
        <pc:spChg chg="add mod">
          <ac:chgData name="Abanoub Riad" userId="3eee0ade-b52f-4e10-8f1f-a69fed49e18a" providerId="ADAL" clId="{682686B9-2994-48E0-B3AC-624A732BEF55}" dt="2020-09-19T21:35:34.737" v="7188" actId="113"/>
          <ac:spMkLst>
            <pc:docMk/>
            <pc:sldMk cId="284580492" sldId="278"/>
            <ac:spMk id="13" creationId="{87E2D21D-FEB1-4244-AFF7-9F9EE503FADF}"/>
          </ac:spMkLst>
        </pc:spChg>
        <pc:picChg chg="del">
          <ac:chgData name="Abanoub Riad" userId="3eee0ade-b52f-4e10-8f1f-a69fed49e18a" providerId="ADAL" clId="{682686B9-2994-48E0-B3AC-624A732BEF55}" dt="2020-09-19T21:31:26.025" v="7122" actId="478"/>
          <ac:picMkLst>
            <pc:docMk/>
            <pc:sldMk cId="284580492" sldId="278"/>
            <ac:picMk id="6" creationId="{731A7903-896D-4314-98D8-53EB19DA3518}"/>
          </ac:picMkLst>
        </pc:picChg>
        <pc:picChg chg="add mod">
          <ac:chgData name="Abanoub Riad" userId="3eee0ade-b52f-4e10-8f1f-a69fed49e18a" providerId="ADAL" clId="{682686B9-2994-48E0-B3AC-624A732BEF55}" dt="2020-09-19T21:39:35.288" v="7207" actId="1076"/>
          <ac:picMkLst>
            <pc:docMk/>
            <pc:sldMk cId="284580492" sldId="278"/>
            <ac:picMk id="8" creationId="{9BACA33B-B033-4937-94DE-C0346350656E}"/>
          </ac:picMkLst>
        </pc:picChg>
        <pc:picChg chg="add del">
          <ac:chgData name="Abanoub Riad" userId="3eee0ade-b52f-4e10-8f1f-a69fed49e18a" providerId="ADAL" clId="{682686B9-2994-48E0-B3AC-624A732BEF55}" dt="2020-09-19T21:40:50.380" v="7210" actId="478"/>
          <ac:picMkLst>
            <pc:docMk/>
            <pc:sldMk cId="284580492" sldId="278"/>
            <ac:picMk id="15" creationId="{AA24CF23-8A8B-4F75-986F-A7C73CA74AC6}"/>
          </ac:picMkLst>
        </pc:picChg>
      </pc:sldChg>
      <pc:sldChg chg="add del">
        <pc:chgData name="Abanoub Riad" userId="3eee0ade-b52f-4e10-8f1f-a69fed49e18a" providerId="ADAL" clId="{682686B9-2994-48E0-B3AC-624A732BEF55}" dt="2020-09-19T21:28:08.306" v="7079"/>
        <pc:sldMkLst>
          <pc:docMk/>
          <pc:sldMk cId="3697057466" sldId="278"/>
        </pc:sldMkLst>
      </pc:sldChg>
      <pc:sldChg chg="addSp delSp modSp add mod delAnim modAnim">
        <pc:chgData name="Abanoub Riad" userId="3eee0ade-b52f-4e10-8f1f-a69fed49e18a" providerId="ADAL" clId="{682686B9-2994-48E0-B3AC-624A732BEF55}" dt="2020-09-19T23:32:00.142" v="7426" actId="1037"/>
        <pc:sldMkLst>
          <pc:docMk/>
          <pc:sldMk cId="842541243" sldId="279"/>
        </pc:sldMkLst>
        <pc:spChg chg="del">
          <ac:chgData name="Abanoub Riad" userId="3eee0ade-b52f-4e10-8f1f-a69fed49e18a" providerId="ADAL" clId="{682686B9-2994-48E0-B3AC-624A732BEF55}" dt="2020-09-19T21:40:58.646" v="7213" actId="478"/>
          <ac:spMkLst>
            <pc:docMk/>
            <pc:sldMk cId="842541243" sldId="279"/>
            <ac:spMk id="4" creationId="{40D17727-63A5-4789-B588-095ADCCA3400}"/>
          </ac:spMkLst>
        </pc:spChg>
        <pc:spChg chg="add del mod">
          <ac:chgData name="Abanoub Riad" userId="3eee0ade-b52f-4e10-8f1f-a69fed49e18a" providerId="ADAL" clId="{682686B9-2994-48E0-B3AC-624A732BEF55}" dt="2020-09-19T21:41:06.797" v="7216" actId="478"/>
          <ac:spMkLst>
            <pc:docMk/>
            <pc:sldMk cId="842541243" sldId="279"/>
            <ac:spMk id="6" creationId="{5F8F58B5-A1B9-4171-966D-7847CC8CA939}"/>
          </ac:spMkLst>
        </pc:spChg>
        <pc:spChg chg="del">
          <ac:chgData name="Abanoub Riad" userId="3eee0ade-b52f-4e10-8f1f-a69fed49e18a" providerId="ADAL" clId="{682686B9-2994-48E0-B3AC-624A732BEF55}" dt="2020-09-19T21:41:02.431" v="7214" actId="478"/>
          <ac:spMkLst>
            <pc:docMk/>
            <pc:sldMk cId="842541243" sldId="279"/>
            <ac:spMk id="9" creationId="{88B9F70D-9C86-4C35-9FFF-ECD0CBD50C2E}"/>
          </ac:spMkLst>
        </pc:spChg>
        <pc:spChg chg="del mod">
          <ac:chgData name="Abanoub Riad" userId="3eee0ade-b52f-4e10-8f1f-a69fed49e18a" providerId="ADAL" clId="{682686B9-2994-48E0-B3AC-624A732BEF55}" dt="2020-09-19T21:41:14.927" v="7218" actId="478"/>
          <ac:spMkLst>
            <pc:docMk/>
            <pc:sldMk cId="842541243" sldId="279"/>
            <ac:spMk id="12" creationId="{59CB0031-E1CA-409A-A833-AD7B222175C6}"/>
          </ac:spMkLst>
        </pc:spChg>
        <pc:spChg chg="del">
          <ac:chgData name="Abanoub Riad" userId="3eee0ade-b52f-4e10-8f1f-a69fed49e18a" providerId="ADAL" clId="{682686B9-2994-48E0-B3AC-624A732BEF55}" dt="2020-09-19T21:40:58.646" v="7213" actId="478"/>
          <ac:spMkLst>
            <pc:docMk/>
            <pc:sldMk cId="842541243" sldId="279"/>
            <ac:spMk id="13" creationId="{87E2D21D-FEB1-4244-AFF7-9F9EE503FADF}"/>
          </ac:spMkLst>
        </pc:spChg>
        <pc:picChg chg="del">
          <ac:chgData name="Abanoub Riad" userId="3eee0ade-b52f-4e10-8f1f-a69fed49e18a" providerId="ADAL" clId="{682686B9-2994-48E0-B3AC-624A732BEF55}" dt="2020-09-19T21:40:55.504" v="7212" actId="478"/>
          <ac:picMkLst>
            <pc:docMk/>
            <pc:sldMk cId="842541243" sldId="279"/>
            <ac:picMk id="8" creationId="{9BACA33B-B033-4937-94DE-C0346350656E}"/>
          </ac:picMkLst>
        </pc:picChg>
        <pc:picChg chg="add del mod">
          <ac:chgData name="Abanoub Riad" userId="3eee0ade-b52f-4e10-8f1f-a69fed49e18a" providerId="ADAL" clId="{682686B9-2994-48E0-B3AC-624A732BEF55}" dt="2020-09-19T21:42:21.135" v="7224" actId="478"/>
          <ac:picMkLst>
            <pc:docMk/>
            <pc:sldMk cId="842541243" sldId="279"/>
            <ac:picMk id="10" creationId="{BB2CE24C-2089-4D9B-AA0A-B77AE6976DC8}"/>
          </ac:picMkLst>
        </pc:picChg>
        <pc:picChg chg="add mod modCrop">
          <ac:chgData name="Abanoub Riad" userId="3eee0ade-b52f-4e10-8f1f-a69fed49e18a" providerId="ADAL" clId="{682686B9-2994-48E0-B3AC-624A732BEF55}" dt="2020-09-19T23:29:24.191" v="7386" actId="14100"/>
          <ac:picMkLst>
            <pc:docMk/>
            <pc:sldMk cId="842541243" sldId="279"/>
            <ac:picMk id="14" creationId="{4122EFA3-1816-4909-988E-2E5201DA02F6}"/>
          </ac:picMkLst>
        </pc:picChg>
        <pc:picChg chg="add mod modCrop">
          <ac:chgData name="Abanoub Riad" userId="3eee0ade-b52f-4e10-8f1f-a69fed49e18a" providerId="ADAL" clId="{682686B9-2994-48E0-B3AC-624A732BEF55}" dt="2020-09-19T23:32:00.142" v="7426" actId="1037"/>
          <ac:picMkLst>
            <pc:docMk/>
            <pc:sldMk cId="842541243" sldId="279"/>
            <ac:picMk id="16" creationId="{E0B29FDC-4663-4F4C-984C-265756CBE622}"/>
          </ac:picMkLst>
        </pc:picChg>
        <pc:picChg chg="add mod modCrop">
          <ac:chgData name="Abanoub Riad" userId="3eee0ade-b52f-4e10-8f1f-a69fed49e18a" providerId="ADAL" clId="{682686B9-2994-48E0-B3AC-624A732BEF55}" dt="2020-09-19T23:30:15.095" v="7389" actId="14100"/>
          <ac:picMkLst>
            <pc:docMk/>
            <pc:sldMk cId="842541243" sldId="279"/>
            <ac:picMk id="18" creationId="{8BF4259A-F84C-4F83-A383-EF053C92FF73}"/>
          </ac:picMkLst>
        </pc:picChg>
        <pc:picChg chg="add mod">
          <ac:chgData name="Abanoub Riad" userId="3eee0ade-b52f-4e10-8f1f-a69fed49e18a" providerId="ADAL" clId="{682686B9-2994-48E0-B3AC-624A732BEF55}" dt="2020-09-19T23:31:52.305" v="7421" actId="1038"/>
          <ac:picMkLst>
            <pc:docMk/>
            <pc:sldMk cId="842541243" sldId="279"/>
            <ac:picMk id="20" creationId="{21DFB38D-30F2-4F75-A3E6-6578473C3DF4}"/>
          </ac:picMkLst>
        </pc:picChg>
        <pc:picChg chg="add mod">
          <ac:chgData name="Abanoub Riad" userId="3eee0ade-b52f-4e10-8f1f-a69fed49e18a" providerId="ADAL" clId="{682686B9-2994-48E0-B3AC-624A732BEF55}" dt="2020-09-19T23:30:43.904" v="7410" actId="1036"/>
          <ac:picMkLst>
            <pc:docMk/>
            <pc:sldMk cId="842541243" sldId="279"/>
            <ac:picMk id="22" creationId="{9DFF1DFA-E03F-477E-8FB5-D6A5805E476E}"/>
          </ac:picMkLst>
        </pc:picChg>
      </pc:sldChg>
      <pc:sldChg chg="add del">
        <pc:chgData name="Abanoub Riad" userId="3eee0ade-b52f-4e10-8f1f-a69fed49e18a" providerId="ADAL" clId="{682686B9-2994-48E0-B3AC-624A732BEF55}" dt="2020-09-19T21:31:46.114" v="7127" actId="47"/>
        <pc:sldMkLst>
          <pc:docMk/>
          <pc:sldMk cId="2553290929" sldId="279"/>
        </pc:sldMkLst>
      </pc:sldChg>
      <pc:sldChg chg="addSp delSp modSp add mod delAnim modAnim">
        <pc:chgData name="Abanoub Riad" userId="3eee0ade-b52f-4e10-8f1f-a69fed49e18a" providerId="ADAL" clId="{682686B9-2994-48E0-B3AC-624A732BEF55}" dt="2020-09-19T23:55:40.495" v="7527" actId="20577"/>
        <pc:sldMkLst>
          <pc:docMk/>
          <pc:sldMk cId="2938200917" sldId="280"/>
        </pc:sldMkLst>
        <pc:spChg chg="mod">
          <ac:chgData name="Abanoub Riad" userId="3eee0ade-b52f-4e10-8f1f-a69fed49e18a" providerId="ADAL" clId="{682686B9-2994-48E0-B3AC-624A732BEF55}" dt="2020-09-19T23:55:40.495" v="7527" actId="20577"/>
          <ac:spMkLst>
            <pc:docMk/>
            <pc:sldMk cId="2938200917" sldId="280"/>
            <ac:spMk id="9" creationId="{88B9F70D-9C86-4C35-9FFF-ECD0CBD50C2E}"/>
          </ac:spMkLst>
        </pc:spChg>
        <pc:spChg chg="mod">
          <ac:chgData name="Abanoub Riad" userId="3eee0ade-b52f-4e10-8f1f-a69fed49e18a" providerId="ADAL" clId="{682686B9-2994-48E0-B3AC-624A732BEF55}" dt="2020-09-19T23:47:40.731" v="7485" actId="113"/>
          <ac:spMkLst>
            <pc:docMk/>
            <pc:sldMk cId="2938200917" sldId="280"/>
            <ac:spMk id="10" creationId="{1E21AD22-F0C8-468A-810B-3880223DD75A}"/>
          </ac:spMkLst>
        </pc:spChg>
        <pc:picChg chg="add mod ord">
          <ac:chgData name="Abanoub Riad" userId="3eee0ade-b52f-4e10-8f1f-a69fed49e18a" providerId="ADAL" clId="{682686B9-2994-48E0-B3AC-624A732BEF55}" dt="2020-09-19T23:35:58.641" v="7438" actId="29295"/>
          <ac:picMkLst>
            <pc:docMk/>
            <pc:sldMk cId="2938200917" sldId="280"/>
            <ac:picMk id="5" creationId="{449B5CA2-32DF-47D9-B3EA-4B3970AA722D}"/>
          </ac:picMkLst>
        </pc:picChg>
        <pc:picChg chg="del">
          <ac:chgData name="Abanoub Riad" userId="3eee0ade-b52f-4e10-8f1f-a69fed49e18a" providerId="ADAL" clId="{682686B9-2994-48E0-B3AC-624A732BEF55}" dt="2020-09-19T23:35:33.816" v="7430" actId="478"/>
          <ac:picMkLst>
            <pc:docMk/>
            <pc:sldMk cId="2938200917" sldId="280"/>
            <ac:picMk id="7" creationId="{D427A2D7-40BD-4DC7-A350-BC709454E053}"/>
          </ac:picMkLst>
        </pc:picChg>
        <pc:picChg chg="del">
          <ac:chgData name="Abanoub Riad" userId="3eee0ade-b52f-4e10-8f1f-a69fed49e18a" providerId="ADAL" clId="{682686B9-2994-48E0-B3AC-624A732BEF55}" dt="2020-09-19T23:35:30.345" v="7429" actId="478"/>
          <ac:picMkLst>
            <pc:docMk/>
            <pc:sldMk cId="2938200917" sldId="280"/>
            <ac:picMk id="12" creationId="{B44F1B54-A3BE-43A8-81EE-FA426FBA2D62}"/>
          </ac:picMkLst>
        </pc:picChg>
      </pc:sldChg>
      <pc:sldChg chg="delSp modSp add mod delAnim">
        <pc:chgData name="Abanoub Riad" userId="3eee0ade-b52f-4e10-8f1f-a69fed49e18a" providerId="ADAL" clId="{682686B9-2994-48E0-B3AC-624A732BEF55}" dt="2020-09-19T23:48:13.238" v="7488" actId="478"/>
        <pc:sldMkLst>
          <pc:docMk/>
          <pc:sldMk cId="4018799855" sldId="281"/>
        </pc:sldMkLst>
        <pc:spChg chg="del mod">
          <ac:chgData name="Abanoub Riad" userId="3eee0ade-b52f-4e10-8f1f-a69fed49e18a" providerId="ADAL" clId="{682686B9-2994-48E0-B3AC-624A732BEF55}" dt="2020-09-19T23:48:13.238" v="7488" actId="478"/>
          <ac:spMkLst>
            <pc:docMk/>
            <pc:sldMk cId="4018799855" sldId="281"/>
            <ac:spMk id="10" creationId="{1E21AD22-F0C8-468A-810B-3880223DD75A}"/>
          </ac:spMkLst>
        </pc:spChg>
      </pc:sldChg>
      <pc:sldChg chg="modSp add modAnim">
        <pc:chgData name="Abanoub Riad" userId="3eee0ade-b52f-4e10-8f1f-a69fed49e18a" providerId="ADAL" clId="{682686B9-2994-48E0-B3AC-624A732BEF55}" dt="2020-09-19T23:52:23.937" v="7522" actId="6549"/>
        <pc:sldMkLst>
          <pc:docMk/>
          <pc:sldMk cId="2315689063" sldId="282"/>
        </pc:sldMkLst>
        <pc:spChg chg="mod">
          <ac:chgData name="Abanoub Riad" userId="3eee0ade-b52f-4e10-8f1f-a69fed49e18a" providerId="ADAL" clId="{682686B9-2994-48E0-B3AC-624A732BEF55}" dt="2020-09-19T23:51:36.446" v="7516" actId="20577"/>
          <ac:spMkLst>
            <pc:docMk/>
            <pc:sldMk cId="2315689063" sldId="282"/>
            <ac:spMk id="9" creationId="{88B9F70D-9C86-4C35-9FFF-ECD0CBD50C2E}"/>
          </ac:spMkLst>
        </pc:spChg>
        <pc:spChg chg="mod">
          <ac:chgData name="Abanoub Riad" userId="3eee0ade-b52f-4e10-8f1f-a69fed49e18a" providerId="ADAL" clId="{682686B9-2994-48E0-B3AC-624A732BEF55}" dt="2020-09-19T23:52:23.937" v="7522" actId="6549"/>
          <ac:spMkLst>
            <pc:docMk/>
            <pc:sldMk cId="2315689063" sldId="282"/>
            <ac:spMk id="10" creationId="{1E21AD22-F0C8-468A-810B-3880223DD75A}"/>
          </ac:spMkLst>
        </pc:spChg>
      </pc:sldChg>
      <pc:sldChg chg="delSp add mod delAnim">
        <pc:chgData name="Abanoub Riad" userId="3eee0ade-b52f-4e10-8f1f-a69fed49e18a" providerId="ADAL" clId="{682686B9-2994-48E0-B3AC-624A732BEF55}" dt="2020-09-19T23:55:30.408" v="7524" actId="478"/>
        <pc:sldMkLst>
          <pc:docMk/>
          <pc:sldMk cId="3010198736" sldId="283"/>
        </pc:sldMkLst>
        <pc:spChg chg="del">
          <ac:chgData name="Abanoub Riad" userId="3eee0ade-b52f-4e10-8f1f-a69fed49e18a" providerId="ADAL" clId="{682686B9-2994-48E0-B3AC-624A732BEF55}" dt="2020-09-19T23:55:30.408" v="7524" actId="478"/>
          <ac:spMkLst>
            <pc:docMk/>
            <pc:sldMk cId="3010198736" sldId="283"/>
            <ac:spMk id="10" creationId="{1E21AD22-F0C8-468A-810B-3880223DD75A}"/>
          </ac:spMkLst>
        </pc:spChg>
      </pc:sldChg>
      <pc:sldChg chg="modSp add mod modAnim">
        <pc:chgData name="Abanoub Riad" userId="3eee0ade-b52f-4e10-8f1f-a69fed49e18a" providerId="ADAL" clId="{682686B9-2994-48E0-B3AC-624A732BEF55}" dt="2020-09-20T00:07:16.221" v="7608" actId="1076"/>
        <pc:sldMkLst>
          <pc:docMk/>
          <pc:sldMk cId="4231097019" sldId="284"/>
        </pc:sldMkLst>
        <pc:spChg chg="mod">
          <ac:chgData name="Abanoub Riad" userId="3eee0ade-b52f-4e10-8f1f-a69fed49e18a" providerId="ADAL" clId="{682686B9-2994-48E0-B3AC-624A732BEF55}" dt="2020-09-20T00:02:58.626" v="7540"/>
          <ac:spMkLst>
            <pc:docMk/>
            <pc:sldMk cId="4231097019" sldId="284"/>
            <ac:spMk id="9" creationId="{88B9F70D-9C86-4C35-9FFF-ECD0CBD50C2E}"/>
          </ac:spMkLst>
        </pc:spChg>
        <pc:spChg chg="mod">
          <ac:chgData name="Abanoub Riad" userId="3eee0ade-b52f-4e10-8f1f-a69fed49e18a" providerId="ADAL" clId="{682686B9-2994-48E0-B3AC-624A732BEF55}" dt="2020-09-20T00:07:16.221" v="7608" actId="1076"/>
          <ac:spMkLst>
            <pc:docMk/>
            <pc:sldMk cId="4231097019" sldId="284"/>
            <ac:spMk id="10" creationId="{1E21AD22-F0C8-468A-810B-3880223DD75A}"/>
          </ac:spMkLst>
        </pc:spChg>
      </pc:sldChg>
      <pc:sldChg chg="modSp add mod modAnim">
        <pc:chgData name="Abanoub Riad" userId="3eee0ade-b52f-4e10-8f1f-a69fed49e18a" providerId="ADAL" clId="{682686B9-2994-48E0-B3AC-624A732BEF55}" dt="2020-09-20T00:14:45.912" v="7621" actId="114"/>
        <pc:sldMkLst>
          <pc:docMk/>
          <pc:sldMk cId="833381020" sldId="285"/>
        </pc:sldMkLst>
        <pc:spChg chg="mod">
          <ac:chgData name="Abanoub Riad" userId="3eee0ade-b52f-4e10-8f1f-a69fed49e18a" providerId="ADAL" clId="{682686B9-2994-48E0-B3AC-624A732BEF55}" dt="2020-09-20T00:04:47.440" v="7589" actId="20577"/>
          <ac:spMkLst>
            <pc:docMk/>
            <pc:sldMk cId="833381020" sldId="285"/>
            <ac:spMk id="9" creationId="{88B9F70D-9C86-4C35-9FFF-ECD0CBD50C2E}"/>
          </ac:spMkLst>
        </pc:spChg>
        <pc:spChg chg="mod">
          <ac:chgData name="Abanoub Riad" userId="3eee0ade-b52f-4e10-8f1f-a69fed49e18a" providerId="ADAL" clId="{682686B9-2994-48E0-B3AC-624A732BEF55}" dt="2020-09-20T00:14:45.912" v="7621" actId="114"/>
          <ac:spMkLst>
            <pc:docMk/>
            <pc:sldMk cId="833381020" sldId="285"/>
            <ac:spMk id="10" creationId="{1E21AD22-F0C8-468A-810B-3880223DD75A}"/>
          </ac:spMkLst>
        </pc:spChg>
      </pc:sldChg>
      <pc:sldChg chg="addSp delSp modSp add mod delAnim modAnim">
        <pc:chgData name="Abanoub Riad" userId="3eee0ade-b52f-4e10-8f1f-a69fed49e18a" providerId="ADAL" clId="{682686B9-2994-48E0-B3AC-624A732BEF55}" dt="2020-09-20T00:46:19.387" v="8050"/>
        <pc:sldMkLst>
          <pc:docMk/>
          <pc:sldMk cId="470156928" sldId="286"/>
        </pc:sldMkLst>
        <pc:spChg chg="mod">
          <ac:chgData name="Abanoub Riad" userId="3eee0ade-b52f-4e10-8f1f-a69fed49e18a" providerId="ADAL" clId="{682686B9-2994-48E0-B3AC-624A732BEF55}" dt="2020-09-20T00:46:03.040" v="8047" actId="113"/>
          <ac:spMkLst>
            <pc:docMk/>
            <pc:sldMk cId="470156928" sldId="286"/>
            <ac:spMk id="5" creationId="{3FAD2B55-43E8-4B09-B92A-0064915B7E29}"/>
          </ac:spMkLst>
        </pc:spChg>
        <pc:spChg chg="mod">
          <ac:chgData name="Abanoub Riad" userId="3eee0ade-b52f-4e10-8f1f-a69fed49e18a" providerId="ADAL" clId="{682686B9-2994-48E0-B3AC-624A732BEF55}" dt="2020-09-20T00:20:50.806" v="7633" actId="20577"/>
          <ac:spMkLst>
            <pc:docMk/>
            <pc:sldMk cId="470156928" sldId="286"/>
            <ac:spMk id="9" creationId="{88B9F70D-9C86-4C35-9FFF-ECD0CBD50C2E}"/>
          </ac:spMkLst>
        </pc:spChg>
        <pc:picChg chg="add del">
          <ac:chgData name="Abanoub Riad" userId="3eee0ade-b52f-4e10-8f1f-a69fed49e18a" providerId="ADAL" clId="{682686B9-2994-48E0-B3AC-624A732BEF55}" dt="2020-09-20T00:26:15.894" v="7817" actId="478"/>
          <ac:picMkLst>
            <pc:docMk/>
            <pc:sldMk cId="470156928" sldId="286"/>
            <ac:picMk id="6" creationId="{42EF9935-A746-4826-9ADC-EC96D5AF2CE6}"/>
          </ac:picMkLst>
        </pc:picChg>
        <pc:picChg chg="del">
          <ac:chgData name="Abanoub Riad" userId="3eee0ade-b52f-4e10-8f1f-a69fed49e18a" providerId="ADAL" clId="{682686B9-2994-48E0-B3AC-624A732BEF55}" dt="2020-09-20T00:21:52.473" v="7634" actId="478"/>
          <ac:picMkLst>
            <pc:docMk/>
            <pc:sldMk cId="470156928" sldId="286"/>
            <ac:picMk id="8" creationId="{7B3C6A00-7476-4022-96BD-D194879262CD}"/>
          </ac:picMkLst>
        </pc:picChg>
        <pc:picChg chg="add mod">
          <ac:chgData name="Abanoub Riad" userId="3eee0ade-b52f-4e10-8f1f-a69fed49e18a" providerId="ADAL" clId="{682686B9-2994-48E0-B3AC-624A732BEF55}" dt="2020-09-20T00:46:13.164" v="8048" actId="1076"/>
          <ac:picMkLst>
            <pc:docMk/>
            <pc:sldMk cId="470156928" sldId="286"/>
            <ac:picMk id="10" creationId="{F11AD443-46F7-453A-A76B-E20E08E89C3F}"/>
          </ac:picMkLst>
        </pc:picChg>
        <pc:picChg chg="add mod">
          <ac:chgData name="Abanoub Riad" userId="3eee0ade-b52f-4e10-8f1f-a69fed49e18a" providerId="ADAL" clId="{682686B9-2994-48E0-B3AC-624A732BEF55}" dt="2020-09-20T00:27:33.254" v="7828" actId="1076"/>
          <ac:picMkLst>
            <pc:docMk/>
            <pc:sldMk cId="470156928" sldId="286"/>
            <ac:picMk id="12" creationId="{93DC9F82-D8E9-4B46-A779-0E4B1D0C478E}"/>
          </ac:picMkLst>
        </pc:picChg>
        <pc:picChg chg="add del">
          <ac:chgData name="Abanoub Riad" userId="3eee0ade-b52f-4e10-8f1f-a69fed49e18a" providerId="ADAL" clId="{682686B9-2994-48E0-B3AC-624A732BEF55}" dt="2020-09-20T00:28:31.463" v="7830" actId="22"/>
          <ac:picMkLst>
            <pc:docMk/>
            <pc:sldMk cId="470156928" sldId="286"/>
            <ac:picMk id="14" creationId="{DB4D63D8-6A2E-47E8-827F-C5DA2B62A9B9}"/>
          </ac:picMkLst>
        </pc:picChg>
        <pc:picChg chg="add del">
          <ac:chgData name="Abanoub Riad" userId="3eee0ade-b52f-4e10-8f1f-a69fed49e18a" providerId="ADAL" clId="{682686B9-2994-48E0-B3AC-624A732BEF55}" dt="2020-09-20T00:28:36.952" v="7832" actId="22"/>
          <ac:picMkLst>
            <pc:docMk/>
            <pc:sldMk cId="470156928" sldId="286"/>
            <ac:picMk id="16" creationId="{44B646A5-04AD-4AF0-AFAB-48EE5B3D9991}"/>
          </ac:picMkLst>
        </pc:picChg>
      </pc:sldChg>
      <pc:sldChg chg="addSp delSp modSp add mod ord delAnim modAnim">
        <pc:chgData name="Abanoub Riad" userId="3eee0ade-b52f-4e10-8f1f-a69fed49e18a" providerId="ADAL" clId="{682686B9-2994-48E0-B3AC-624A732BEF55}" dt="2020-09-20T00:46:31.320" v="8052"/>
        <pc:sldMkLst>
          <pc:docMk/>
          <pc:sldMk cId="92819775" sldId="287"/>
        </pc:sldMkLst>
        <pc:spChg chg="add mod">
          <ac:chgData name="Abanoub Riad" userId="3eee0ade-b52f-4e10-8f1f-a69fed49e18a" providerId="ADAL" clId="{682686B9-2994-48E0-B3AC-624A732BEF55}" dt="2020-09-20T00:31:13.590" v="7926" actId="1035"/>
          <ac:spMkLst>
            <pc:docMk/>
            <pc:sldMk cId="92819775" sldId="287"/>
            <ac:spMk id="4" creationId="{BE5175EF-64CE-47BB-A8E4-6DFDC3E54877}"/>
          </ac:spMkLst>
        </pc:spChg>
        <pc:spChg chg="del">
          <ac:chgData name="Abanoub Riad" userId="3eee0ade-b52f-4e10-8f1f-a69fed49e18a" providerId="ADAL" clId="{682686B9-2994-48E0-B3AC-624A732BEF55}" dt="2020-09-20T00:29:47.634" v="7888" actId="478"/>
          <ac:spMkLst>
            <pc:docMk/>
            <pc:sldMk cId="92819775" sldId="287"/>
            <ac:spMk id="5" creationId="{3FAD2B55-43E8-4B09-B92A-0064915B7E29}"/>
          </ac:spMkLst>
        </pc:spChg>
        <pc:spChg chg="mod">
          <ac:chgData name="Abanoub Riad" userId="3eee0ade-b52f-4e10-8f1f-a69fed49e18a" providerId="ADAL" clId="{682686B9-2994-48E0-B3AC-624A732BEF55}" dt="2020-09-20T00:29:44.641" v="7887" actId="20577"/>
          <ac:spMkLst>
            <pc:docMk/>
            <pc:sldMk cId="92819775" sldId="287"/>
            <ac:spMk id="9" creationId="{88B9F70D-9C86-4C35-9FFF-ECD0CBD50C2E}"/>
          </ac:spMkLst>
        </pc:spChg>
        <pc:picChg chg="add mod">
          <ac:chgData name="Abanoub Riad" userId="3eee0ade-b52f-4e10-8f1f-a69fed49e18a" providerId="ADAL" clId="{682686B9-2994-48E0-B3AC-624A732BEF55}" dt="2020-09-20T00:32:25.089" v="7937" actId="1038"/>
          <ac:picMkLst>
            <pc:docMk/>
            <pc:sldMk cId="92819775" sldId="287"/>
            <ac:picMk id="7" creationId="{032728A2-3D2B-40DE-BA13-60A93E9E23C9}"/>
          </ac:picMkLst>
        </pc:picChg>
        <pc:picChg chg="del">
          <ac:chgData name="Abanoub Riad" userId="3eee0ade-b52f-4e10-8f1f-a69fed49e18a" providerId="ADAL" clId="{682686B9-2994-48E0-B3AC-624A732BEF55}" dt="2020-09-20T00:28:53.976" v="7836" actId="478"/>
          <ac:picMkLst>
            <pc:docMk/>
            <pc:sldMk cId="92819775" sldId="287"/>
            <ac:picMk id="10" creationId="{F11AD443-46F7-453A-A76B-E20E08E89C3F}"/>
          </ac:picMkLst>
        </pc:picChg>
        <pc:picChg chg="add mod">
          <ac:chgData name="Abanoub Riad" userId="3eee0ade-b52f-4e10-8f1f-a69fed49e18a" providerId="ADAL" clId="{682686B9-2994-48E0-B3AC-624A732BEF55}" dt="2020-09-20T00:38:04.957" v="7951" actId="1076"/>
          <ac:picMkLst>
            <pc:docMk/>
            <pc:sldMk cId="92819775" sldId="287"/>
            <ac:picMk id="11" creationId="{535E5BDA-3F6E-421D-BCEB-53DA8EF88775}"/>
          </ac:picMkLst>
        </pc:picChg>
        <pc:picChg chg="del">
          <ac:chgData name="Abanoub Riad" userId="3eee0ade-b52f-4e10-8f1f-a69fed49e18a" providerId="ADAL" clId="{682686B9-2994-48E0-B3AC-624A732BEF55}" dt="2020-09-20T00:28:54.688" v="7837" actId="478"/>
          <ac:picMkLst>
            <pc:docMk/>
            <pc:sldMk cId="92819775" sldId="287"/>
            <ac:picMk id="12" creationId="{93DC9F82-D8E9-4B46-A779-0E4B1D0C478E}"/>
          </ac:picMkLst>
        </pc:picChg>
        <pc:picChg chg="add mod modCrop">
          <ac:chgData name="Abanoub Riad" userId="3eee0ade-b52f-4e10-8f1f-a69fed49e18a" providerId="ADAL" clId="{682686B9-2994-48E0-B3AC-624A732BEF55}" dt="2020-09-20T00:37:54.589" v="7950" actId="14100"/>
          <ac:picMkLst>
            <pc:docMk/>
            <pc:sldMk cId="92819775" sldId="287"/>
            <ac:picMk id="14" creationId="{E1F4C700-C844-4183-9F09-C4B4A559A92D}"/>
          </ac:picMkLst>
        </pc:picChg>
      </pc:sldChg>
      <pc:sldChg chg="new del">
        <pc:chgData name="Abanoub Riad" userId="3eee0ade-b52f-4e10-8f1f-a69fed49e18a" providerId="ADAL" clId="{682686B9-2994-48E0-B3AC-624A732BEF55}" dt="2020-09-20T00:28:47.512" v="7834" actId="680"/>
        <pc:sldMkLst>
          <pc:docMk/>
          <pc:sldMk cId="1310164659" sldId="287"/>
        </pc:sldMkLst>
      </pc:sldChg>
      <pc:sldChg chg="addSp delSp modSp add mod delAnim modAnim">
        <pc:chgData name="Abanoub Riad" userId="3eee0ade-b52f-4e10-8f1f-a69fed49e18a" providerId="ADAL" clId="{682686B9-2994-48E0-B3AC-624A732BEF55}" dt="2020-09-20T00:45:27.869" v="8044" actId="14100"/>
        <pc:sldMkLst>
          <pc:docMk/>
          <pc:sldMk cId="2950106011" sldId="288"/>
        </pc:sldMkLst>
        <pc:spChg chg="del">
          <ac:chgData name="Abanoub Riad" userId="3eee0ade-b52f-4e10-8f1f-a69fed49e18a" providerId="ADAL" clId="{682686B9-2994-48E0-B3AC-624A732BEF55}" dt="2020-09-20T00:39:44.541" v="7981" actId="478"/>
          <ac:spMkLst>
            <pc:docMk/>
            <pc:sldMk cId="2950106011" sldId="288"/>
            <ac:spMk id="4" creationId="{BE5175EF-64CE-47BB-A8E4-6DFDC3E54877}"/>
          </ac:spMkLst>
        </pc:spChg>
        <pc:spChg chg="mod">
          <ac:chgData name="Abanoub Riad" userId="3eee0ade-b52f-4e10-8f1f-a69fed49e18a" providerId="ADAL" clId="{682686B9-2994-48E0-B3AC-624A732BEF55}" dt="2020-09-20T00:45:19.637" v="8042" actId="1076"/>
          <ac:spMkLst>
            <pc:docMk/>
            <pc:sldMk cId="2950106011" sldId="288"/>
            <ac:spMk id="9" creationId="{88B9F70D-9C86-4C35-9FFF-ECD0CBD50C2E}"/>
          </ac:spMkLst>
        </pc:spChg>
        <pc:spChg chg="add mod">
          <ac:chgData name="Abanoub Riad" userId="3eee0ade-b52f-4e10-8f1f-a69fed49e18a" providerId="ADAL" clId="{682686B9-2994-48E0-B3AC-624A732BEF55}" dt="2020-09-20T00:45:27.869" v="8044" actId="14100"/>
          <ac:spMkLst>
            <pc:docMk/>
            <pc:sldMk cId="2950106011" sldId="288"/>
            <ac:spMk id="10" creationId="{0C343BBE-627C-4238-AE49-04B0B6904C9A}"/>
          </ac:spMkLst>
        </pc:spChg>
        <pc:picChg chg="del">
          <ac:chgData name="Abanoub Riad" userId="3eee0ade-b52f-4e10-8f1f-a69fed49e18a" providerId="ADAL" clId="{682686B9-2994-48E0-B3AC-624A732BEF55}" dt="2020-09-20T00:39:41.516" v="7978" actId="478"/>
          <ac:picMkLst>
            <pc:docMk/>
            <pc:sldMk cId="2950106011" sldId="288"/>
            <ac:picMk id="7" creationId="{032728A2-3D2B-40DE-BA13-60A93E9E23C9}"/>
          </ac:picMkLst>
        </pc:picChg>
        <pc:picChg chg="del">
          <ac:chgData name="Abanoub Riad" userId="3eee0ade-b52f-4e10-8f1f-a69fed49e18a" providerId="ADAL" clId="{682686B9-2994-48E0-B3AC-624A732BEF55}" dt="2020-09-20T00:39:42.919" v="7980" actId="478"/>
          <ac:picMkLst>
            <pc:docMk/>
            <pc:sldMk cId="2950106011" sldId="288"/>
            <ac:picMk id="11" creationId="{535E5BDA-3F6E-421D-BCEB-53DA8EF88775}"/>
          </ac:picMkLst>
        </pc:picChg>
        <pc:picChg chg="del">
          <ac:chgData name="Abanoub Riad" userId="3eee0ade-b52f-4e10-8f1f-a69fed49e18a" providerId="ADAL" clId="{682686B9-2994-48E0-B3AC-624A732BEF55}" dt="2020-09-20T00:39:42.291" v="7979" actId="478"/>
          <ac:picMkLst>
            <pc:docMk/>
            <pc:sldMk cId="2950106011" sldId="288"/>
            <ac:picMk id="14" creationId="{E1F4C700-C844-4183-9F09-C4B4A559A92D}"/>
          </ac:picMkLst>
        </pc:picChg>
      </pc:sldChg>
      <pc:sldChg chg="addSp delSp modSp add mod delAnim modAnim">
        <pc:chgData name="Abanoub Riad" userId="3eee0ade-b52f-4e10-8f1f-a69fed49e18a" providerId="ADAL" clId="{682686B9-2994-48E0-B3AC-624A732BEF55}" dt="2020-09-20T01:02:00.941" v="8157" actId="20577"/>
        <pc:sldMkLst>
          <pc:docMk/>
          <pc:sldMk cId="374591905" sldId="289"/>
        </pc:sldMkLst>
        <pc:spChg chg="add mod">
          <ac:chgData name="Abanoub Riad" userId="3eee0ade-b52f-4e10-8f1f-a69fed49e18a" providerId="ADAL" clId="{682686B9-2994-48E0-B3AC-624A732BEF55}" dt="2020-09-20T00:50:21.164" v="8104" actId="1076"/>
          <ac:spMkLst>
            <pc:docMk/>
            <pc:sldMk cId="374591905" sldId="289"/>
            <ac:spMk id="8" creationId="{46060A1C-B651-4351-834F-95F182A9036E}"/>
          </ac:spMkLst>
        </pc:spChg>
        <pc:spChg chg="mod">
          <ac:chgData name="Abanoub Riad" userId="3eee0ade-b52f-4e10-8f1f-a69fed49e18a" providerId="ADAL" clId="{682686B9-2994-48E0-B3AC-624A732BEF55}" dt="2020-09-20T00:49:17.196" v="8073" actId="1076"/>
          <ac:spMkLst>
            <pc:docMk/>
            <pc:sldMk cId="374591905" sldId="289"/>
            <ac:spMk id="9" creationId="{88B9F70D-9C86-4C35-9FFF-ECD0CBD50C2E}"/>
          </ac:spMkLst>
        </pc:spChg>
        <pc:spChg chg="del">
          <ac:chgData name="Abanoub Riad" userId="3eee0ade-b52f-4e10-8f1f-a69fed49e18a" providerId="ADAL" clId="{682686B9-2994-48E0-B3AC-624A732BEF55}" dt="2020-09-20T00:47:23.037" v="8060" actId="478"/>
          <ac:spMkLst>
            <pc:docMk/>
            <pc:sldMk cId="374591905" sldId="289"/>
            <ac:spMk id="10" creationId="{0C343BBE-627C-4238-AE49-04B0B6904C9A}"/>
          </ac:spMkLst>
        </pc:spChg>
        <pc:spChg chg="add mod">
          <ac:chgData name="Abanoub Riad" userId="3eee0ade-b52f-4e10-8f1f-a69fed49e18a" providerId="ADAL" clId="{682686B9-2994-48E0-B3AC-624A732BEF55}" dt="2020-09-20T00:49:40.408" v="8082" actId="20577"/>
          <ac:spMkLst>
            <pc:docMk/>
            <pc:sldMk cId="374591905" sldId="289"/>
            <ac:spMk id="11" creationId="{80FF55AB-7205-4E5C-8F25-32E2FF8369FC}"/>
          </ac:spMkLst>
        </pc:spChg>
        <pc:spChg chg="add mod">
          <ac:chgData name="Abanoub Riad" userId="3eee0ade-b52f-4e10-8f1f-a69fed49e18a" providerId="ADAL" clId="{682686B9-2994-48E0-B3AC-624A732BEF55}" dt="2020-09-20T00:50:28.596" v="8106" actId="1076"/>
          <ac:spMkLst>
            <pc:docMk/>
            <pc:sldMk cId="374591905" sldId="289"/>
            <ac:spMk id="13" creationId="{A4336425-F00F-47E1-8BB3-F14D622DC18C}"/>
          </ac:spMkLst>
        </pc:spChg>
        <pc:spChg chg="add mod">
          <ac:chgData name="Abanoub Riad" userId="3eee0ade-b52f-4e10-8f1f-a69fed49e18a" providerId="ADAL" clId="{682686B9-2994-48E0-B3AC-624A732BEF55}" dt="2020-09-20T01:02:00.941" v="8157" actId="20577"/>
          <ac:spMkLst>
            <pc:docMk/>
            <pc:sldMk cId="374591905" sldId="289"/>
            <ac:spMk id="15" creationId="{50DDE412-8725-42DE-BDE6-BA286F7312CC}"/>
          </ac:spMkLst>
        </pc:spChg>
        <pc:picChg chg="add mod">
          <ac:chgData name="Abanoub Riad" userId="3eee0ade-b52f-4e10-8f1f-a69fed49e18a" providerId="ADAL" clId="{682686B9-2994-48E0-B3AC-624A732BEF55}" dt="2020-09-20T00:49:07.836" v="8071" actId="1076"/>
          <ac:picMkLst>
            <pc:docMk/>
            <pc:sldMk cId="374591905" sldId="289"/>
            <ac:picMk id="5" creationId="{3A660844-BAB6-4C4F-91C5-B22416D9CC5D}"/>
          </ac:picMkLst>
        </pc:picChg>
        <pc:picChg chg="add mod">
          <ac:chgData name="Abanoub Riad" userId="3eee0ade-b52f-4e10-8f1f-a69fed49e18a" providerId="ADAL" clId="{682686B9-2994-48E0-B3AC-624A732BEF55}" dt="2020-09-20T00:49:19.612" v="8074" actId="1076"/>
          <ac:picMkLst>
            <pc:docMk/>
            <pc:sldMk cId="374591905" sldId="289"/>
            <ac:picMk id="7" creationId="{76576848-A874-4CA2-8B18-2FA7003117C7}"/>
          </ac:picMkLst>
        </pc:picChg>
        <pc:picChg chg="add mod">
          <ac:chgData name="Abanoub Riad" userId="3eee0ade-b52f-4e10-8f1f-a69fed49e18a" providerId="ADAL" clId="{682686B9-2994-48E0-B3AC-624A732BEF55}" dt="2020-09-20T01:00:10.084" v="8132" actId="14100"/>
          <ac:picMkLst>
            <pc:docMk/>
            <pc:sldMk cId="374591905" sldId="289"/>
            <ac:picMk id="17" creationId="{26BB14FC-F6E4-4A47-A9F6-35061156438A}"/>
          </ac:picMkLst>
        </pc:picChg>
      </pc:sldChg>
      <pc:sldChg chg="addSp delSp modSp add mod delAnim modAnim">
        <pc:chgData name="Abanoub Riad" userId="3eee0ade-b52f-4e10-8f1f-a69fed49e18a" providerId="ADAL" clId="{682686B9-2994-48E0-B3AC-624A732BEF55}" dt="2020-09-20T01:53:18.682" v="8259"/>
        <pc:sldMkLst>
          <pc:docMk/>
          <pc:sldMk cId="3565010984" sldId="290"/>
        </pc:sldMkLst>
        <pc:spChg chg="mod">
          <ac:chgData name="Abanoub Riad" userId="3eee0ade-b52f-4e10-8f1f-a69fed49e18a" providerId="ADAL" clId="{682686B9-2994-48E0-B3AC-624A732BEF55}" dt="2020-09-20T01:41:56.483" v="8168" actId="1076"/>
          <ac:spMkLst>
            <pc:docMk/>
            <pc:sldMk cId="3565010984" sldId="290"/>
            <ac:spMk id="8" creationId="{46060A1C-B651-4351-834F-95F182A9036E}"/>
          </ac:spMkLst>
        </pc:spChg>
        <pc:spChg chg="mod">
          <ac:chgData name="Abanoub Riad" userId="3eee0ade-b52f-4e10-8f1f-a69fed49e18a" providerId="ADAL" clId="{682686B9-2994-48E0-B3AC-624A732BEF55}" dt="2020-09-20T01:41:41.259" v="8167" actId="14100"/>
          <ac:spMkLst>
            <pc:docMk/>
            <pc:sldMk cId="3565010984" sldId="290"/>
            <ac:spMk id="9" creationId="{88B9F70D-9C86-4C35-9FFF-ECD0CBD50C2E}"/>
          </ac:spMkLst>
        </pc:spChg>
        <pc:spChg chg="mod">
          <ac:chgData name="Abanoub Riad" userId="3eee0ade-b52f-4e10-8f1f-a69fed49e18a" providerId="ADAL" clId="{682686B9-2994-48E0-B3AC-624A732BEF55}" dt="2020-09-20T01:44:47.452" v="8203" actId="14100"/>
          <ac:spMkLst>
            <pc:docMk/>
            <pc:sldMk cId="3565010984" sldId="290"/>
            <ac:spMk id="11" creationId="{80FF55AB-7205-4E5C-8F25-32E2FF8369FC}"/>
          </ac:spMkLst>
        </pc:spChg>
        <pc:spChg chg="mod">
          <ac:chgData name="Abanoub Riad" userId="3eee0ade-b52f-4e10-8f1f-a69fed49e18a" providerId="ADAL" clId="{682686B9-2994-48E0-B3AC-624A732BEF55}" dt="2020-09-20T01:44:54.155" v="8204" actId="1076"/>
          <ac:spMkLst>
            <pc:docMk/>
            <pc:sldMk cId="3565010984" sldId="290"/>
            <ac:spMk id="13" creationId="{A4336425-F00F-47E1-8BB3-F14D622DC18C}"/>
          </ac:spMkLst>
        </pc:spChg>
        <pc:spChg chg="del">
          <ac:chgData name="Abanoub Riad" userId="3eee0ade-b52f-4e10-8f1f-a69fed49e18a" providerId="ADAL" clId="{682686B9-2994-48E0-B3AC-624A732BEF55}" dt="2020-09-20T01:45:19.338" v="8205" actId="478"/>
          <ac:spMkLst>
            <pc:docMk/>
            <pc:sldMk cId="3565010984" sldId="290"/>
            <ac:spMk id="15" creationId="{50DDE412-8725-42DE-BDE6-BA286F7312CC}"/>
          </ac:spMkLst>
        </pc:spChg>
        <pc:spChg chg="add mod">
          <ac:chgData name="Abanoub Riad" userId="3eee0ade-b52f-4e10-8f1f-a69fed49e18a" providerId="ADAL" clId="{682686B9-2994-48E0-B3AC-624A732BEF55}" dt="2020-09-20T01:47:46.795" v="8229" actId="14100"/>
          <ac:spMkLst>
            <pc:docMk/>
            <pc:sldMk cId="3565010984" sldId="290"/>
            <ac:spMk id="16" creationId="{10ECD59C-AB85-42BE-A5E0-894EFFDC4353}"/>
          </ac:spMkLst>
        </pc:spChg>
        <pc:spChg chg="add mod">
          <ac:chgData name="Abanoub Riad" userId="3eee0ade-b52f-4e10-8f1f-a69fed49e18a" providerId="ADAL" clId="{682686B9-2994-48E0-B3AC-624A732BEF55}" dt="2020-09-20T01:51:05.088" v="8244" actId="115"/>
          <ac:spMkLst>
            <pc:docMk/>
            <pc:sldMk cId="3565010984" sldId="290"/>
            <ac:spMk id="18" creationId="{388ADC23-8372-404C-BA82-45E96A52D978}"/>
          </ac:spMkLst>
        </pc:spChg>
        <pc:picChg chg="del">
          <ac:chgData name="Abanoub Riad" userId="3eee0ade-b52f-4e10-8f1f-a69fed49e18a" providerId="ADAL" clId="{682686B9-2994-48E0-B3AC-624A732BEF55}" dt="2020-09-20T01:42:19.831" v="8173" actId="478"/>
          <ac:picMkLst>
            <pc:docMk/>
            <pc:sldMk cId="3565010984" sldId="290"/>
            <ac:picMk id="5" creationId="{3A660844-BAB6-4C4F-91C5-B22416D9CC5D}"/>
          </ac:picMkLst>
        </pc:picChg>
        <pc:picChg chg="add mod modCrop">
          <ac:chgData name="Abanoub Riad" userId="3eee0ade-b52f-4e10-8f1f-a69fed49e18a" providerId="ADAL" clId="{682686B9-2994-48E0-B3AC-624A732BEF55}" dt="2020-09-20T01:43:36.406" v="8191" actId="1035"/>
          <ac:picMkLst>
            <pc:docMk/>
            <pc:sldMk cId="3565010984" sldId="290"/>
            <ac:picMk id="6" creationId="{7B8DB5F1-5559-44EF-BE3A-13CFE3E75F35}"/>
          </ac:picMkLst>
        </pc:picChg>
        <pc:picChg chg="del mod">
          <ac:chgData name="Abanoub Riad" userId="3eee0ade-b52f-4e10-8f1f-a69fed49e18a" providerId="ADAL" clId="{682686B9-2994-48E0-B3AC-624A732BEF55}" dt="2020-09-20T01:42:16.560" v="8172" actId="478"/>
          <ac:picMkLst>
            <pc:docMk/>
            <pc:sldMk cId="3565010984" sldId="290"/>
            <ac:picMk id="7" creationId="{76576848-A874-4CA2-8B18-2FA7003117C7}"/>
          </ac:picMkLst>
        </pc:picChg>
        <pc:picChg chg="add mod">
          <ac:chgData name="Abanoub Riad" userId="3eee0ade-b52f-4e10-8f1f-a69fed49e18a" providerId="ADAL" clId="{682686B9-2994-48E0-B3AC-624A732BEF55}" dt="2020-09-20T01:46:31.524" v="8210" actId="14100"/>
          <ac:picMkLst>
            <pc:docMk/>
            <pc:sldMk cId="3565010984" sldId="290"/>
            <ac:picMk id="12" creationId="{B2EC6173-315B-49CE-B40A-AAB7B24CC462}"/>
          </ac:picMkLst>
        </pc:picChg>
        <pc:picChg chg="del">
          <ac:chgData name="Abanoub Riad" userId="3eee0ade-b52f-4e10-8f1f-a69fed49e18a" providerId="ADAL" clId="{682686B9-2994-48E0-B3AC-624A732BEF55}" dt="2020-09-20T01:42:11.587" v="8169" actId="478"/>
          <ac:picMkLst>
            <pc:docMk/>
            <pc:sldMk cId="3565010984" sldId="290"/>
            <ac:picMk id="17" creationId="{26BB14FC-F6E4-4A47-A9F6-35061156438A}"/>
          </ac:picMkLst>
        </pc:picChg>
        <pc:picChg chg="add mod">
          <ac:chgData name="Abanoub Riad" userId="3eee0ade-b52f-4e10-8f1f-a69fed49e18a" providerId="ADAL" clId="{682686B9-2994-48E0-B3AC-624A732BEF55}" dt="2020-09-20T01:53:05.690" v="8258" actId="1037"/>
          <ac:picMkLst>
            <pc:docMk/>
            <pc:sldMk cId="3565010984" sldId="290"/>
            <ac:picMk id="20" creationId="{F8C5FEF3-DF73-4C4D-8E0E-555D7FC51E50}"/>
          </ac:picMkLst>
        </pc:picChg>
      </pc:sldChg>
      <pc:sldChg chg="addSp delSp modSp add mod delAnim modAnim">
        <pc:chgData name="Abanoub Riad" userId="3eee0ade-b52f-4e10-8f1f-a69fed49e18a" providerId="ADAL" clId="{682686B9-2994-48E0-B3AC-624A732BEF55}" dt="2020-09-20T02:11:40.170" v="8399" actId="22"/>
        <pc:sldMkLst>
          <pc:docMk/>
          <pc:sldMk cId="1590428184" sldId="291"/>
        </pc:sldMkLst>
        <pc:spChg chg="del">
          <ac:chgData name="Abanoub Riad" userId="3eee0ade-b52f-4e10-8f1f-a69fed49e18a" providerId="ADAL" clId="{682686B9-2994-48E0-B3AC-624A732BEF55}" dt="2020-09-20T01:53:53.597" v="8268" actId="478"/>
          <ac:spMkLst>
            <pc:docMk/>
            <pc:sldMk cId="1590428184" sldId="291"/>
            <ac:spMk id="8" creationId="{46060A1C-B651-4351-834F-95F182A9036E}"/>
          </ac:spMkLst>
        </pc:spChg>
        <pc:spChg chg="mod">
          <ac:chgData name="Abanoub Riad" userId="3eee0ade-b52f-4e10-8f1f-a69fed49e18a" providerId="ADAL" clId="{682686B9-2994-48E0-B3AC-624A732BEF55}" dt="2020-09-20T01:53:58.884" v="8285" actId="20577"/>
          <ac:spMkLst>
            <pc:docMk/>
            <pc:sldMk cId="1590428184" sldId="291"/>
            <ac:spMk id="9" creationId="{88B9F70D-9C86-4C35-9FFF-ECD0CBD50C2E}"/>
          </ac:spMkLst>
        </pc:spChg>
        <pc:spChg chg="del">
          <ac:chgData name="Abanoub Riad" userId="3eee0ade-b52f-4e10-8f1f-a69fed49e18a" providerId="ADAL" clId="{682686B9-2994-48E0-B3AC-624A732BEF55}" dt="2020-09-20T01:53:50.727" v="8266" actId="478"/>
          <ac:spMkLst>
            <pc:docMk/>
            <pc:sldMk cId="1590428184" sldId="291"/>
            <ac:spMk id="11" creationId="{80FF55AB-7205-4E5C-8F25-32E2FF8369FC}"/>
          </ac:spMkLst>
        </pc:spChg>
        <pc:spChg chg="del">
          <ac:chgData name="Abanoub Riad" userId="3eee0ade-b52f-4e10-8f1f-a69fed49e18a" providerId="ADAL" clId="{682686B9-2994-48E0-B3AC-624A732BEF55}" dt="2020-09-20T01:53:51.998" v="8267" actId="478"/>
          <ac:spMkLst>
            <pc:docMk/>
            <pc:sldMk cId="1590428184" sldId="291"/>
            <ac:spMk id="13" creationId="{A4336425-F00F-47E1-8BB3-F14D622DC18C}"/>
          </ac:spMkLst>
        </pc:spChg>
        <pc:spChg chg="del">
          <ac:chgData name="Abanoub Riad" userId="3eee0ade-b52f-4e10-8f1f-a69fed49e18a" providerId="ADAL" clId="{682686B9-2994-48E0-B3AC-624A732BEF55}" dt="2020-09-20T01:53:48.971" v="8265" actId="478"/>
          <ac:spMkLst>
            <pc:docMk/>
            <pc:sldMk cId="1590428184" sldId="291"/>
            <ac:spMk id="16" creationId="{10ECD59C-AB85-42BE-A5E0-894EFFDC4353}"/>
          </ac:spMkLst>
        </pc:spChg>
        <pc:spChg chg="del">
          <ac:chgData name="Abanoub Riad" userId="3eee0ade-b52f-4e10-8f1f-a69fed49e18a" providerId="ADAL" clId="{682686B9-2994-48E0-B3AC-624A732BEF55}" dt="2020-09-20T01:53:47.707" v="8264" actId="478"/>
          <ac:spMkLst>
            <pc:docMk/>
            <pc:sldMk cId="1590428184" sldId="291"/>
            <ac:spMk id="18" creationId="{388ADC23-8372-404C-BA82-45E96A52D978}"/>
          </ac:spMkLst>
        </pc:spChg>
        <pc:spChg chg="add del mod">
          <ac:chgData name="Abanoub Riad" userId="3eee0ade-b52f-4e10-8f1f-a69fed49e18a" providerId="ADAL" clId="{682686B9-2994-48E0-B3AC-624A732BEF55}" dt="2020-09-20T02:04:41.396" v="8319"/>
          <ac:spMkLst>
            <pc:docMk/>
            <pc:sldMk cId="1590428184" sldId="291"/>
            <ac:spMk id="21" creationId="{DF9334CA-EE99-4082-B932-24DD15EF67EA}"/>
          </ac:spMkLst>
        </pc:spChg>
        <pc:spChg chg="add mod">
          <ac:chgData name="Abanoub Riad" userId="3eee0ade-b52f-4e10-8f1f-a69fed49e18a" providerId="ADAL" clId="{682686B9-2994-48E0-B3AC-624A732BEF55}" dt="2020-09-20T02:05:16.627" v="8340" actId="1076"/>
          <ac:spMkLst>
            <pc:docMk/>
            <pc:sldMk cId="1590428184" sldId="291"/>
            <ac:spMk id="24" creationId="{36A62DF5-740F-4219-A431-589D300DFF21}"/>
          </ac:spMkLst>
        </pc:spChg>
        <pc:spChg chg="add mod">
          <ac:chgData name="Abanoub Riad" userId="3eee0ade-b52f-4e10-8f1f-a69fed49e18a" providerId="ADAL" clId="{682686B9-2994-48E0-B3AC-624A732BEF55}" dt="2020-09-20T02:06:42.382" v="8356" actId="20577"/>
          <ac:spMkLst>
            <pc:docMk/>
            <pc:sldMk cId="1590428184" sldId="291"/>
            <ac:spMk id="27" creationId="{A7EF0D25-BE42-4DCA-B5D2-63D5883A2196}"/>
          </ac:spMkLst>
        </pc:spChg>
        <pc:spChg chg="add mod">
          <ac:chgData name="Abanoub Riad" userId="3eee0ade-b52f-4e10-8f1f-a69fed49e18a" providerId="ADAL" clId="{682686B9-2994-48E0-B3AC-624A732BEF55}" dt="2020-09-20T02:07:53.430" v="8361" actId="571"/>
          <ac:spMkLst>
            <pc:docMk/>
            <pc:sldMk cId="1590428184" sldId="291"/>
            <ac:spMk id="30" creationId="{AD3D6C07-C660-4382-8231-CC230002B1CE}"/>
          </ac:spMkLst>
        </pc:spChg>
        <pc:spChg chg="add mod">
          <ac:chgData name="Abanoub Riad" userId="3eee0ade-b52f-4e10-8f1f-a69fed49e18a" providerId="ADAL" clId="{682686B9-2994-48E0-B3AC-624A732BEF55}" dt="2020-09-20T02:08:10.775" v="8374" actId="20577"/>
          <ac:spMkLst>
            <pc:docMk/>
            <pc:sldMk cId="1590428184" sldId="291"/>
            <ac:spMk id="33" creationId="{FE7BC6CD-5952-4061-9224-AAEEE7B280A1}"/>
          </ac:spMkLst>
        </pc:spChg>
        <pc:spChg chg="add mod">
          <ac:chgData name="Abanoub Riad" userId="3eee0ade-b52f-4e10-8f1f-a69fed49e18a" providerId="ADAL" clId="{682686B9-2994-48E0-B3AC-624A732BEF55}" dt="2020-09-20T02:09:11.518" v="8397" actId="1035"/>
          <ac:spMkLst>
            <pc:docMk/>
            <pc:sldMk cId="1590428184" sldId="291"/>
            <ac:spMk id="35" creationId="{3986B986-CD34-4B04-A6DA-5694F3F62383}"/>
          </ac:spMkLst>
        </pc:spChg>
        <pc:spChg chg="add del">
          <ac:chgData name="Abanoub Riad" userId="3eee0ade-b52f-4e10-8f1f-a69fed49e18a" providerId="ADAL" clId="{682686B9-2994-48E0-B3AC-624A732BEF55}" dt="2020-09-20T02:11:40.170" v="8399" actId="22"/>
          <ac:spMkLst>
            <pc:docMk/>
            <pc:sldMk cId="1590428184" sldId="291"/>
            <ac:spMk id="37" creationId="{584F0622-77E4-4FE7-A4AB-FE3DE27840F5}"/>
          </ac:spMkLst>
        </pc:spChg>
        <pc:picChg chg="add mod">
          <ac:chgData name="Abanoub Riad" userId="3eee0ade-b52f-4e10-8f1f-a69fed49e18a" providerId="ADAL" clId="{682686B9-2994-48E0-B3AC-624A732BEF55}" dt="2020-09-20T02:02:15.779" v="8302" actId="1076"/>
          <ac:picMkLst>
            <pc:docMk/>
            <pc:sldMk cId="1590428184" sldId="291"/>
            <ac:picMk id="5" creationId="{F1BEDFF3-F1C1-418E-AB14-7B44D831174E}"/>
          </ac:picMkLst>
        </pc:picChg>
        <pc:picChg chg="del">
          <ac:chgData name="Abanoub Riad" userId="3eee0ade-b52f-4e10-8f1f-a69fed49e18a" providerId="ADAL" clId="{682686B9-2994-48E0-B3AC-624A732BEF55}" dt="2020-09-20T01:53:44.085" v="8262" actId="478"/>
          <ac:picMkLst>
            <pc:docMk/>
            <pc:sldMk cId="1590428184" sldId="291"/>
            <ac:picMk id="6" creationId="{7B8DB5F1-5559-44EF-BE3A-13CFE3E75F35}"/>
          </ac:picMkLst>
        </pc:picChg>
        <pc:picChg chg="add del mod">
          <ac:chgData name="Abanoub Riad" userId="3eee0ade-b52f-4e10-8f1f-a69fed49e18a" providerId="ADAL" clId="{682686B9-2994-48E0-B3AC-624A732BEF55}" dt="2020-09-20T01:59:11.917" v="8301" actId="478"/>
          <ac:picMkLst>
            <pc:docMk/>
            <pc:sldMk cId="1590428184" sldId="291"/>
            <ac:picMk id="10" creationId="{F46FAACD-D4AA-4919-ACE1-35DC666A3D2A}"/>
          </ac:picMkLst>
        </pc:picChg>
        <pc:picChg chg="del">
          <ac:chgData name="Abanoub Riad" userId="3eee0ade-b52f-4e10-8f1f-a69fed49e18a" providerId="ADAL" clId="{682686B9-2994-48E0-B3AC-624A732BEF55}" dt="2020-09-20T01:53:44.721" v="8263" actId="478"/>
          <ac:picMkLst>
            <pc:docMk/>
            <pc:sldMk cId="1590428184" sldId="291"/>
            <ac:picMk id="12" creationId="{B2EC6173-315B-49CE-B40A-AAB7B24CC462}"/>
          </ac:picMkLst>
        </pc:picChg>
        <pc:picChg chg="add del mod">
          <ac:chgData name="Abanoub Riad" userId="3eee0ade-b52f-4e10-8f1f-a69fed49e18a" providerId="ADAL" clId="{682686B9-2994-48E0-B3AC-624A732BEF55}" dt="2020-09-20T02:03:38.459" v="8310" actId="478"/>
          <ac:picMkLst>
            <pc:docMk/>
            <pc:sldMk cId="1590428184" sldId="291"/>
            <ac:picMk id="15" creationId="{6BCC5442-A6C7-47C8-813F-963275010CFF}"/>
          </ac:picMkLst>
        </pc:picChg>
        <pc:picChg chg="add mod">
          <ac:chgData name="Abanoub Riad" userId="3eee0ade-b52f-4e10-8f1f-a69fed49e18a" providerId="ADAL" clId="{682686B9-2994-48E0-B3AC-624A732BEF55}" dt="2020-09-20T02:04:24.770" v="8313" actId="14100"/>
          <ac:picMkLst>
            <pc:docMk/>
            <pc:sldMk cId="1590428184" sldId="291"/>
            <ac:picMk id="19" creationId="{BE33DFE5-5B36-4E87-85F0-0C675ED0C041}"/>
          </ac:picMkLst>
        </pc:picChg>
        <pc:picChg chg="del">
          <ac:chgData name="Abanoub Riad" userId="3eee0ade-b52f-4e10-8f1f-a69fed49e18a" providerId="ADAL" clId="{682686B9-2994-48E0-B3AC-624A732BEF55}" dt="2020-09-20T01:53:42.122" v="8261" actId="478"/>
          <ac:picMkLst>
            <pc:docMk/>
            <pc:sldMk cId="1590428184" sldId="291"/>
            <ac:picMk id="20" creationId="{F8C5FEF3-DF73-4C4D-8E0E-555D7FC51E50}"/>
          </ac:picMkLst>
        </pc:picChg>
        <pc:picChg chg="add del mod">
          <ac:chgData name="Abanoub Riad" userId="3eee0ade-b52f-4e10-8f1f-a69fed49e18a" providerId="ADAL" clId="{682686B9-2994-48E0-B3AC-624A732BEF55}" dt="2020-09-20T02:04:41.389" v="8317" actId="478"/>
          <ac:picMkLst>
            <pc:docMk/>
            <pc:sldMk cId="1590428184" sldId="291"/>
            <ac:picMk id="23" creationId="{B7E87B26-FC33-4D30-8FF7-E9A0AC49668F}"/>
          </ac:picMkLst>
        </pc:picChg>
        <pc:picChg chg="add mod">
          <ac:chgData name="Abanoub Riad" userId="3eee0ade-b52f-4e10-8f1f-a69fed49e18a" providerId="ADAL" clId="{682686B9-2994-48E0-B3AC-624A732BEF55}" dt="2020-09-20T02:06:24.075" v="8348" actId="14100"/>
          <ac:picMkLst>
            <pc:docMk/>
            <pc:sldMk cId="1590428184" sldId="291"/>
            <ac:picMk id="26" creationId="{C2733F6A-12F2-43B7-9C34-CFCF110A093A}"/>
          </ac:picMkLst>
        </pc:picChg>
        <pc:picChg chg="add mod">
          <ac:chgData name="Abanoub Riad" userId="3eee0ade-b52f-4e10-8f1f-a69fed49e18a" providerId="ADAL" clId="{682686B9-2994-48E0-B3AC-624A732BEF55}" dt="2020-09-20T02:07:45.746" v="8360" actId="1076"/>
          <ac:picMkLst>
            <pc:docMk/>
            <pc:sldMk cId="1590428184" sldId="291"/>
            <ac:picMk id="29" creationId="{BBE9227F-C031-4E71-823F-88353352B8A9}"/>
          </ac:picMkLst>
        </pc:picChg>
        <pc:picChg chg="add del">
          <ac:chgData name="Abanoub Riad" userId="3eee0ade-b52f-4e10-8f1f-a69fed49e18a" providerId="ADAL" clId="{682686B9-2994-48E0-B3AC-624A732BEF55}" dt="2020-09-20T02:07:56.532" v="8363" actId="22"/>
          <ac:picMkLst>
            <pc:docMk/>
            <pc:sldMk cId="1590428184" sldId="291"/>
            <ac:picMk id="32" creationId="{BEAAC5FB-723B-4A03-927B-B2421306567A}"/>
          </ac:picMkLst>
        </pc:picChg>
      </pc:sldChg>
      <pc:sldChg chg="addSp delSp modSp add mod delAnim modAnim">
        <pc:chgData name="Abanoub Riad" userId="3eee0ade-b52f-4e10-8f1f-a69fed49e18a" providerId="ADAL" clId="{682686B9-2994-48E0-B3AC-624A732BEF55}" dt="2020-09-20T02:15:18.041" v="8442" actId="20577"/>
        <pc:sldMkLst>
          <pc:docMk/>
          <pc:sldMk cId="610167504" sldId="292"/>
        </pc:sldMkLst>
        <pc:spChg chg="mod">
          <ac:chgData name="Abanoub Riad" userId="3eee0ade-b52f-4e10-8f1f-a69fed49e18a" providerId="ADAL" clId="{682686B9-2994-48E0-B3AC-624A732BEF55}" dt="2020-09-20T02:14:12.516" v="8428" actId="404"/>
          <ac:spMkLst>
            <pc:docMk/>
            <pc:sldMk cId="610167504" sldId="292"/>
            <ac:spMk id="9" creationId="{88B9F70D-9C86-4C35-9FFF-ECD0CBD50C2E}"/>
          </ac:spMkLst>
        </pc:spChg>
        <pc:spChg chg="add mod">
          <ac:chgData name="Abanoub Riad" userId="3eee0ade-b52f-4e10-8f1f-a69fed49e18a" providerId="ADAL" clId="{682686B9-2994-48E0-B3AC-624A732BEF55}" dt="2020-09-20T02:15:18.041" v="8442" actId="20577"/>
          <ac:spMkLst>
            <pc:docMk/>
            <pc:sldMk cId="610167504" sldId="292"/>
            <ac:spMk id="18" creationId="{69944C69-B52E-4590-BD4D-71277BB07973}"/>
          </ac:spMkLst>
        </pc:spChg>
        <pc:spChg chg="del mod">
          <ac:chgData name="Abanoub Riad" userId="3eee0ade-b52f-4e10-8f1f-a69fed49e18a" providerId="ADAL" clId="{682686B9-2994-48E0-B3AC-624A732BEF55}" dt="2020-09-20T02:14:23.095" v="8432" actId="478"/>
          <ac:spMkLst>
            <pc:docMk/>
            <pc:sldMk cId="610167504" sldId="292"/>
            <ac:spMk id="24" creationId="{36A62DF5-740F-4219-A431-589D300DFF21}"/>
          </ac:spMkLst>
        </pc:spChg>
        <pc:spChg chg="mod ord">
          <ac:chgData name="Abanoub Riad" userId="3eee0ade-b52f-4e10-8f1f-a69fed49e18a" providerId="ADAL" clId="{682686B9-2994-48E0-B3AC-624A732BEF55}" dt="2020-09-20T02:13:56.233" v="8415" actId="166"/>
          <ac:spMkLst>
            <pc:docMk/>
            <pc:sldMk cId="610167504" sldId="292"/>
            <ac:spMk id="27" creationId="{A7EF0D25-BE42-4DCA-B5D2-63D5883A2196}"/>
          </ac:spMkLst>
        </pc:spChg>
        <pc:spChg chg="del">
          <ac:chgData name="Abanoub Riad" userId="3eee0ade-b52f-4e10-8f1f-a69fed49e18a" providerId="ADAL" clId="{682686B9-2994-48E0-B3AC-624A732BEF55}" dt="2020-09-20T02:14:18.458" v="8430" actId="478"/>
          <ac:spMkLst>
            <pc:docMk/>
            <pc:sldMk cId="610167504" sldId="292"/>
            <ac:spMk id="30" creationId="{AD3D6C07-C660-4382-8231-CC230002B1CE}"/>
          </ac:spMkLst>
        </pc:spChg>
        <pc:spChg chg="del">
          <ac:chgData name="Abanoub Riad" userId="3eee0ade-b52f-4e10-8f1f-a69fed49e18a" providerId="ADAL" clId="{682686B9-2994-48E0-B3AC-624A732BEF55}" dt="2020-09-20T02:14:16.054" v="8429" actId="478"/>
          <ac:spMkLst>
            <pc:docMk/>
            <pc:sldMk cId="610167504" sldId="292"/>
            <ac:spMk id="33" creationId="{FE7BC6CD-5952-4061-9224-AAEEE7B280A1}"/>
          </ac:spMkLst>
        </pc:spChg>
        <pc:picChg chg="del">
          <ac:chgData name="Abanoub Riad" userId="3eee0ade-b52f-4e10-8f1f-a69fed49e18a" providerId="ADAL" clId="{682686B9-2994-48E0-B3AC-624A732BEF55}" dt="2020-09-20T02:11:48.024" v="8401" actId="478"/>
          <ac:picMkLst>
            <pc:docMk/>
            <pc:sldMk cId="610167504" sldId="292"/>
            <ac:picMk id="5" creationId="{F1BEDFF3-F1C1-418E-AB14-7B44D831174E}"/>
          </ac:picMkLst>
        </pc:picChg>
        <pc:picChg chg="add mod">
          <ac:chgData name="Abanoub Riad" userId="3eee0ade-b52f-4e10-8f1f-a69fed49e18a" providerId="ADAL" clId="{682686B9-2994-48E0-B3AC-624A732BEF55}" dt="2020-09-20T02:13:36.058" v="8409" actId="14100"/>
          <ac:picMkLst>
            <pc:docMk/>
            <pc:sldMk cId="610167504" sldId="292"/>
            <ac:picMk id="6" creationId="{CEE4D24C-B07A-4CEA-BEA5-903513104F99}"/>
          </ac:picMkLst>
        </pc:picChg>
        <pc:picChg chg="add mod">
          <ac:chgData name="Abanoub Riad" userId="3eee0ade-b52f-4e10-8f1f-a69fed49e18a" providerId="ADAL" clId="{682686B9-2994-48E0-B3AC-624A732BEF55}" dt="2020-09-20T02:15:05.378" v="8436" actId="14100"/>
          <ac:picMkLst>
            <pc:docMk/>
            <pc:sldMk cId="610167504" sldId="292"/>
            <ac:picMk id="8" creationId="{5A8ECFAE-3FC8-45FC-95E5-39B6C2F86966}"/>
          </ac:picMkLst>
        </pc:picChg>
        <pc:picChg chg="del">
          <ac:chgData name="Abanoub Riad" userId="3eee0ade-b52f-4e10-8f1f-a69fed49e18a" providerId="ADAL" clId="{682686B9-2994-48E0-B3AC-624A732BEF55}" dt="2020-09-20T02:11:49.766" v="8403" actId="478"/>
          <ac:picMkLst>
            <pc:docMk/>
            <pc:sldMk cId="610167504" sldId="292"/>
            <ac:picMk id="19" creationId="{BE33DFE5-5B36-4E87-85F0-0C675ED0C041}"/>
          </ac:picMkLst>
        </pc:picChg>
        <pc:picChg chg="del">
          <ac:chgData name="Abanoub Riad" userId="3eee0ade-b52f-4e10-8f1f-a69fed49e18a" providerId="ADAL" clId="{682686B9-2994-48E0-B3AC-624A732BEF55}" dt="2020-09-20T02:11:50.464" v="8404" actId="478"/>
          <ac:picMkLst>
            <pc:docMk/>
            <pc:sldMk cId="610167504" sldId="292"/>
            <ac:picMk id="26" creationId="{C2733F6A-12F2-43B7-9C34-CFCF110A093A}"/>
          </ac:picMkLst>
        </pc:picChg>
        <pc:picChg chg="del">
          <ac:chgData name="Abanoub Riad" userId="3eee0ade-b52f-4e10-8f1f-a69fed49e18a" providerId="ADAL" clId="{682686B9-2994-48E0-B3AC-624A732BEF55}" dt="2020-09-20T02:11:48.987" v="8402" actId="478"/>
          <ac:picMkLst>
            <pc:docMk/>
            <pc:sldMk cId="610167504" sldId="292"/>
            <ac:picMk id="29" creationId="{BBE9227F-C031-4E71-823F-88353352B8A9}"/>
          </ac:picMkLst>
        </pc:picChg>
      </pc:sldChg>
      <pc:sldChg chg="addSp delSp modSp add mod modAnim">
        <pc:chgData name="Abanoub Riad" userId="3eee0ade-b52f-4e10-8f1f-a69fed49e18a" providerId="ADAL" clId="{682686B9-2994-48E0-B3AC-624A732BEF55}" dt="2020-09-20T02:22:16.570" v="8516"/>
        <pc:sldMkLst>
          <pc:docMk/>
          <pc:sldMk cId="1221883209" sldId="293"/>
        </pc:sldMkLst>
        <pc:spChg chg="mod">
          <ac:chgData name="Abanoub Riad" userId="3eee0ade-b52f-4e10-8f1f-a69fed49e18a" providerId="ADAL" clId="{682686B9-2994-48E0-B3AC-624A732BEF55}" dt="2020-09-20T02:20:37.054" v="8503" actId="20577"/>
          <ac:spMkLst>
            <pc:docMk/>
            <pc:sldMk cId="1221883209" sldId="293"/>
            <ac:spMk id="9" creationId="{88B9F70D-9C86-4C35-9FFF-ECD0CBD50C2E}"/>
          </ac:spMkLst>
        </pc:spChg>
        <pc:spChg chg="mod">
          <ac:chgData name="Abanoub Riad" userId="3eee0ade-b52f-4e10-8f1f-a69fed49e18a" providerId="ADAL" clId="{682686B9-2994-48E0-B3AC-624A732BEF55}" dt="2020-09-20T02:21:17.261" v="8509" actId="404"/>
          <ac:spMkLst>
            <pc:docMk/>
            <pc:sldMk cId="1221883209" sldId="293"/>
            <ac:spMk id="10" creationId="{1E21AD22-F0C8-468A-810B-3880223DD75A}"/>
          </ac:spMkLst>
        </pc:spChg>
        <pc:picChg chg="del">
          <ac:chgData name="Abanoub Riad" userId="3eee0ade-b52f-4e10-8f1f-a69fed49e18a" providerId="ADAL" clId="{682686B9-2994-48E0-B3AC-624A732BEF55}" dt="2020-09-20T02:17:59.840" v="8476" actId="478"/>
          <ac:picMkLst>
            <pc:docMk/>
            <pc:sldMk cId="1221883209" sldId="293"/>
            <ac:picMk id="5" creationId="{449B5CA2-32DF-47D9-B3EA-4B3970AA722D}"/>
          </ac:picMkLst>
        </pc:picChg>
        <pc:picChg chg="add mod ord">
          <ac:chgData name="Abanoub Riad" userId="3eee0ade-b52f-4e10-8f1f-a69fed49e18a" providerId="ADAL" clId="{682686B9-2994-48E0-B3AC-624A732BEF55}" dt="2020-09-20T02:21:46.464" v="8512" actId="29295"/>
          <ac:picMkLst>
            <pc:docMk/>
            <pc:sldMk cId="1221883209" sldId="293"/>
            <ac:picMk id="6" creationId="{E39EC87D-C2FF-453D-96FF-8AFDA5C8FDCC}"/>
          </ac:picMkLst>
        </pc:picChg>
      </pc:sldChg>
      <pc:sldChg chg="delSp modSp add mod delAnim modAnim">
        <pc:chgData name="Abanoub Riad" userId="3eee0ade-b52f-4e10-8f1f-a69fed49e18a" providerId="ADAL" clId="{682686B9-2994-48E0-B3AC-624A732BEF55}" dt="2020-09-20T02:23:38.229" v="8520" actId="478"/>
        <pc:sldMkLst>
          <pc:docMk/>
          <pc:sldMk cId="2140398949" sldId="294"/>
        </pc:sldMkLst>
        <pc:spChg chg="del mod">
          <ac:chgData name="Abanoub Riad" userId="3eee0ade-b52f-4e10-8f1f-a69fed49e18a" providerId="ADAL" clId="{682686B9-2994-48E0-B3AC-624A732BEF55}" dt="2020-09-20T02:23:38.229" v="8520" actId="478"/>
          <ac:spMkLst>
            <pc:docMk/>
            <pc:sldMk cId="2140398949" sldId="294"/>
            <ac:spMk id="10" creationId="{1E21AD22-F0C8-468A-810B-3880223DD75A}"/>
          </ac:spMkLst>
        </pc:spChg>
      </pc:sldChg>
      <pc:sldChg chg="addSp delSp modSp add mod delAnim modAnim">
        <pc:chgData name="Abanoub Riad" userId="3eee0ade-b52f-4e10-8f1f-a69fed49e18a" providerId="ADAL" clId="{682686B9-2994-48E0-B3AC-624A732BEF55}" dt="2020-09-20T02:27:00.180" v="8591" actId="478"/>
        <pc:sldMkLst>
          <pc:docMk/>
          <pc:sldMk cId="1929594849" sldId="295"/>
        </pc:sldMkLst>
        <pc:spChg chg="add mod">
          <ac:chgData name="Abanoub Riad" userId="3eee0ade-b52f-4e10-8f1f-a69fed49e18a" providerId="ADAL" clId="{682686B9-2994-48E0-B3AC-624A732BEF55}" dt="2020-09-20T02:25:38.649" v="8565" actId="1076"/>
          <ac:spMkLst>
            <pc:docMk/>
            <pc:sldMk cId="1929594849" sldId="295"/>
            <ac:spMk id="4" creationId="{8A757585-2C84-462C-8C31-713BCFFF408D}"/>
          </ac:spMkLst>
        </pc:spChg>
        <pc:spChg chg="add del mod">
          <ac:chgData name="Abanoub Riad" userId="3eee0ade-b52f-4e10-8f1f-a69fed49e18a" providerId="ADAL" clId="{682686B9-2994-48E0-B3AC-624A732BEF55}" dt="2020-09-20T02:27:00.180" v="8591" actId="478"/>
          <ac:spMkLst>
            <pc:docMk/>
            <pc:sldMk cId="1929594849" sldId="295"/>
            <ac:spMk id="5" creationId="{B90B86AB-A1AD-460C-B9B5-67BD5355EF2B}"/>
          </ac:spMkLst>
        </pc:spChg>
        <pc:spChg chg="add mod">
          <ac:chgData name="Abanoub Riad" userId="3eee0ade-b52f-4e10-8f1f-a69fed49e18a" providerId="ADAL" clId="{682686B9-2994-48E0-B3AC-624A732BEF55}" dt="2020-09-20T02:24:26.781" v="8529" actId="571"/>
          <ac:spMkLst>
            <pc:docMk/>
            <pc:sldMk cId="1929594849" sldId="295"/>
            <ac:spMk id="22" creationId="{AD4F5213-B0B0-45B3-BDDC-C7A5C8A25065}"/>
          </ac:spMkLst>
        </pc:spChg>
        <pc:spChg chg="del">
          <ac:chgData name="Abanoub Riad" userId="3eee0ade-b52f-4e10-8f1f-a69fed49e18a" providerId="ADAL" clId="{682686B9-2994-48E0-B3AC-624A732BEF55}" dt="2020-09-20T02:24:10.238" v="8525" actId="478"/>
          <ac:spMkLst>
            <pc:docMk/>
            <pc:sldMk cId="1929594849" sldId="295"/>
            <ac:spMk id="29" creationId="{D48B7979-A83B-4538-84A2-80FC846A32FB}"/>
          </ac:spMkLst>
        </pc:spChg>
        <pc:spChg chg="mod">
          <ac:chgData name="Abanoub Riad" userId="3eee0ade-b52f-4e10-8f1f-a69fed49e18a" providerId="ADAL" clId="{682686B9-2994-48E0-B3AC-624A732BEF55}" dt="2020-09-20T02:24:33.666" v="8530" actId="1076"/>
          <ac:spMkLst>
            <pc:docMk/>
            <pc:sldMk cId="1929594849" sldId="295"/>
            <ac:spMk id="42" creationId="{7D0134DD-C1FA-461D-A0AA-4538B33D51C0}"/>
          </ac:spMkLst>
        </pc:spChg>
        <pc:picChg chg="del mod">
          <ac:chgData name="Abanoub Riad" userId="3eee0ade-b52f-4e10-8f1f-a69fed49e18a" providerId="ADAL" clId="{682686B9-2994-48E0-B3AC-624A732BEF55}" dt="2020-09-20T02:23:58.071" v="8523" actId="478"/>
          <ac:picMkLst>
            <pc:docMk/>
            <pc:sldMk cId="1929594849" sldId="295"/>
            <ac:picMk id="15" creationId="{9D1371D8-B9AC-4DD5-91EC-AB2F0B21E0D6}"/>
          </ac:picMkLst>
        </pc:picChg>
        <pc:picChg chg="add mod">
          <ac:chgData name="Abanoub Riad" userId="3eee0ade-b52f-4e10-8f1f-a69fed49e18a" providerId="ADAL" clId="{682686B9-2994-48E0-B3AC-624A732BEF55}" dt="2020-09-20T02:24:26.781" v="8529" actId="571"/>
          <ac:picMkLst>
            <pc:docMk/>
            <pc:sldMk cId="1929594849" sldId="295"/>
            <ac:picMk id="16" creationId="{259CD7E3-3356-4159-BD03-4EB6429A94ED}"/>
          </ac:picMkLst>
        </pc:picChg>
        <pc:picChg chg="add mod">
          <ac:chgData name="Abanoub Riad" userId="3eee0ade-b52f-4e10-8f1f-a69fed49e18a" providerId="ADAL" clId="{682686B9-2994-48E0-B3AC-624A732BEF55}" dt="2020-09-20T02:24:26.781" v="8529" actId="571"/>
          <ac:picMkLst>
            <pc:docMk/>
            <pc:sldMk cId="1929594849" sldId="295"/>
            <ac:picMk id="17" creationId="{FF198ACF-BF5F-4039-A1E7-D0154A299C1C}"/>
          </ac:picMkLst>
        </pc:picChg>
        <pc:picChg chg="add mod">
          <ac:chgData name="Abanoub Riad" userId="3eee0ade-b52f-4e10-8f1f-a69fed49e18a" providerId="ADAL" clId="{682686B9-2994-48E0-B3AC-624A732BEF55}" dt="2020-09-20T02:24:26.781" v="8529" actId="571"/>
          <ac:picMkLst>
            <pc:docMk/>
            <pc:sldMk cId="1929594849" sldId="295"/>
            <ac:picMk id="18" creationId="{FA16BA03-1BE0-4F83-A3DB-22E101E94C59}"/>
          </ac:picMkLst>
        </pc:picChg>
        <pc:picChg chg="del mod">
          <ac:chgData name="Abanoub Riad" userId="3eee0ade-b52f-4e10-8f1f-a69fed49e18a" providerId="ADAL" clId="{682686B9-2994-48E0-B3AC-624A732BEF55}" dt="2020-09-20T02:23:58.071" v="8523" actId="478"/>
          <ac:picMkLst>
            <pc:docMk/>
            <pc:sldMk cId="1929594849" sldId="295"/>
            <ac:picMk id="19" creationId="{39F6A0DC-B497-48A3-B18E-E435D3EF6F1F}"/>
          </ac:picMkLst>
        </pc:picChg>
        <pc:picChg chg="add mod">
          <ac:chgData name="Abanoub Riad" userId="3eee0ade-b52f-4e10-8f1f-a69fed49e18a" providerId="ADAL" clId="{682686B9-2994-48E0-B3AC-624A732BEF55}" dt="2020-09-20T02:24:26.781" v="8529" actId="571"/>
          <ac:picMkLst>
            <pc:docMk/>
            <pc:sldMk cId="1929594849" sldId="295"/>
            <ac:picMk id="20" creationId="{FDFFEA62-68DA-44CA-A6B5-F95E2545AE6F}"/>
          </ac:picMkLst>
        </pc:picChg>
        <pc:picChg chg="del mod">
          <ac:chgData name="Abanoub Riad" userId="3eee0ade-b52f-4e10-8f1f-a69fed49e18a" providerId="ADAL" clId="{682686B9-2994-48E0-B3AC-624A732BEF55}" dt="2020-09-20T02:23:58.071" v="8523" actId="478"/>
          <ac:picMkLst>
            <pc:docMk/>
            <pc:sldMk cId="1929594849" sldId="295"/>
            <ac:picMk id="21" creationId="{8EC4A45C-8C80-4C2C-912D-6469EA69689D}"/>
          </ac:picMkLst>
        </pc:picChg>
        <pc:picChg chg="del">
          <ac:chgData name="Abanoub Riad" userId="3eee0ade-b52f-4e10-8f1f-a69fed49e18a" providerId="ADAL" clId="{682686B9-2994-48E0-B3AC-624A732BEF55}" dt="2020-09-20T02:24:03.010" v="8524" actId="478"/>
          <ac:picMkLst>
            <pc:docMk/>
            <pc:sldMk cId="1929594849" sldId="295"/>
            <ac:picMk id="27" creationId="{C4B0C4D8-5C5D-4A59-BF80-4ADA57EC3825}"/>
          </ac:picMkLst>
        </pc:picChg>
        <pc:picChg chg="mod">
          <ac:chgData name="Abanoub Riad" userId="3eee0ade-b52f-4e10-8f1f-a69fed49e18a" providerId="ADAL" clId="{682686B9-2994-48E0-B3AC-624A732BEF55}" dt="2020-09-20T02:24:33.666" v="8530" actId="1076"/>
          <ac:picMkLst>
            <pc:docMk/>
            <pc:sldMk cId="1929594849" sldId="295"/>
            <ac:picMk id="35" creationId="{7A05F223-18B2-45B7-9B1C-7CBD3A25CBFE}"/>
          </ac:picMkLst>
        </pc:picChg>
        <pc:picChg chg="mod">
          <ac:chgData name="Abanoub Riad" userId="3eee0ade-b52f-4e10-8f1f-a69fed49e18a" providerId="ADAL" clId="{682686B9-2994-48E0-B3AC-624A732BEF55}" dt="2020-09-20T02:24:33.666" v="8530" actId="1076"/>
          <ac:picMkLst>
            <pc:docMk/>
            <pc:sldMk cId="1929594849" sldId="295"/>
            <ac:picMk id="37" creationId="{186673AA-7DB1-4CA4-A4FB-7A8F936416D6}"/>
          </ac:picMkLst>
        </pc:picChg>
        <pc:picChg chg="mod">
          <ac:chgData name="Abanoub Riad" userId="3eee0ade-b52f-4e10-8f1f-a69fed49e18a" providerId="ADAL" clId="{682686B9-2994-48E0-B3AC-624A732BEF55}" dt="2020-09-20T02:24:33.666" v="8530" actId="1076"/>
          <ac:picMkLst>
            <pc:docMk/>
            <pc:sldMk cId="1929594849" sldId="295"/>
            <ac:picMk id="39" creationId="{C8792D5C-4914-4420-A107-7AD61F4078E7}"/>
          </ac:picMkLst>
        </pc:picChg>
        <pc:picChg chg="mod">
          <ac:chgData name="Abanoub Riad" userId="3eee0ade-b52f-4e10-8f1f-a69fed49e18a" providerId="ADAL" clId="{682686B9-2994-48E0-B3AC-624A732BEF55}" dt="2020-09-20T02:24:33.666" v="8530" actId="1076"/>
          <ac:picMkLst>
            <pc:docMk/>
            <pc:sldMk cId="1929594849" sldId="295"/>
            <ac:picMk id="41" creationId="{1729AA00-E984-45EA-8B64-81A413B44BF4}"/>
          </ac:picMkLst>
        </pc:picChg>
        <pc:picChg chg="mod">
          <ac:chgData name="Abanoub Riad" userId="3eee0ade-b52f-4e10-8f1f-a69fed49e18a" providerId="ADAL" clId="{682686B9-2994-48E0-B3AC-624A732BEF55}" dt="2020-09-20T02:25:24.855" v="8564" actId="1076"/>
          <ac:picMkLst>
            <pc:docMk/>
            <pc:sldMk cId="1929594849" sldId="295"/>
            <ac:picMk id="44" creationId="{E5DED79D-4C64-4BFC-BC81-2BFF38BA51FF}"/>
          </ac:picMkLst>
        </pc:picChg>
      </pc:sldChg>
      <pc:sldChg chg="new del">
        <pc:chgData name="Abanoub Riad" userId="3eee0ade-b52f-4e10-8f1f-a69fed49e18a" providerId="ADAL" clId="{682686B9-2994-48E0-B3AC-624A732BEF55}" dt="2020-09-20T02:40:34.022" v="8593" actId="680"/>
        <pc:sldMkLst>
          <pc:docMk/>
          <pc:sldMk cId="3721826152"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ealthdata.org/gbd" TargetMode="Externa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s://vizhub.healthdata.org/gbd-compare/" TargetMode="External"/><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who.int/news-room/commentaries/detail/estimating-mortality-from-covid-1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sels/dsepd/ss1978/lesson3/section1.html" TargetMode="Externa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hyperlink" Target="https://www.populationpyramid.net/"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populationpyramid.net/" TargetMode="Externa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mj.com/content/343/bmj.d4163" TargetMode="External"/><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bmj.com/bmj/section-pdf/187291?path=/bmj/343/7817/Analysis.full.pdf"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Abanoub Riad. Health and Disease. </a:t>
            </a:r>
            <a:r>
              <a:rPr lang="en-GB" i="1" noProof="0" dirty="0"/>
              <a:t>Public Health I</a:t>
            </a:r>
            <a:r>
              <a:rPr lang="en-GB" noProof="0" dirty="0"/>
              <a:t>. October 2020</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US" dirty="0"/>
              <a:t>Health and Disease</a:t>
            </a:r>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a:t>
            </a:r>
            <a:endParaRPr lang="en-US" dirty="0"/>
          </a:p>
        </p:txBody>
      </p:sp>
    </p:spTree>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10</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85213"/>
            <a:ext cx="11361600" cy="592172"/>
          </a:xfrm>
        </p:spPr>
        <p:txBody>
          <a:bodyPr/>
          <a:lstStyle/>
          <a:p>
            <a:r>
              <a:rPr lang="en-US" dirty="0"/>
              <a:t>How do we classify diseases?</a:t>
            </a:r>
          </a:p>
        </p:txBody>
      </p:sp>
      <p:sp>
        <p:nvSpPr>
          <p:cNvPr id="7" name="Oval 6">
            <a:extLst>
              <a:ext uri="{FF2B5EF4-FFF2-40B4-BE49-F238E27FC236}">
                <a16:creationId xmlns:a16="http://schemas.microsoft.com/office/drawing/2014/main" id="{7D00E1D8-9080-4CE4-B374-0B0645E18073}"/>
              </a:ext>
            </a:extLst>
          </p:cNvPr>
          <p:cNvSpPr/>
          <p:nvPr/>
        </p:nvSpPr>
        <p:spPr bwMode="auto">
          <a:xfrm>
            <a:off x="540000" y="3316018"/>
            <a:ext cx="2073348" cy="2073348"/>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800" dirty="0">
              <a:solidFill>
                <a:srgbClr val="0000DC"/>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rgbClr val="0000DC"/>
                </a:solidFill>
              </a:rPr>
              <a:t>POPULATION</a:t>
            </a:r>
            <a:endParaRPr kumimoji="0" lang="en-GB" sz="2800" b="1" i="0" u="none" strike="noStrike" cap="none" normalizeH="0" baseline="0" dirty="0" err="1">
              <a:ln>
                <a:noFill/>
              </a:ln>
              <a:solidFill>
                <a:srgbClr val="0000DC"/>
              </a:solidFill>
              <a:effectLst/>
            </a:endParaRPr>
          </a:p>
        </p:txBody>
      </p:sp>
      <p:sp>
        <p:nvSpPr>
          <p:cNvPr id="8" name="TextBox 7">
            <a:extLst>
              <a:ext uri="{FF2B5EF4-FFF2-40B4-BE49-F238E27FC236}">
                <a16:creationId xmlns:a16="http://schemas.microsoft.com/office/drawing/2014/main" id="{15F5260B-3CCC-4870-8D96-07C2F19BCA2D}"/>
              </a:ext>
            </a:extLst>
          </p:cNvPr>
          <p:cNvSpPr txBox="1"/>
          <p:nvPr/>
        </p:nvSpPr>
        <p:spPr>
          <a:xfrm>
            <a:off x="330179" y="2901916"/>
            <a:ext cx="2492990" cy="307777"/>
          </a:xfrm>
          <a:prstGeom prst="rect">
            <a:avLst/>
          </a:prstGeom>
          <a:noFill/>
        </p:spPr>
        <p:txBody>
          <a:bodyPr wrap="none" rtlCol="0">
            <a:spAutoFit/>
          </a:bodyPr>
          <a:lstStyle/>
          <a:p>
            <a:pPr algn="l"/>
            <a:r>
              <a:rPr lang="en-US" sz="1400" dirty="0">
                <a:solidFill>
                  <a:srgbClr val="0000DC"/>
                </a:solidFill>
                <a:latin typeface="+mn-lt"/>
              </a:rPr>
              <a:t>Age (e.g. Pediatric, Geriatric)</a:t>
            </a:r>
            <a:endParaRPr lang="en-GB" sz="2000" dirty="0" err="1">
              <a:solidFill>
                <a:srgbClr val="0000DC"/>
              </a:solidFill>
              <a:latin typeface="+mn-lt"/>
            </a:endParaRPr>
          </a:p>
        </p:txBody>
      </p:sp>
      <p:sp>
        <p:nvSpPr>
          <p:cNvPr id="11" name="TextBox 10">
            <a:extLst>
              <a:ext uri="{FF2B5EF4-FFF2-40B4-BE49-F238E27FC236}">
                <a16:creationId xmlns:a16="http://schemas.microsoft.com/office/drawing/2014/main" id="{2B9A1648-67CE-4098-8CA9-4AD2C1F98268}"/>
              </a:ext>
            </a:extLst>
          </p:cNvPr>
          <p:cNvSpPr txBox="1"/>
          <p:nvPr/>
        </p:nvSpPr>
        <p:spPr>
          <a:xfrm>
            <a:off x="128160" y="5495691"/>
            <a:ext cx="3228769" cy="307777"/>
          </a:xfrm>
          <a:prstGeom prst="rect">
            <a:avLst/>
          </a:prstGeom>
          <a:noFill/>
        </p:spPr>
        <p:txBody>
          <a:bodyPr wrap="none" rtlCol="0">
            <a:spAutoFit/>
          </a:bodyPr>
          <a:lstStyle/>
          <a:p>
            <a:pPr algn="l"/>
            <a:r>
              <a:rPr lang="en-US" sz="1400" dirty="0">
                <a:solidFill>
                  <a:srgbClr val="0000DC"/>
                </a:solidFill>
                <a:latin typeface="+mn-lt"/>
              </a:rPr>
              <a:t>Gender (e.g. Gynecologic, Productive)</a:t>
            </a:r>
            <a:endParaRPr lang="en-GB" sz="2000" dirty="0" err="1">
              <a:solidFill>
                <a:srgbClr val="0000DC"/>
              </a:solidFill>
              <a:latin typeface="+mn-lt"/>
            </a:endParaRPr>
          </a:p>
        </p:txBody>
      </p:sp>
      <p:sp>
        <p:nvSpPr>
          <p:cNvPr id="15" name="TextBox 14">
            <a:extLst>
              <a:ext uri="{FF2B5EF4-FFF2-40B4-BE49-F238E27FC236}">
                <a16:creationId xmlns:a16="http://schemas.microsoft.com/office/drawing/2014/main" id="{5EC7B105-6094-42B9-ABCE-FF2F0BBC471D}"/>
              </a:ext>
            </a:extLst>
          </p:cNvPr>
          <p:cNvSpPr txBox="1"/>
          <p:nvPr/>
        </p:nvSpPr>
        <p:spPr>
          <a:xfrm>
            <a:off x="-63050" y="4148722"/>
            <a:ext cx="603050" cy="307777"/>
          </a:xfrm>
          <a:prstGeom prst="rect">
            <a:avLst/>
          </a:prstGeom>
          <a:noFill/>
        </p:spPr>
        <p:txBody>
          <a:bodyPr wrap="none" rtlCol="0">
            <a:spAutoFit/>
          </a:bodyPr>
          <a:lstStyle/>
          <a:p>
            <a:pPr algn="l"/>
            <a:r>
              <a:rPr lang="en-US" sz="1400" dirty="0">
                <a:solidFill>
                  <a:srgbClr val="0000DC"/>
                </a:solidFill>
                <a:latin typeface="+mn-lt"/>
              </a:rPr>
              <a:t>Race</a:t>
            </a:r>
            <a:endParaRPr lang="en-GB" sz="2000" dirty="0" err="1">
              <a:solidFill>
                <a:srgbClr val="0000DC"/>
              </a:solidFill>
              <a:latin typeface="+mn-lt"/>
            </a:endParaRPr>
          </a:p>
        </p:txBody>
      </p:sp>
      <p:sp>
        <p:nvSpPr>
          <p:cNvPr id="17" name="TextBox 16">
            <a:extLst>
              <a:ext uri="{FF2B5EF4-FFF2-40B4-BE49-F238E27FC236}">
                <a16:creationId xmlns:a16="http://schemas.microsoft.com/office/drawing/2014/main" id="{DCF4F893-29A9-4D44-8B15-AC85D948C5F3}"/>
              </a:ext>
            </a:extLst>
          </p:cNvPr>
          <p:cNvSpPr txBox="1"/>
          <p:nvPr/>
        </p:nvSpPr>
        <p:spPr>
          <a:xfrm>
            <a:off x="2671216" y="4148723"/>
            <a:ext cx="1090363" cy="307777"/>
          </a:xfrm>
          <a:prstGeom prst="rect">
            <a:avLst/>
          </a:prstGeom>
          <a:noFill/>
        </p:spPr>
        <p:txBody>
          <a:bodyPr wrap="none" rtlCol="0">
            <a:spAutoFit/>
          </a:bodyPr>
          <a:lstStyle/>
          <a:p>
            <a:pPr algn="l"/>
            <a:r>
              <a:rPr lang="en-US" sz="1400" dirty="0">
                <a:solidFill>
                  <a:srgbClr val="0000DC"/>
                </a:solidFill>
                <a:latin typeface="+mn-lt"/>
              </a:rPr>
              <a:t>Occupation</a:t>
            </a:r>
            <a:endParaRPr lang="en-GB" sz="2000" dirty="0" err="1">
              <a:solidFill>
                <a:srgbClr val="0000DC"/>
              </a:solidFill>
              <a:latin typeface="+mn-lt"/>
            </a:endParaRPr>
          </a:p>
        </p:txBody>
      </p:sp>
      <p:sp>
        <p:nvSpPr>
          <p:cNvPr id="18" name="Oval 17">
            <a:extLst>
              <a:ext uri="{FF2B5EF4-FFF2-40B4-BE49-F238E27FC236}">
                <a16:creationId xmlns:a16="http://schemas.microsoft.com/office/drawing/2014/main" id="{B406C60D-CF20-4CAA-922E-E45FFAC174B3}"/>
              </a:ext>
            </a:extLst>
          </p:cNvPr>
          <p:cNvSpPr/>
          <p:nvPr/>
        </p:nvSpPr>
        <p:spPr bwMode="auto">
          <a:xfrm>
            <a:off x="4648175" y="3311373"/>
            <a:ext cx="2073348" cy="207334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800" dirty="0">
              <a:solidFill>
                <a:srgbClr val="0000DC"/>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rgbClr val="F01928"/>
                </a:solidFill>
              </a:rPr>
              <a:t>TARGET</a:t>
            </a:r>
            <a:endParaRPr kumimoji="0" lang="en-GB" sz="2800" b="1" i="0" u="none" strike="noStrike" cap="none" normalizeH="0" baseline="0" dirty="0" err="1">
              <a:ln>
                <a:noFill/>
              </a:ln>
              <a:solidFill>
                <a:srgbClr val="F01928"/>
              </a:solidFill>
              <a:effectLst/>
            </a:endParaRPr>
          </a:p>
        </p:txBody>
      </p:sp>
      <p:sp>
        <p:nvSpPr>
          <p:cNvPr id="19" name="TextBox 18">
            <a:extLst>
              <a:ext uri="{FF2B5EF4-FFF2-40B4-BE49-F238E27FC236}">
                <a16:creationId xmlns:a16="http://schemas.microsoft.com/office/drawing/2014/main" id="{34D7F8DC-4948-4201-B712-60BA64256032}"/>
              </a:ext>
            </a:extLst>
          </p:cNvPr>
          <p:cNvSpPr txBox="1"/>
          <p:nvPr/>
        </p:nvSpPr>
        <p:spPr>
          <a:xfrm>
            <a:off x="4095060" y="2906561"/>
            <a:ext cx="3385094" cy="307777"/>
          </a:xfrm>
          <a:prstGeom prst="rect">
            <a:avLst/>
          </a:prstGeom>
          <a:noFill/>
        </p:spPr>
        <p:txBody>
          <a:bodyPr wrap="none" rtlCol="0">
            <a:spAutoFit/>
          </a:bodyPr>
          <a:lstStyle/>
          <a:p>
            <a:pPr algn="l"/>
            <a:r>
              <a:rPr lang="en-US" sz="1400" dirty="0">
                <a:solidFill>
                  <a:srgbClr val="F01928"/>
                </a:solidFill>
                <a:latin typeface="+mn-lt"/>
              </a:rPr>
              <a:t>Organ-specific (e.g. Liver, Kidney, Brain)</a:t>
            </a:r>
          </a:p>
        </p:txBody>
      </p:sp>
      <p:sp>
        <p:nvSpPr>
          <p:cNvPr id="20" name="TextBox 19">
            <a:extLst>
              <a:ext uri="{FF2B5EF4-FFF2-40B4-BE49-F238E27FC236}">
                <a16:creationId xmlns:a16="http://schemas.microsoft.com/office/drawing/2014/main" id="{2E96223D-B58F-42AA-8B03-CB586717E008}"/>
              </a:ext>
            </a:extLst>
          </p:cNvPr>
          <p:cNvSpPr txBox="1"/>
          <p:nvPr/>
        </p:nvSpPr>
        <p:spPr>
          <a:xfrm>
            <a:off x="4025330" y="5495691"/>
            <a:ext cx="4151586" cy="307777"/>
          </a:xfrm>
          <a:prstGeom prst="rect">
            <a:avLst/>
          </a:prstGeom>
          <a:noFill/>
        </p:spPr>
        <p:txBody>
          <a:bodyPr wrap="none" rtlCol="0">
            <a:spAutoFit/>
          </a:bodyPr>
          <a:lstStyle/>
          <a:p>
            <a:pPr algn="l"/>
            <a:r>
              <a:rPr lang="en-US" sz="1400" dirty="0">
                <a:solidFill>
                  <a:srgbClr val="F01928"/>
                </a:solidFill>
                <a:latin typeface="+mn-lt"/>
              </a:rPr>
              <a:t>System-specific (e.g. Respiratory, Cardiovascular)</a:t>
            </a:r>
            <a:endParaRPr lang="en-GB" sz="2000" dirty="0" err="1">
              <a:solidFill>
                <a:srgbClr val="F01928"/>
              </a:solidFill>
              <a:latin typeface="+mn-lt"/>
            </a:endParaRPr>
          </a:p>
        </p:txBody>
      </p:sp>
      <p:sp>
        <p:nvSpPr>
          <p:cNvPr id="23" name="Oval 22">
            <a:extLst>
              <a:ext uri="{FF2B5EF4-FFF2-40B4-BE49-F238E27FC236}">
                <a16:creationId xmlns:a16="http://schemas.microsoft.com/office/drawing/2014/main" id="{7F10B731-F2CB-4235-A55B-EF991721C2CF}"/>
              </a:ext>
            </a:extLst>
          </p:cNvPr>
          <p:cNvSpPr/>
          <p:nvPr/>
        </p:nvSpPr>
        <p:spPr bwMode="auto">
          <a:xfrm>
            <a:off x="9108895" y="3311373"/>
            <a:ext cx="2073348" cy="2073348"/>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800" dirty="0">
              <a:solidFill>
                <a:srgbClr val="0000DC"/>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0000DC"/>
                </a:solidFill>
              </a:rPr>
              <a:t>TRANSMISSION</a:t>
            </a:r>
            <a:endParaRPr kumimoji="0" lang="en-GB" b="1" i="0" u="none" strike="noStrike" cap="none" normalizeH="0" baseline="0" dirty="0" err="1">
              <a:ln>
                <a:noFill/>
              </a:ln>
              <a:solidFill>
                <a:srgbClr val="0000DC"/>
              </a:solidFill>
              <a:effectLst/>
            </a:endParaRPr>
          </a:p>
        </p:txBody>
      </p:sp>
      <p:sp>
        <p:nvSpPr>
          <p:cNvPr id="24" name="TextBox 23">
            <a:extLst>
              <a:ext uri="{FF2B5EF4-FFF2-40B4-BE49-F238E27FC236}">
                <a16:creationId xmlns:a16="http://schemas.microsoft.com/office/drawing/2014/main" id="{2C5FEA33-D38C-43C8-B8DB-09B6DB8D9259}"/>
              </a:ext>
            </a:extLst>
          </p:cNvPr>
          <p:cNvSpPr txBox="1"/>
          <p:nvPr/>
        </p:nvSpPr>
        <p:spPr>
          <a:xfrm>
            <a:off x="8545611" y="2901916"/>
            <a:ext cx="3199915" cy="307777"/>
          </a:xfrm>
          <a:prstGeom prst="rect">
            <a:avLst/>
          </a:prstGeom>
          <a:noFill/>
        </p:spPr>
        <p:txBody>
          <a:bodyPr wrap="none" rtlCol="0">
            <a:spAutoFit/>
          </a:bodyPr>
          <a:lstStyle/>
          <a:p>
            <a:pPr algn="l"/>
            <a:r>
              <a:rPr lang="en-US" sz="1400" dirty="0">
                <a:solidFill>
                  <a:srgbClr val="0000DC"/>
                </a:solidFill>
                <a:latin typeface="+mn-lt"/>
              </a:rPr>
              <a:t>Communicable (Infectious) Diseases</a:t>
            </a:r>
          </a:p>
        </p:txBody>
      </p:sp>
      <p:sp>
        <p:nvSpPr>
          <p:cNvPr id="25" name="TextBox 24">
            <a:extLst>
              <a:ext uri="{FF2B5EF4-FFF2-40B4-BE49-F238E27FC236}">
                <a16:creationId xmlns:a16="http://schemas.microsoft.com/office/drawing/2014/main" id="{10803427-DBC5-4E07-9AFD-5ECE51176206}"/>
              </a:ext>
            </a:extLst>
          </p:cNvPr>
          <p:cNvSpPr txBox="1"/>
          <p:nvPr/>
        </p:nvSpPr>
        <p:spPr>
          <a:xfrm>
            <a:off x="8475881" y="5491046"/>
            <a:ext cx="3339376" cy="307777"/>
          </a:xfrm>
          <a:prstGeom prst="rect">
            <a:avLst/>
          </a:prstGeom>
          <a:noFill/>
        </p:spPr>
        <p:txBody>
          <a:bodyPr wrap="none" rtlCol="0">
            <a:spAutoFit/>
          </a:bodyPr>
          <a:lstStyle/>
          <a:p>
            <a:pPr algn="l"/>
            <a:r>
              <a:rPr lang="en-US" sz="1400" dirty="0">
                <a:solidFill>
                  <a:srgbClr val="0000DC"/>
                </a:solidFill>
                <a:latin typeface="+mn-lt"/>
              </a:rPr>
              <a:t>Non-Communicable (Chronic) Diseases</a:t>
            </a:r>
            <a:endParaRPr lang="en-GB" sz="2000" dirty="0" err="1">
              <a:solidFill>
                <a:srgbClr val="0000DC"/>
              </a:solidFill>
              <a:latin typeface="+mn-lt"/>
            </a:endParaRPr>
          </a:p>
        </p:txBody>
      </p:sp>
      <p:sp>
        <p:nvSpPr>
          <p:cNvPr id="27" name="TextBox 26">
            <a:extLst>
              <a:ext uri="{FF2B5EF4-FFF2-40B4-BE49-F238E27FC236}">
                <a16:creationId xmlns:a16="http://schemas.microsoft.com/office/drawing/2014/main" id="{7D7DD970-6982-4E5A-B3B9-651DD4A21F3C}"/>
              </a:ext>
            </a:extLst>
          </p:cNvPr>
          <p:cNvSpPr txBox="1"/>
          <p:nvPr/>
        </p:nvSpPr>
        <p:spPr>
          <a:xfrm>
            <a:off x="6814299" y="4148276"/>
            <a:ext cx="2197781" cy="307777"/>
          </a:xfrm>
          <a:prstGeom prst="rect">
            <a:avLst/>
          </a:prstGeom>
          <a:noFill/>
        </p:spPr>
        <p:txBody>
          <a:bodyPr wrap="none" rtlCol="0">
            <a:spAutoFit/>
          </a:bodyPr>
          <a:lstStyle/>
          <a:p>
            <a:pPr algn="l"/>
            <a:r>
              <a:rPr lang="en-US" sz="1400" dirty="0">
                <a:solidFill>
                  <a:srgbClr val="F01928"/>
                </a:solidFill>
                <a:latin typeface="+mn-lt"/>
              </a:rPr>
              <a:t>Tissue-specific (Mucosal)</a:t>
            </a:r>
            <a:endParaRPr lang="en-GB" sz="2000" dirty="0" err="1">
              <a:solidFill>
                <a:srgbClr val="F01928"/>
              </a:solidFill>
              <a:latin typeface="+mn-lt"/>
            </a:endParaRPr>
          </a:p>
        </p:txBody>
      </p:sp>
      <p:sp>
        <p:nvSpPr>
          <p:cNvPr id="28" name="TextBox 27">
            <a:extLst>
              <a:ext uri="{FF2B5EF4-FFF2-40B4-BE49-F238E27FC236}">
                <a16:creationId xmlns:a16="http://schemas.microsoft.com/office/drawing/2014/main" id="{22F2AE9E-C9ED-4E5B-82DE-DFFBB189F779}"/>
              </a:ext>
            </a:extLst>
          </p:cNvPr>
          <p:cNvSpPr txBox="1"/>
          <p:nvPr/>
        </p:nvSpPr>
        <p:spPr>
          <a:xfrm>
            <a:off x="3662507" y="4144030"/>
            <a:ext cx="1031051" cy="307777"/>
          </a:xfrm>
          <a:prstGeom prst="rect">
            <a:avLst/>
          </a:prstGeom>
          <a:noFill/>
        </p:spPr>
        <p:txBody>
          <a:bodyPr wrap="none" rtlCol="0">
            <a:spAutoFit/>
          </a:bodyPr>
          <a:lstStyle/>
          <a:p>
            <a:pPr algn="l"/>
            <a:r>
              <a:rPr lang="en-US" sz="1400" dirty="0">
                <a:solidFill>
                  <a:srgbClr val="F01928"/>
                </a:solidFill>
                <a:latin typeface="+mn-lt"/>
              </a:rPr>
              <a:t>Syndromic</a:t>
            </a:r>
            <a:endParaRPr lang="en-GB" sz="2000" dirty="0" err="1">
              <a:solidFill>
                <a:srgbClr val="F01928"/>
              </a:solidFill>
              <a:latin typeface="+mn-lt"/>
            </a:endParaRPr>
          </a:p>
        </p:txBody>
      </p:sp>
    </p:spTree>
    <p:extLst>
      <p:ext uri="{BB962C8B-B14F-4D97-AF65-F5344CB8AC3E}">
        <p14:creationId xmlns:p14="http://schemas.microsoft.com/office/powerpoint/2010/main" val="36301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P spid="11" grpId="0"/>
      <p:bldP spid="15" grpId="0"/>
      <p:bldP spid="17" grpId="0"/>
      <p:bldP spid="18" grpId="0" animBg="1"/>
      <p:bldP spid="19" grpId="0"/>
      <p:bldP spid="20" grpId="0"/>
      <p:bldP spid="23" grpId="0" animBg="1"/>
      <p:bldP spid="24" grpId="0"/>
      <p:bldP spid="25"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11</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85213"/>
            <a:ext cx="11361600" cy="592172"/>
          </a:xfrm>
        </p:spPr>
        <p:txBody>
          <a:bodyPr/>
          <a:lstStyle/>
          <a:p>
            <a:r>
              <a:rPr lang="en-US" dirty="0"/>
              <a:t>Global Burden of Disease (GBD)</a:t>
            </a:r>
          </a:p>
        </p:txBody>
      </p:sp>
      <p:sp>
        <p:nvSpPr>
          <p:cNvPr id="21" name="Title 8">
            <a:extLst>
              <a:ext uri="{FF2B5EF4-FFF2-40B4-BE49-F238E27FC236}">
                <a16:creationId xmlns:a16="http://schemas.microsoft.com/office/drawing/2014/main" id="{9CC9CD3D-E8FA-4576-85A2-3773EEDDA05D}"/>
              </a:ext>
            </a:extLst>
          </p:cNvPr>
          <p:cNvSpPr txBox="1">
            <a:spLocks/>
          </p:cNvSpPr>
          <p:nvPr/>
        </p:nvSpPr>
        <p:spPr>
          <a:xfrm>
            <a:off x="413999" y="2981102"/>
            <a:ext cx="8591777" cy="30323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400" b="0" kern="0" dirty="0"/>
              <a:t>Since 1990 (350 diseases, 195 countries, +3600 researchers)</a:t>
            </a:r>
          </a:p>
          <a:p>
            <a:r>
              <a:rPr lang="en-US" sz="2400" b="0" kern="0" dirty="0"/>
              <a:t>The largest study for diseases distribution and their impact.</a:t>
            </a:r>
          </a:p>
          <a:p>
            <a:r>
              <a:rPr lang="en-US" sz="2400" b="0" kern="0" dirty="0"/>
              <a:t>Quantifying mortality, and morbidity.</a:t>
            </a:r>
          </a:p>
          <a:p>
            <a:r>
              <a:rPr lang="en-US" sz="2400" b="0" kern="0" dirty="0"/>
              <a:t>Symbol of coordinated “global health” efforts.</a:t>
            </a:r>
          </a:p>
          <a:p>
            <a:r>
              <a:rPr lang="en-US" sz="2400" kern="0" dirty="0">
                <a:hlinkClick r:id="rId2"/>
              </a:rPr>
              <a:t>http://www.healthdata.org/gbd</a:t>
            </a:r>
            <a:endParaRPr lang="en-US" sz="2400" kern="0" dirty="0"/>
          </a:p>
          <a:p>
            <a:endParaRPr lang="en-US" sz="2400" b="0" kern="0" dirty="0"/>
          </a:p>
        </p:txBody>
      </p:sp>
      <p:pic>
        <p:nvPicPr>
          <p:cNvPr id="5" name="Picture 4" descr="A close up of a sign&#10;&#10;Description automatically generated">
            <a:extLst>
              <a:ext uri="{FF2B5EF4-FFF2-40B4-BE49-F238E27FC236}">
                <a16:creationId xmlns:a16="http://schemas.microsoft.com/office/drawing/2014/main" id="{7E193B37-DB3B-48AD-A876-CC3726E55DE2}"/>
              </a:ext>
            </a:extLst>
          </p:cNvPr>
          <p:cNvPicPr>
            <a:picLocks noChangeAspect="1"/>
          </p:cNvPicPr>
          <p:nvPr/>
        </p:nvPicPr>
        <p:blipFill rotWithShape="1">
          <a:blip r:embed="rId3">
            <a:extLst>
              <a:ext uri="{28A0092B-C50C-407E-A947-70E740481C1C}">
                <a14:useLocalDpi xmlns:a14="http://schemas.microsoft.com/office/drawing/2010/main" val="0"/>
              </a:ext>
            </a:extLst>
          </a:blip>
          <a:srcRect t="27471" b="29907"/>
          <a:stretch/>
        </p:blipFill>
        <p:spPr>
          <a:xfrm>
            <a:off x="9271591" y="3811622"/>
            <a:ext cx="2835570" cy="6042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B33F73C-CCDC-44EC-8DA5-2FD63A51E49E}"/>
              </a:ext>
            </a:extLst>
          </p:cNvPr>
          <p:cNvPicPr>
            <a:picLocks noChangeAspect="1"/>
          </p:cNvPicPr>
          <p:nvPr/>
        </p:nvPicPr>
        <p:blipFill rotWithShape="1">
          <a:blip r:embed="rId4">
            <a:extLst>
              <a:ext uri="{28A0092B-C50C-407E-A947-70E740481C1C}">
                <a14:useLocalDpi xmlns:a14="http://schemas.microsoft.com/office/drawing/2010/main" val="0"/>
              </a:ext>
            </a:extLst>
          </a:blip>
          <a:srcRect t="30391" b="33057"/>
          <a:stretch/>
        </p:blipFill>
        <p:spPr>
          <a:xfrm>
            <a:off x="9271591" y="4497275"/>
            <a:ext cx="2835570" cy="583764"/>
          </a:xfrm>
          <a:prstGeom prst="rect">
            <a:avLst/>
          </a:prstGeom>
        </p:spPr>
      </p:pic>
      <p:pic>
        <p:nvPicPr>
          <p:cNvPr id="13" name="Picture 12" descr="A close up of a logo&#10;&#10;Description automatically generated">
            <a:extLst>
              <a:ext uri="{FF2B5EF4-FFF2-40B4-BE49-F238E27FC236}">
                <a16:creationId xmlns:a16="http://schemas.microsoft.com/office/drawing/2014/main" id="{C514915B-F2A0-453E-81DA-A13339045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1590" y="5162409"/>
            <a:ext cx="2835571" cy="1217188"/>
          </a:xfrm>
          <a:prstGeom prst="rect">
            <a:avLst/>
          </a:prstGeom>
        </p:spPr>
      </p:pic>
      <p:pic>
        <p:nvPicPr>
          <p:cNvPr id="16" name="Picture 15" descr="A close up of a logo&#10;&#10;Description automatically generated">
            <a:extLst>
              <a:ext uri="{FF2B5EF4-FFF2-40B4-BE49-F238E27FC236}">
                <a16:creationId xmlns:a16="http://schemas.microsoft.com/office/drawing/2014/main" id="{B94A7D2E-2377-421E-B298-DF0CC488C90D}"/>
              </a:ext>
            </a:extLst>
          </p:cNvPr>
          <p:cNvPicPr>
            <a:picLocks noChangeAspect="1"/>
          </p:cNvPicPr>
          <p:nvPr/>
        </p:nvPicPr>
        <p:blipFill rotWithShape="1">
          <a:blip r:embed="rId6">
            <a:extLst>
              <a:ext uri="{28A0092B-C50C-407E-A947-70E740481C1C}">
                <a14:useLocalDpi xmlns:a14="http://schemas.microsoft.com/office/drawing/2010/main" val="0"/>
              </a:ext>
            </a:extLst>
          </a:blip>
          <a:srcRect t="17659" b="17796"/>
          <a:stretch/>
        </p:blipFill>
        <p:spPr>
          <a:xfrm>
            <a:off x="9271589" y="2779480"/>
            <a:ext cx="2835570" cy="950772"/>
          </a:xfrm>
          <a:prstGeom prst="rect">
            <a:avLst/>
          </a:prstGeom>
        </p:spPr>
      </p:pic>
    </p:spTree>
    <p:extLst>
      <p:ext uri="{BB962C8B-B14F-4D97-AF65-F5344CB8AC3E}">
        <p14:creationId xmlns:p14="http://schemas.microsoft.com/office/powerpoint/2010/main" val="83826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fade">
                                      <p:cBhvr>
                                        <p:cTn id="31" dur="500"/>
                                        <p:tgtEl>
                                          <p:spTgt spid="2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animEffect transition="in" filter="fade">
                                      <p:cBhvr>
                                        <p:cTn id="36" dur="500"/>
                                        <p:tgtEl>
                                          <p:spTgt spid="2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animEffect transition="in" filter="fade">
                                      <p:cBhvr>
                                        <p:cTn id="41" dur="500"/>
                                        <p:tgtEl>
                                          <p:spTgt spid="2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xEl>
                                              <p:pRg st="4" end="4"/>
                                            </p:txEl>
                                          </p:spTgt>
                                        </p:tgtEl>
                                        <p:attrNameLst>
                                          <p:attrName>style.visibility</p:attrName>
                                        </p:attrNameLst>
                                      </p:cBhvr>
                                      <p:to>
                                        <p:strVal val="visible"/>
                                      </p:to>
                                    </p:set>
                                    <p:animEffect transition="in" filter="fade">
                                      <p:cBhvr>
                                        <p:cTn id="46"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D427A2D7-40BD-4DC7-A350-BC709454E053}"/>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7851" b="7851"/>
          <a:stretch/>
        </p:blipFill>
        <p:spPr>
          <a:xfrm>
            <a:off x="0" y="0"/>
            <a:ext cx="12192000"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12</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3</a:t>
            </a:r>
            <a:br>
              <a:rPr lang="en-US" sz="4000" dirty="0"/>
            </a:br>
            <a:r>
              <a:rPr lang="en-US" sz="2000" b="0" dirty="0"/>
              <a:t>Global Burden of Disease</a:t>
            </a:r>
            <a:endParaRPr lang="en-US" sz="4000" b="0" dirty="0"/>
          </a:p>
        </p:txBody>
      </p:sp>
      <p:sp>
        <p:nvSpPr>
          <p:cNvPr id="10" name="Title 8">
            <a:extLst>
              <a:ext uri="{FF2B5EF4-FFF2-40B4-BE49-F238E27FC236}">
                <a16:creationId xmlns:a16="http://schemas.microsoft.com/office/drawing/2014/main" id="{1E21AD22-F0C8-468A-810B-3880223DD75A}"/>
              </a:ext>
            </a:extLst>
          </p:cNvPr>
          <p:cNvSpPr txBox="1">
            <a:spLocks/>
          </p:cNvSpPr>
          <p:nvPr/>
        </p:nvSpPr>
        <p:spPr>
          <a:xfrm>
            <a:off x="414000" y="2998380"/>
            <a:ext cx="11361600" cy="115037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nSpc>
                <a:spcPct val="200000"/>
              </a:lnSpc>
              <a:buAutoNum type="arabicPeriod"/>
            </a:pPr>
            <a:r>
              <a:rPr lang="en-US" sz="2400" kern="0" dirty="0"/>
              <a:t>Go to: </a:t>
            </a:r>
            <a:r>
              <a:rPr lang="en-US" sz="2400" kern="0" dirty="0">
                <a:hlinkClick r:id="rId3"/>
              </a:rPr>
              <a:t>https://vizhub.healthdata.org/gbd-compare/</a:t>
            </a:r>
            <a:endParaRPr lang="en-US" sz="2400" kern="0" dirty="0"/>
          </a:p>
          <a:p>
            <a:pPr marL="457200" indent="-457200">
              <a:lnSpc>
                <a:spcPct val="200000"/>
              </a:lnSpc>
              <a:buAutoNum type="arabicPeriod"/>
            </a:pPr>
            <a:r>
              <a:rPr lang="en-US" sz="2400" kern="0" dirty="0"/>
              <a:t>Click “Compare” – then “By Year”</a:t>
            </a:r>
          </a:p>
          <a:p>
            <a:pPr marL="457200" indent="-457200">
              <a:lnSpc>
                <a:spcPct val="200000"/>
              </a:lnSpc>
              <a:buAutoNum type="arabicPeriod"/>
            </a:pPr>
            <a:r>
              <a:rPr lang="en-US" sz="2400" kern="0" dirty="0"/>
              <a:t>Select “1990” for “Top Chare Settings”</a:t>
            </a:r>
          </a:p>
          <a:p>
            <a:pPr marL="457200" indent="-457200">
              <a:lnSpc>
                <a:spcPct val="200000"/>
              </a:lnSpc>
              <a:buAutoNum type="arabicPeriod"/>
            </a:pPr>
            <a:r>
              <a:rPr lang="en-US" sz="2400" kern="0" dirty="0">
                <a:solidFill>
                  <a:srgbClr val="F01928"/>
                </a:solidFill>
              </a:rPr>
              <a:t>What happened in the last 30 years?</a:t>
            </a:r>
          </a:p>
        </p:txBody>
      </p:sp>
      <p:pic>
        <p:nvPicPr>
          <p:cNvPr id="12" name="Picture 11" descr="A picture containing drawing&#10;&#10;Description automatically generated">
            <a:extLst>
              <a:ext uri="{FF2B5EF4-FFF2-40B4-BE49-F238E27FC236}">
                <a16:creationId xmlns:a16="http://schemas.microsoft.com/office/drawing/2014/main" id="{B44F1B54-A3BE-43A8-81EE-FA426FBA2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21" y="2528189"/>
            <a:ext cx="3296979" cy="3296979"/>
          </a:xfrm>
          <a:prstGeom prst="rect">
            <a:avLst/>
          </a:prstGeom>
        </p:spPr>
      </p:pic>
    </p:spTree>
    <p:extLst>
      <p:ext uri="{BB962C8B-B14F-4D97-AF65-F5344CB8AC3E}">
        <p14:creationId xmlns:p14="http://schemas.microsoft.com/office/powerpoint/2010/main" val="308999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D427A2D7-40BD-4DC7-A350-BC709454E053}"/>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7851" b="7851"/>
          <a:stretch/>
        </p:blipFill>
        <p:spPr>
          <a:xfrm>
            <a:off x="0" y="0"/>
            <a:ext cx="12192000"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13</a:t>
            </a:fld>
            <a:endParaRPr lang="cs-CZ" altLang="cs-CZ"/>
          </a:p>
        </p:txBody>
      </p:sp>
      <p:pic>
        <p:nvPicPr>
          <p:cNvPr id="8" name="Picture 7">
            <a:extLst>
              <a:ext uri="{FF2B5EF4-FFF2-40B4-BE49-F238E27FC236}">
                <a16:creationId xmlns:a16="http://schemas.microsoft.com/office/drawing/2014/main" id="{6AB4AF14-C216-47F9-9483-C4832D9CDF10}"/>
              </a:ext>
            </a:extLst>
          </p:cNvPr>
          <p:cNvPicPr>
            <a:picLocks noChangeAspect="1"/>
          </p:cNvPicPr>
          <p:nvPr/>
        </p:nvPicPr>
        <p:blipFill>
          <a:blip r:embed="rId3"/>
          <a:stretch>
            <a:fillRect/>
          </a:stretch>
        </p:blipFill>
        <p:spPr>
          <a:xfrm>
            <a:off x="3572540" y="0"/>
            <a:ext cx="8619460" cy="6212480"/>
          </a:xfrm>
          <a:prstGeom prst="rect">
            <a:avLst/>
          </a:prstGeom>
        </p:spPr>
      </p:pic>
      <p:sp>
        <p:nvSpPr>
          <p:cNvPr id="13" name="Title 8">
            <a:extLst>
              <a:ext uri="{FF2B5EF4-FFF2-40B4-BE49-F238E27FC236}">
                <a16:creationId xmlns:a16="http://schemas.microsoft.com/office/drawing/2014/main" id="{4E217169-8086-42FC-9607-0BAF43EA1D69}"/>
              </a:ext>
            </a:extLst>
          </p:cNvPr>
          <p:cNvSpPr>
            <a:spLocks noGrp="1"/>
          </p:cNvSpPr>
          <p:nvPr>
            <p:ph type="title"/>
          </p:nvPr>
        </p:nvSpPr>
        <p:spPr>
          <a:xfrm>
            <a:off x="414000" y="2853812"/>
            <a:ext cx="3084112" cy="1150375"/>
          </a:xfrm>
        </p:spPr>
        <p:txBody>
          <a:bodyPr/>
          <a:lstStyle/>
          <a:p>
            <a:r>
              <a:rPr lang="en-US" sz="4000" dirty="0"/>
              <a:t>Exercise 3</a:t>
            </a:r>
            <a:br>
              <a:rPr lang="en-US" sz="4000" dirty="0"/>
            </a:br>
            <a:r>
              <a:rPr lang="en-US" sz="2000" b="0" dirty="0"/>
              <a:t>Global Burden of Disease</a:t>
            </a:r>
            <a:endParaRPr lang="en-US" sz="4000" b="0" dirty="0"/>
          </a:p>
        </p:txBody>
      </p:sp>
    </p:spTree>
    <p:extLst>
      <p:ext uri="{BB962C8B-B14F-4D97-AF65-F5344CB8AC3E}">
        <p14:creationId xmlns:p14="http://schemas.microsoft.com/office/powerpoint/2010/main" val="411048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14</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0" y="3429000"/>
            <a:ext cx="12192000" cy="1031358"/>
          </a:xfrm>
        </p:spPr>
        <p:txBody>
          <a:bodyPr/>
          <a:lstStyle/>
          <a:p>
            <a:pPr algn="ctr"/>
            <a:r>
              <a:rPr lang="en-US" sz="9600" dirty="0"/>
              <a:t>BREAK</a:t>
            </a:r>
            <a:endParaRPr lang="en-US" dirty="0"/>
          </a:p>
        </p:txBody>
      </p:sp>
      <p:pic>
        <p:nvPicPr>
          <p:cNvPr id="4" name="Picture 3">
            <a:extLst>
              <a:ext uri="{FF2B5EF4-FFF2-40B4-BE49-F238E27FC236}">
                <a16:creationId xmlns:a16="http://schemas.microsoft.com/office/drawing/2014/main" id="{3D595715-4576-430A-BD18-AE2E79B41652}"/>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5875" y="-1"/>
            <a:ext cx="12196647" cy="6858001"/>
          </a:xfrm>
          <a:prstGeom prst="rect">
            <a:avLst/>
          </a:prstGeom>
        </p:spPr>
      </p:pic>
    </p:spTree>
    <p:extLst>
      <p:ext uri="{BB962C8B-B14F-4D97-AF65-F5344CB8AC3E}">
        <p14:creationId xmlns:p14="http://schemas.microsoft.com/office/powerpoint/2010/main" val="36540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15</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938377"/>
            <a:ext cx="5221256" cy="634702"/>
          </a:xfrm>
        </p:spPr>
        <p:txBody>
          <a:bodyPr/>
          <a:lstStyle/>
          <a:p>
            <a:r>
              <a:rPr lang="en-US" dirty="0"/>
              <a:t>Disease Frequency</a:t>
            </a:r>
          </a:p>
        </p:txBody>
      </p:sp>
      <p:sp>
        <p:nvSpPr>
          <p:cNvPr id="5" name="Title 8">
            <a:extLst>
              <a:ext uri="{FF2B5EF4-FFF2-40B4-BE49-F238E27FC236}">
                <a16:creationId xmlns:a16="http://schemas.microsoft.com/office/drawing/2014/main" id="{3FAD2B55-43E8-4B09-B92A-0064915B7E29}"/>
              </a:ext>
            </a:extLst>
          </p:cNvPr>
          <p:cNvSpPr txBox="1">
            <a:spLocks/>
          </p:cNvSpPr>
          <p:nvPr/>
        </p:nvSpPr>
        <p:spPr>
          <a:xfrm>
            <a:off x="413999" y="2709233"/>
            <a:ext cx="11079795" cy="331942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200000"/>
              </a:lnSpc>
            </a:pPr>
            <a:r>
              <a:rPr lang="en-US" sz="3600" b="0" kern="0" dirty="0"/>
              <a:t>Population at Risk</a:t>
            </a:r>
          </a:p>
          <a:p>
            <a:pPr>
              <a:lnSpc>
                <a:spcPct val="200000"/>
              </a:lnSpc>
            </a:pPr>
            <a:r>
              <a:rPr lang="en-US" sz="3600" b="0" kern="0" dirty="0"/>
              <a:t>Ratio vs. Rate</a:t>
            </a:r>
          </a:p>
          <a:p>
            <a:pPr>
              <a:lnSpc>
                <a:spcPct val="200000"/>
              </a:lnSpc>
            </a:pPr>
            <a:r>
              <a:rPr lang="en-US" sz="3600" b="0" kern="0" dirty="0"/>
              <a:t>Incidence vs. Prevalence</a:t>
            </a:r>
          </a:p>
        </p:txBody>
      </p:sp>
      <p:pic>
        <p:nvPicPr>
          <p:cNvPr id="8" name="Picture 7">
            <a:extLst>
              <a:ext uri="{FF2B5EF4-FFF2-40B4-BE49-F238E27FC236}">
                <a16:creationId xmlns:a16="http://schemas.microsoft.com/office/drawing/2014/main" id="{7B3C6A00-7476-4022-96BD-D194879262CD}"/>
              </a:ext>
            </a:extLst>
          </p:cNvPr>
          <p:cNvPicPr>
            <a:picLocks noChangeAspect="1"/>
          </p:cNvPicPr>
          <p:nvPr/>
        </p:nvPicPr>
        <p:blipFill rotWithShape="1">
          <a:blip r:embed="rId2"/>
          <a:srcRect t="1229"/>
          <a:stretch/>
        </p:blipFill>
        <p:spPr>
          <a:xfrm>
            <a:off x="5655810" y="2509889"/>
            <a:ext cx="6536190" cy="3416373"/>
          </a:xfrm>
          <a:prstGeom prst="rect">
            <a:avLst/>
          </a:prstGeom>
        </p:spPr>
      </p:pic>
    </p:spTree>
    <p:extLst>
      <p:ext uri="{BB962C8B-B14F-4D97-AF65-F5344CB8AC3E}">
        <p14:creationId xmlns:p14="http://schemas.microsoft.com/office/powerpoint/2010/main" val="19363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16</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3999" y="1938377"/>
            <a:ext cx="7177647" cy="634702"/>
          </a:xfrm>
        </p:spPr>
        <p:txBody>
          <a:bodyPr/>
          <a:lstStyle/>
          <a:p>
            <a:r>
              <a:rPr lang="en-US" dirty="0"/>
              <a:t>Ratio</a:t>
            </a:r>
          </a:p>
        </p:txBody>
      </p:sp>
      <p:sp>
        <p:nvSpPr>
          <p:cNvPr id="7" name="Title 8">
            <a:extLst>
              <a:ext uri="{FF2B5EF4-FFF2-40B4-BE49-F238E27FC236}">
                <a16:creationId xmlns:a16="http://schemas.microsoft.com/office/drawing/2014/main" id="{D592F79C-20FA-43E6-90E0-5F255FB8F9F4}"/>
              </a:ext>
            </a:extLst>
          </p:cNvPr>
          <p:cNvSpPr txBox="1">
            <a:spLocks/>
          </p:cNvSpPr>
          <p:nvPr/>
        </p:nvSpPr>
        <p:spPr>
          <a:xfrm>
            <a:off x="413999" y="2783665"/>
            <a:ext cx="7177648" cy="202225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400" b="0" kern="0" dirty="0"/>
              <a:t>A ratio is the </a:t>
            </a:r>
            <a:r>
              <a:rPr lang="en-GB" sz="2400" b="0" u="sng" kern="0" dirty="0">
                <a:solidFill>
                  <a:srgbClr val="F01928"/>
                </a:solidFill>
              </a:rPr>
              <a:t>relative</a:t>
            </a:r>
            <a:r>
              <a:rPr lang="en-GB" sz="2400" b="0" kern="0" dirty="0"/>
              <a:t> magnitude of two quantities or a comparison of any two values.</a:t>
            </a:r>
          </a:p>
          <a:p>
            <a:pPr algn="just">
              <a:lnSpc>
                <a:spcPct val="150000"/>
              </a:lnSpc>
            </a:pPr>
            <a:r>
              <a:rPr lang="en-GB" sz="2400" b="0" kern="0" dirty="0"/>
              <a:t>It is calculated by </a:t>
            </a:r>
            <a:r>
              <a:rPr lang="en-GB" sz="2400" b="0" u="sng" kern="0" dirty="0">
                <a:solidFill>
                  <a:srgbClr val="F01928"/>
                </a:solidFill>
              </a:rPr>
              <a:t>dividing</a:t>
            </a:r>
            <a:r>
              <a:rPr lang="en-GB" sz="2400" b="0" kern="0" dirty="0"/>
              <a:t> one interval- or ratio-scale variable by the other.</a:t>
            </a:r>
          </a:p>
          <a:p>
            <a:pPr algn="just">
              <a:lnSpc>
                <a:spcPct val="150000"/>
              </a:lnSpc>
            </a:pPr>
            <a:r>
              <a:rPr lang="en-GB" sz="2400" b="0" kern="0" dirty="0"/>
              <a:t>The numerator and denominator </a:t>
            </a:r>
            <a:r>
              <a:rPr lang="en-GB" sz="2400" b="0" u="sng" kern="0" dirty="0">
                <a:solidFill>
                  <a:srgbClr val="F01928"/>
                </a:solidFill>
              </a:rPr>
              <a:t>need not</a:t>
            </a:r>
            <a:r>
              <a:rPr lang="en-GB" sz="2400" b="0" kern="0" dirty="0"/>
              <a:t> be related.</a:t>
            </a:r>
            <a:endParaRPr lang="en-US" sz="2400" b="0" kern="0" dirty="0"/>
          </a:p>
        </p:txBody>
      </p:sp>
      <p:pic>
        <p:nvPicPr>
          <p:cNvPr id="6" name="Picture 5">
            <a:extLst>
              <a:ext uri="{FF2B5EF4-FFF2-40B4-BE49-F238E27FC236}">
                <a16:creationId xmlns:a16="http://schemas.microsoft.com/office/drawing/2014/main" id="{731A7903-896D-4314-98D8-53EB19DA3518}"/>
              </a:ext>
            </a:extLst>
          </p:cNvPr>
          <p:cNvPicPr>
            <a:picLocks noChangeAspect="1"/>
          </p:cNvPicPr>
          <p:nvPr/>
        </p:nvPicPr>
        <p:blipFill>
          <a:blip r:embed="rId2"/>
          <a:stretch>
            <a:fillRect/>
          </a:stretch>
        </p:blipFill>
        <p:spPr>
          <a:xfrm>
            <a:off x="5514150" y="0"/>
            <a:ext cx="6677850" cy="2851622"/>
          </a:xfrm>
          <a:prstGeom prst="rect">
            <a:avLst/>
          </a:prstGeom>
        </p:spPr>
      </p:pic>
      <p:sp>
        <p:nvSpPr>
          <p:cNvPr id="10" name="Oval 9">
            <a:extLst>
              <a:ext uri="{FF2B5EF4-FFF2-40B4-BE49-F238E27FC236}">
                <a16:creationId xmlns:a16="http://schemas.microsoft.com/office/drawing/2014/main" id="{76580D35-49A3-4CC5-9CF7-BF12E417BFDE}"/>
              </a:ext>
            </a:extLst>
          </p:cNvPr>
          <p:cNvSpPr/>
          <p:nvPr/>
        </p:nvSpPr>
        <p:spPr bwMode="auto">
          <a:xfrm>
            <a:off x="11632800" y="2343566"/>
            <a:ext cx="445787" cy="431529"/>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8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17</a:t>
            </a:fld>
            <a:endParaRPr lang="cs-CZ" altLang="cs-CZ"/>
          </a:p>
        </p:txBody>
      </p:sp>
      <p:pic>
        <p:nvPicPr>
          <p:cNvPr id="11" name="Picture 10">
            <a:extLst>
              <a:ext uri="{FF2B5EF4-FFF2-40B4-BE49-F238E27FC236}">
                <a16:creationId xmlns:a16="http://schemas.microsoft.com/office/drawing/2014/main" id="{2F9C19F6-641B-403A-9477-16C0344C814C}"/>
              </a:ext>
            </a:extLst>
          </p:cNvPr>
          <p:cNvPicPr>
            <a:picLocks noChangeAspect="1"/>
          </p:cNvPicPr>
          <p:nvPr/>
        </p:nvPicPr>
        <p:blipFill rotWithShape="1">
          <a:blip r:embed="rId2"/>
          <a:srcRect l="1868" t="2129" r="1275" b="2987"/>
          <a:stretch/>
        </p:blipFill>
        <p:spPr>
          <a:xfrm>
            <a:off x="1290083" y="1583127"/>
            <a:ext cx="9611833" cy="4515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Straight Arrow Connector 14">
            <a:extLst>
              <a:ext uri="{FF2B5EF4-FFF2-40B4-BE49-F238E27FC236}">
                <a16:creationId xmlns:a16="http://schemas.microsoft.com/office/drawing/2014/main" id="{42FFD8A4-6316-447B-8AE5-05748B7824C7}"/>
              </a:ext>
            </a:extLst>
          </p:cNvPr>
          <p:cNvCxnSpPr/>
          <p:nvPr/>
        </p:nvCxnSpPr>
        <p:spPr bwMode="auto">
          <a:xfrm flipH="1">
            <a:off x="8640000" y="893135"/>
            <a:ext cx="808074" cy="808074"/>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4AFC5707-1F00-4268-AA83-DE5C2B77D81D}"/>
              </a:ext>
            </a:extLst>
          </p:cNvPr>
          <p:cNvCxnSpPr/>
          <p:nvPr/>
        </p:nvCxnSpPr>
        <p:spPr bwMode="auto">
          <a:xfrm flipH="1">
            <a:off x="7985049" y="1988288"/>
            <a:ext cx="132907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2B19C944-8B4F-4717-AFAE-12C045FE145E}"/>
              </a:ext>
            </a:extLst>
          </p:cNvPr>
          <p:cNvSpPr txBox="1"/>
          <p:nvPr/>
        </p:nvSpPr>
        <p:spPr>
          <a:xfrm>
            <a:off x="9314119" y="425302"/>
            <a:ext cx="1385316" cy="523220"/>
          </a:xfrm>
          <a:prstGeom prst="rect">
            <a:avLst/>
          </a:prstGeom>
          <a:noFill/>
        </p:spPr>
        <p:txBody>
          <a:bodyPr wrap="none" rtlCol="0">
            <a:spAutoFit/>
          </a:bodyPr>
          <a:lstStyle/>
          <a:p>
            <a:pPr algn="l"/>
            <a:r>
              <a:rPr lang="en-US" sz="2800" dirty="0">
                <a:solidFill>
                  <a:srgbClr val="0000DC"/>
                </a:solidFill>
                <a:latin typeface="+mn-lt"/>
              </a:rPr>
              <a:t>Gender</a:t>
            </a:r>
            <a:endParaRPr lang="en-GB" sz="2800" dirty="0" err="1">
              <a:solidFill>
                <a:srgbClr val="0000DC"/>
              </a:solidFill>
              <a:latin typeface="+mn-lt"/>
            </a:endParaRPr>
          </a:p>
        </p:txBody>
      </p:sp>
      <p:cxnSp>
        <p:nvCxnSpPr>
          <p:cNvPr id="19" name="Straight Arrow Connector 18">
            <a:extLst>
              <a:ext uri="{FF2B5EF4-FFF2-40B4-BE49-F238E27FC236}">
                <a16:creationId xmlns:a16="http://schemas.microsoft.com/office/drawing/2014/main" id="{06B89310-BCBE-4F83-9389-6E3F0CC3FB4F}"/>
              </a:ext>
            </a:extLst>
          </p:cNvPr>
          <p:cNvCxnSpPr/>
          <p:nvPr/>
        </p:nvCxnSpPr>
        <p:spPr bwMode="auto">
          <a:xfrm flipH="1">
            <a:off x="6782121" y="887818"/>
            <a:ext cx="808074" cy="808074"/>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8FB89B45-05B4-431E-A26B-03B4497F5C52}"/>
              </a:ext>
            </a:extLst>
          </p:cNvPr>
          <p:cNvCxnSpPr>
            <a:cxnSpLocks/>
          </p:cNvCxnSpPr>
          <p:nvPr/>
        </p:nvCxnSpPr>
        <p:spPr bwMode="auto">
          <a:xfrm flipH="1">
            <a:off x="5858540" y="1982971"/>
            <a:ext cx="187133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623C3E04-B900-4D55-9DE9-A9E76C6B2017}"/>
              </a:ext>
            </a:extLst>
          </p:cNvPr>
          <p:cNvSpPr txBox="1"/>
          <p:nvPr/>
        </p:nvSpPr>
        <p:spPr>
          <a:xfrm>
            <a:off x="6407820" y="431603"/>
            <a:ext cx="2464136" cy="523220"/>
          </a:xfrm>
          <a:prstGeom prst="rect">
            <a:avLst/>
          </a:prstGeom>
          <a:noFill/>
        </p:spPr>
        <p:txBody>
          <a:bodyPr wrap="none" rtlCol="0">
            <a:spAutoFit/>
          </a:bodyPr>
          <a:lstStyle/>
          <a:p>
            <a:pPr algn="l"/>
            <a:r>
              <a:rPr lang="en-US" sz="2800" dirty="0">
                <a:solidFill>
                  <a:srgbClr val="0000DC"/>
                </a:solidFill>
                <a:latin typeface="+mn-lt"/>
              </a:rPr>
              <a:t>Female / Male</a:t>
            </a:r>
            <a:endParaRPr lang="en-GB" sz="2800" dirty="0" err="1">
              <a:solidFill>
                <a:srgbClr val="0000DC"/>
              </a:solidFill>
              <a:latin typeface="+mn-lt"/>
            </a:endParaRPr>
          </a:p>
        </p:txBody>
      </p:sp>
    </p:spTree>
    <p:extLst>
      <p:ext uri="{BB962C8B-B14F-4D97-AF65-F5344CB8AC3E}">
        <p14:creationId xmlns:p14="http://schemas.microsoft.com/office/powerpoint/2010/main" val="37871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CB721A-0054-49FF-9162-8B4BA3C408E2}"/>
              </a:ext>
            </a:extLst>
          </p:cNvPr>
          <p:cNvPicPr>
            <a:picLocks noChangeAspect="1"/>
          </p:cNvPicPr>
          <p:nvPr/>
        </p:nvPicPr>
        <p:blipFill rotWithShape="1">
          <a:blip r:embed="rId2"/>
          <a:srcRect l="376" t="2372" r="545" b="1542"/>
          <a:stretch/>
        </p:blipFill>
        <p:spPr>
          <a:xfrm>
            <a:off x="1187533" y="1621354"/>
            <a:ext cx="9816933" cy="447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18</a:t>
            </a:fld>
            <a:endParaRPr lang="cs-CZ" altLang="cs-CZ"/>
          </a:p>
        </p:txBody>
      </p:sp>
      <p:cxnSp>
        <p:nvCxnSpPr>
          <p:cNvPr id="19" name="Straight Arrow Connector 18">
            <a:extLst>
              <a:ext uri="{FF2B5EF4-FFF2-40B4-BE49-F238E27FC236}">
                <a16:creationId xmlns:a16="http://schemas.microsoft.com/office/drawing/2014/main" id="{06B89310-BCBE-4F83-9389-6E3F0CC3FB4F}"/>
              </a:ext>
            </a:extLst>
          </p:cNvPr>
          <p:cNvCxnSpPr/>
          <p:nvPr/>
        </p:nvCxnSpPr>
        <p:spPr bwMode="auto">
          <a:xfrm flipH="1">
            <a:off x="7685893" y="887818"/>
            <a:ext cx="808074" cy="808074"/>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8FB89B45-05B4-431E-A26B-03B4497F5C52}"/>
              </a:ext>
            </a:extLst>
          </p:cNvPr>
          <p:cNvCxnSpPr>
            <a:cxnSpLocks/>
          </p:cNvCxnSpPr>
          <p:nvPr/>
        </p:nvCxnSpPr>
        <p:spPr bwMode="auto">
          <a:xfrm flipH="1">
            <a:off x="6762312" y="1982971"/>
            <a:ext cx="187133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623C3E04-B900-4D55-9DE9-A9E76C6B2017}"/>
              </a:ext>
            </a:extLst>
          </p:cNvPr>
          <p:cNvSpPr txBox="1"/>
          <p:nvPr/>
        </p:nvSpPr>
        <p:spPr>
          <a:xfrm>
            <a:off x="6811859" y="389071"/>
            <a:ext cx="3243196" cy="523220"/>
          </a:xfrm>
          <a:prstGeom prst="rect">
            <a:avLst/>
          </a:prstGeom>
          <a:noFill/>
        </p:spPr>
        <p:txBody>
          <a:bodyPr wrap="none" rtlCol="0">
            <a:spAutoFit/>
          </a:bodyPr>
          <a:lstStyle/>
          <a:p>
            <a:pPr algn="l"/>
            <a:r>
              <a:rPr lang="en-US" sz="2800" dirty="0">
                <a:solidFill>
                  <a:srgbClr val="0000DC"/>
                </a:solidFill>
                <a:latin typeface="+mn-lt"/>
              </a:rPr>
              <a:t>Population / Clinics</a:t>
            </a:r>
            <a:endParaRPr lang="en-GB" sz="2800" dirty="0" err="1">
              <a:solidFill>
                <a:srgbClr val="0000DC"/>
              </a:solidFill>
              <a:latin typeface="+mn-lt"/>
            </a:endParaRPr>
          </a:p>
        </p:txBody>
      </p:sp>
    </p:spTree>
    <p:extLst>
      <p:ext uri="{BB962C8B-B14F-4D97-AF65-F5344CB8AC3E}">
        <p14:creationId xmlns:p14="http://schemas.microsoft.com/office/powerpoint/2010/main" val="41529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19</a:t>
            </a:fld>
            <a:endParaRPr lang="cs-CZ" altLang="cs-CZ"/>
          </a:p>
        </p:txBody>
      </p:sp>
      <p:sp>
        <p:nvSpPr>
          <p:cNvPr id="8" name="Title 8">
            <a:extLst>
              <a:ext uri="{FF2B5EF4-FFF2-40B4-BE49-F238E27FC236}">
                <a16:creationId xmlns:a16="http://schemas.microsoft.com/office/drawing/2014/main" id="{78E07B96-0F6C-40C7-9E22-1C655E8C7143}"/>
              </a:ext>
            </a:extLst>
          </p:cNvPr>
          <p:cNvSpPr>
            <a:spLocks noGrp="1"/>
          </p:cNvSpPr>
          <p:nvPr>
            <p:ph type="title"/>
          </p:nvPr>
        </p:nvSpPr>
        <p:spPr>
          <a:xfrm>
            <a:off x="414000" y="2562116"/>
            <a:ext cx="4216615" cy="1054836"/>
          </a:xfrm>
        </p:spPr>
        <p:txBody>
          <a:bodyPr/>
          <a:lstStyle/>
          <a:p>
            <a:pPr>
              <a:lnSpc>
                <a:spcPct val="100000"/>
              </a:lnSpc>
            </a:pPr>
            <a:r>
              <a:rPr lang="en-US" sz="3200" dirty="0"/>
              <a:t>Case-to-death Ratio </a:t>
            </a:r>
            <a:r>
              <a:rPr lang="en-US" sz="3200" b="0" dirty="0"/>
              <a:t>(</a:t>
            </a:r>
            <a:r>
              <a:rPr lang="en-US" sz="3200" b="0" i="1" dirty="0"/>
              <a:t>Case-fatality ratio)</a:t>
            </a:r>
            <a:endParaRPr lang="en-US" sz="3200" b="0" dirty="0"/>
          </a:p>
        </p:txBody>
      </p:sp>
      <p:sp>
        <p:nvSpPr>
          <p:cNvPr id="11" name="Title 8">
            <a:extLst>
              <a:ext uri="{FF2B5EF4-FFF2-40B4-BE49-F238E27FC236}">
                <a16:creationId xmlns:a16="http://schemas.microsoft.com/office/drawing/2014/main" id="{983A2DC8-2E52-4D49-9D33-6C7B5CFB7C01}"/>
              </a:ext>
            </a:extLst>
          </p:cNvPr>
          <p:cNvSpPr txBox="1">
            <a:spLocks/>
          </p:cNvSpPr>
          <p:nvPr/>
        </p:nvSpPr>
        <p:spPr>
          <a:xfrm>
            <a:off x="414000" y="5163733"/>
            <a:ext cx="11778000"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400" b="0" kern="0" dirty="0">
                <a:hlinkClick r:id="rId2"/>
              </a:rPr>
              <a:t>https://www.who.int/news-room/commentaries/detail/estimating-mortality-from-covid-19</a:t>
            </a:r>
            <a:endParaRPr lang="en-US" sz="2400" b="0" kern="0" dirty="0"/>
          </a:p>
        </p:txBody>
      </p:sp>
      <p:pic>
        <p:nvPicPr>
          <p:cNvPr id="6" name="Picture 5">
            <a:extLst>
              <a:ext uri="{FF2B5EF4-FFF2-40B4-BE49-F238E27FC236}">
                <a16:creationId xmlns:a16="http://schemas.microsoft.com/office/drawing/2014/main" id="{7DE387AC-B5CC-4AFD-A1B9-9C148B578B1E}"/>
              </a:ext>
            </a:extLst>
          </p:cNvPr>
          <p:cNvPicPr>
            <a:picLocks noChangeAspect="1"/>
          </p:cNvPicPr>
          <p:nvPr/>
        </p:nvPicPr>
        <p:blipFill>
          <a:blip r:embed="rId3"/>
          <a:stretch>
            <a:fillRect/>
          </a:stretch>
        </p:blipFill>
        <p:spPr>
          <a:xfrm>
            <a:off x="4529470" y="0"/>
            <a:ext cx="7662530" cy="5124232"/>
          </a:xfrm>
          <a:prstGeom prst="rect">
            <a:avLst/>
          </a:prstGeom>
        </p:spPr>
      </p:pic>
      <p:sp>
        <p:nvSpPr>
          <p:cNvPr id="7" name="Rectangle 6">
            <a:extLst>
              <a:ext uri="{FF2B5EF4-FFF2-40B4-BE49-F238E27FC236}">
                <a16:creationId xmlns:a16="http://schemas.microsoft.com/office/drawing/2014/main" id="{645444D8-A4AB-4F54-BB0C-28B6A2FD4930}"/>
              </a:ext>
            </a:extLst>
          </p:cNvPr>
          <p:cNvSpPr/>
          <p:nvPr/>
        </p:nvSpPr>
        <p:spPr bwMode="auto">
          <a:xfrm>
            <a:off x="5305647" y="808074"/>
            <a:ext cx="4933506" cy="48909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2" name="Rectangle 11">
            <a:extLst>
              <a:ext uri="{FF2B5EF4-FFF2-40B4-BE49-F238E27FC236}">
                <a16:creationId xmlns:a16="http://schemas.microsoft.com/office/drawing/2014/main" id="{AEA8C518-B441-4042-97C5-2C6947D7A395}"/>
              </a:ext>
            </a:extLst>
          </p:cNvPr>
          <p:cNvSpPr/>
          <p:nvPr/>
        </p:nvSpPr>
        <p:spPr bwMode="auto">
          <a:xfrm>
            <a:off x="5291470" y="409899"/>
            <a:ext cx="1268818" cy="23868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893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5875" y="-1"/>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solidFill>
                  <a:srgbClr val="0000DC"/>
                </a:solidFill>
              </a:rPr>
              <a:t>Abanoub Riad. Health and Disease. </a:t>
            </a:r>
            <a:r>
              <a:rPr lang="en-GB" i="1" noProof="0" dirty="0">
                <a:solidFill>
                  <a:srgbClr val="0000DC"/>
                </a:solidFill>
              </a:rPr>
              <a:t>Public Health I</a:t>
            </a:r>
            <a:r>
              <a:rPr lang="en-GB" noProof="0" dirty="0">
                <a:solidFill>
                  <a:srgbClr val="0000DC"/>
                </a:solidFill>
              </a:rPr>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a:t>
            </a:fld>
            <a:endParaRPr lang="cs-CZ" altLang="cs-CZ"/>
          </a:p>
        </p:txBody>
      </p:sp>
      <p:pic>
        <p:nvPicPr>
          <p:cNvPr id="15" name="Picture 14" descr="A person in a suit standing in front of a building&#10;&#10;Description automatically generated">
            <a:extLst>
              <a:ext uri="{FF2B5EF4-FFF2-40B4-BE49-F238E27FC236}">
                <a16:creationId xmlns:a16="http://schemas.microsoft.com/office/drawing/2014/main" id="{9D1371D8-B9AC-4DD5-91EC-AB2F0B21E0D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4329" t="6700" r="13433" b="1802"/>
          <a:stretch/>
        </p:blipFill>
        <p:spPr>
          <a:xfrm>
            <a:off x="9526759" y="-1"/>
            <a:ext cx="2665241" cy="2940205"/>
          </a:xfrm>
          <a:prstGeom prst="rect">
            <a:avLst/>
          </a:prstGeom>
        </p:spPr>
      </p:pic>
      <p:pic>
        <p:nvPicPr>
          <p:cNvPr id="19" name="Picture 18" descr="A person standing in front of a statue&#10;&#10;Description automatically generated">
            <a:extLst>
              <a:ext uri="{FF2B5EF4-FFF2-40B4-BE49-F238E27FC236}">
                <a16:creationId xmlns:a16="http://schemas.microsoft.com/office/drawing/2014/main" id="{39F6A0DC-B497-48A3-B18E-E435D3EF6F1F}"/>
              </a:ext>
            </a:extLst>
          </p:cNvPr>
          <p:cNvPicPr>
            <a:picLocks noChangeAspect="1"/>
          </p:cNvPicPr>
          <p:nvPr/>
        </p:nvPicPr>
        <p:blipFill rotWithShape="1">
          <a:blip r:embed="rId5">
            <a:extLst>
              <a:ext uri="{28A0092B-C50C-407E-A947-70E740481C1C}">
                <a14:useLocalDpi xmlns:a14="http://schemas.microsoft.com/office/drawing/2010/main" val="0"/>
              </a:ext>
            </a:extLst>
          </a:blip>
          <a:srcRect l="34542" t="37591" r="12207" b="13909"/>
          <a:stretch/>
        </p:blipFill>
        <p:spPr>
          <a:xfrm>
            <a:off x="9526758" y="2828558"/>
            <a:ext cx="2665242" cy="1820570"/>
          </a:xfrm>
          <a:prstGeom prst="rect">
            <a:avLst/>
          </a:prstGeom>
        </p:spPr>
      </p:pic>
      <p:pic>
        <p:nvPicPr>
          <p:cNvPr id="21" name="Picture 20" descr="A picture containing indoor, wall&#10;&#10;Description automatically generated">
            <a:extLst>
              <a:ext uri="{FF2B5EF4-FFF2-40B4-BE49-F238E27FC236}">
                <a16:creationId xmlns:a16="http://schemas.microsoft.com/office/drawing/2014/main" id="{8EC4A45C-8C80-4C2C-912D-6469EA69689D}"/>
              </a:ext>
            </a:extLst>
          </p:cNvPr>
          <p:cNvPicPr>
            <a:picLocks noChangeAspect="1"/>
          </p:cNvPicPr>
          <p:nvPr/>
        </p:nvPicPr>
        <p:blipFill rotWithShape="1">
          <a:blip r:embed="rId6">
            <a:extLst>
              <a:ext uri="{28A0092B-C50C-407E-A947-70E740481C1C}">
                <a14:useLocalDpi xmlns:a14="http://schemas.microsoft.com/office/drawing/2010/main" val="0"/>
              </a:ext>
            </a:extLst>
          </a:blip>
          <a:srcRect t="25779" b="7920"/>
          <a:stretch/>
        </p:blipFill>
        <p:spPr>
          <a:xfrm>
            <a:off x="9526758" y="4649128"/>
            <a:ext cx="2665241" cy="2208872"/>
          </a:xfrm>
          <a:prstGeom prst="rect">
            <a:avLst/>
          </a:prstGeom>
        </p:spPr>
      </p:pic>
      <p:pic>
        <p:nvPicPr>
          <p:cNvPr id="27" name="Picture 26">
            <a:extLst>
              <a:ext uri="{FF2B5EF4-FFF2-40B4-BE49-F238E27FC236}">
                <a16:creationId xmlns:a16="http://schemas.microsoft.com/office/drawing/2014/main" id="{C4B0C4D8-5C5D-4A59-BF80-4ADA57EC3825}"/>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414000" y="1899511"/>
            <a:ext cx="2244140" cy="2244140"/>
          </a:xfrm>
          <a:prstGeom prst="rect">
            <a:avLst/>
          </a:prstGeom>
        </p:spPr>
      </p:pic>
      <p:sp>
        <p:nvSpPr>
          <p:cNvPr id="29" name="TextBox 28">
            <a:extLst>
              <a:ext uri="{FF2B5EF4-FFF2-40B4-BE49-F238E27FC236}">
                <a16:creationId xmlns:a16="http://schemas.microsoft.com/office/drawing/2014/main" id="{D48B7979-A83B-4538-84A2-80FC846A32FB}"/>
              </a:ext>
            </a:extLst>
          </p:cNvPr>
          <p:cNvSpPr txBox="1"/>
          <p:nvPr/>
        </p:nvSpPr>
        <p:spPr>
          <a:xfrm>
            <a:off x="414000" y="4463490"/>
            <a:ext cx="7996353" cy="1489318"/>
          </a:xfrm>
          <a:prstGeom prst="rect">
            <a:avLst/>
          </a:prstGeom>
          <a:noFill/>
        </p:spPr>
        <p:txBody>
          <a:bodyPr wrap="square" rtlCol="0">
            <a:spAutoFit/>
          </a:bodyPr>
          <a:lstStyle/>
          <a:p>
            <a:pPr algn="l">
              <a:lnSpc>
                <a:spcPct val="150000"/>
              </a:lnSpc>
            </a:pPr>
            <a:r>
              <a:rPr lang="en-US" sz="1400" b="1" dirty="0">
                <a:solidFill>
                  <a:srgbClr val="0000DC"/>
                </a:solidFill>
                <a:latin typeface="+mj-lt"/>
              </a:rPr>
              <a:t>Dr. Abanoub RIAD, DDS</a:t>
            </a:r>
          </a:p>
          <a:p>
            <a:pPr algn="l">
              <a:lnSpc>
                <a:spcPct val="150000"/>
              </a:lnSpc>
            </a:pPr>
            <a:r>
              <a:rPr lang="en-US" sz="1200" dirty="0">
                <a:solidFill>
                  <a:srgbClr val="0000DC"/>
                </a:solidFill>
                <a:latin typeface="+mn-lt"/>
              </a:rPr>
              <a:t>Doctor of Dental Surgery (2016)</a:t>
            </a:r>
          </a:p>
          <a:p>
            <a:pPr algn="l">
              <a:lnSpc>
                <a:spcPct val="150000"/>
              </a:lnSpc>
            </a:pPr>
            <a:r>
              <a:rPr lang="en-US" sz="1200" dirty="0">
                <a:solidFill>
                  <a:srgbClr val="0000DC"/>
                </a:solidFill>
                <a:latin typeface="+mn-lt"/>
              </a:rPr>
              <a:t>Research Fellow </a:t>
            </a:r>
            <a:r>
              <a:rPr lang="en-US" sz="1200" i="1" dirty="0">
                <a:solidFill>
                  <a:srgbClr val="0000DC"/>
                </a:solidFill>
                <a:latin typeface="+mn-lt"/>
              </a:rPr>
              <a:t>at </a:t>
            </a:r>
            <a:r>
              <a:rPr lang="en-US" sz="1200" dirty="0">
                <a:solidFill>
                  <a:srgbClr val="0000DC"/>
                </a:solidFill>
                <a:latin typeface="+mn-lt"/>
              </a:rPr>
              <a:t>Czech National Center of Evidence-based Healthcare and Knowledge Translation (CEBHC-KT)</a:t>
            </a:r>
          </a:p>
          <a:p>
            <a:pPr algn="l">
              <a:lnSpc>
                <a:spcPct val="150000"/>
              </a:lnSpc>
            </a:pPr>
            <a:r>
              <a:rPr lang="en-US" sz="1200" dirty="0">
                <a:solidFill>
                  <a:srgbClr val="0000DC"/>
                </a:solidFill>
                <a:latin typeface="+mn-lt"/>
              </a:rPr>
              <a:t>Doctoral Candidate </a:t>
            </a:r>
            <a:r>
              <a:rPr lang="en-US" sz="1200" i="1" dirty="0">
                <a:solidFill>
                  <a:srgbClr val="0000DC"/>
                </a:solidFill>
                <a:latin typeface="+mn-lt"/>
              </a:rPr>
              <a:t>of</a:t>
            </a:r>
            <a:r>
              <a:rPr lang="en-US" sz="1200" dirty="0">
                <a:solidFill>
                  <a:srgbClr val="0000DC"/>
                </a:solidFill>
                <a:latin typeface="+mn-lt"/>
              </a:rPr>
              <a:t> Hygiene, Preventive Medicine, and Epidemiology (MED-MUNI)</a:t>
            </a:r>
          </a:p>
          <a:p>
            <a:pPr algn="l">
              <a:lnSpc>
                <a:spcPct val="150000"/>
              </a:lnSpc>
            </a:pPr>
            <a:r>
              <a:rPr lang="en-US" sz="1200" dirty="0">
                <a:solidFill>
                  <a:srgbClr val="0000DC"/>
                </a:solidFill>
                <a:latin typeface="+mn-lt"/>
              </a:rPr>
              <a:t>Doctoral Candidate </a:t>
            </a:r>
            <a:r>
              <a:rPr lang="en-US" sz="1200" i="1" dirty="0">
                <a:solidFill>
                  <a:srgbClr val="0000DC"/>
                </a:solidFill>
                <a:latin typeface="+mn-lt"/>
              </a:rPr>
              <a:t>of</a:t>
            </a:r>
            <a:r>
              <a:rPr lang="en-US" sz="1200" dirty="0">
                <a:solidFill>
                  <a:srgbClr val="0000DC"/>
                </a:solidFill>
                <a:latin typeface="+mn-lt"/>
              </a:rPr>
              <a:t> Clinical Psychology (FSS-MUNI)</a:t>
            </a:r>
          </a:p>
        </p:txBody>
      </p:sp>
      <p:pic>
        <p:nvPicPr>
          <p:cNvPr id="35" name="Picture 34">
            <a:extLst>
              <a:ext uri="{FF2B5EF4-FFF2-40B4-BE49-F238E27FC236}">
                <a16:creationId xmlns:a16="http://schemas.microsoft.com/office/drawing/2014/main" id="{7A05F223-18B2-45B7-9B1C-7CBD3A25CBFE}"/>
              </a:ext>
            </a:extLst>
          </p:cNvPr>
          <p:cNvPicPr>
            <a:picLocks noChangeAspect="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162057" y="2179658"/>
            <a:ext cx="388992" cy="292752"/>
          </a:xfrm>
          <a:prstGeom prst="rect">
            <a:avLst/>
          </a:prstGeom>
        </p:spPr>
      </p:pic>
      <p:pic>
        <p:nvPicPr>
          <p:cNvPr id="39" name="Picture 38">
            <a:extLst>
              <a:ext uri="{FF2B5EF4-FFF2-40B4-BE49-F238E27FC236}">
                <a16:creationId xmlns:a16="http://schemas.microsoft.com/office/drawing/2014/main" id="{C8792D5C-4914-4420-A107-7AD61F4078E7}"/>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57375" y="2522650"/>
            <a:ext cx="440705" cy="440705"/>
          </a:xfrm>
          <a:prstGeom prst="rect">
            <a:avLst/>
          </a:prstGeom>
        </p:spPr>
      </p:pic>
      <p:pic>
        <p:nvPicPr>
          <p:cNvPr id="41" name="Picture 40">
            <a:extLst>
              <a:ext uri="{FF2B5EF4-FFF2-40B4-BE49-F238E27FC236}">
                <a16:creationId xmlns:a16="http://schemas.microsoft.com/office/drawing/2014/main" id="{1729AA00-E984-45EA-8B64-81A413B44BF4}"/>
              </a:ext>
            </a:extLst>
          </p:cNvPr>
          <p:cNvPicPr>
            <a:picLocks noChangeAspect="1"/>
          </p:cNvPicPr>
          <p:nvPr/>
        </p:nvPicPr>
        <p:blipFill rotWithShape="1">
          <a:blip r:embed="rId10">
            <a:extLst>
              <a:ext uri="{28A0092B-C50C-407E-A947-70E740481C1C}">
                <a14:useLocalDpi xmlns:a14="http://schemas.microsoft.com/office/drawing/2010/main" val="0"/>
              </a:ext>
            </a:extLst>
          </a:blip>
          <a:srcRect l="17952" t="23801" r="19005" b="26110"/>
          <a:stretch/>
        </p:blipFill>
        <p:spPr>
          <a:xfrm>
            <a:off x="3162026" y="2983803"/>
            <a:ext cx="475102" cy="377478"/>
          </a:xfrm>
          <a:prstGeom prst="rect">
            <a:avLst/>
          </a:prstGeom>
        </p:spPr>
      </p:pic>
      <p:sp>
        <p:nvSpPr>
          <p:cNvPr id="42" name="TextBox 41">
            <a:extLst>
              <a:ext uri="{FF2B5EF4-FFF2-40B4-BE49-F238E27FC236}">
                <a16:creationId xmlns:a16="http://schemas.microsoft.com/office/drawing/2014/main" id="{7D0134DD-C1FA-461D-A0AA-4538B33D51C0}"/>
              </a:ext>
            </a:extLst>
          </p:cNvPr>
          <p:cNvSpPr txBox="1"/>
          <p:nvPr/>
        </p:nvSpPr>
        <p:spPr>
          <a:xfrm>
            <a:off x="3778732" y="2008083"/>
            <a:ext cx="5197647" cy="1420325"/>
          </a:xfrm>
          <a:prstGeom prst="rect">
            <a:avLst/>
          </a:prstGeom>
          <a:noFill/>
        </p:spPr>
        <p:txBody>
          <a:bodyPr wrap="square" rtlCol="0">
            <a:spAutoFit/>
          </a:bodyPr>
          <a:lstStyle/>
          <a:p>
            <a:pPr algn="l">
              <a:lnSpc>
                <a:spcPct val="150000"/>
              </a:lnSpc>
            </a:pPr>
            <a:r>
              <a:rPr lang="en-US" sz="2000" b="1" dirty="0">
                <a:solidFill>
                  <a:srgbClr val="0000DC"/>
                </a:solidFill>
                <a:latin typeface="+mj-lt"/>
              </a:rPr>
              <a:t>abanoub.riad@med.muni.cz</a:t>
            </a:r>
          </a:p>
          <a:p>
            <a:pPr algn="l">
              <a:lnSpc>
                <a:spcPct val="150000"/>
              </a:lnSpc>
            </a:pPr>
            <a:r>
              <a:rPr lang="en-US" sz="2000" b="1" dirty="0">
                <a:solidFill>
                  <a:srgbClr val="0000DC"/>
                </a:solidFill>
                <a:latin typeface="+mj-lt"/>
              </a:rPr>
              <a:t>Office Consultation (Upon Request)</a:t>
            </a:r>
          </a:p>
          <a:p>
            <a:pPr algn="l">
              <a:lnSpc>
                <a:spcPct val="150000"/>
              </a:lnSpc>
            </a:pPr>
            <a:r>
              <a:rPr lang="en-US" sz="2000" b="1" dirty="0">
                <a:solidFill>
                  <a:srgbClr val="0000DC"/>
                </a:solidFill>
                <a:latin typeface="+mj-lt"/>
              </a:rPr>
              <a:t>Public Health I</a:t>
            </a:r>
          </a:p>
        </p:txBody>
      </p:sp>
    </p:spTree>
    <p:extLst>
      <p:ext uri="{BB962C8B-B14F-4D97-AF65-F5344CB8AC3E}">
        <p14:creationId xmlns:p14="http://schemas.microsoft.com/office/powerpoint/2010/main" val="38516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fade">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fade">
                                      <p:cBhvr>
                                        <p:cTn id="22" dur="500"/>
                                        <p:tgtEl>
                                          <p:spTgt spid="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Effect transition="in" filter="fade">
                                      <p:cBhvr>
                                        <p:cTn id="27" dur="500"/>
                                        <p:tgtEl>
                                          <p:spTgt spid="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animEffect transition="in" filter="fade">
                                      <p:cBhvr>
                                        <p:cTn id="32" dur="500"/>
                                        <p:tgtEl>
                                          <p:spTgt spid="2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20</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3999" y="1938377"/>
            <a:ext cx="7177647" cy="634702"/>
          </a:xfrm>
        </p:spPr>
        <p:txBody>
          <a:bodyPr/>
          <a:lstStyle/>
          <a:p>
            <a:r>
              <a:rPr lang="en-US" dirty="0"/>
              <a:t>Rate</a:t>
            </a:r>
          </a:p>
        </p:txBody>
      </p:sp>
      <p:sp>
        <p:nvSpPr>
          <p:cNvPr id="7" name="Title 8">
            <a:extLst>
              <a:ext uri="{FF2B5EF4-FFF2-40B4-BE49-F238E27FC236}">
                <a16:creationId xmlns:a16="http://schemas.microsoft.com/office/drawing/2014/main" id="{D592F79C-20FA-43E6-90E0-5F255FB8F9F4}"/>
              </a:ext>
            </a:extLst>
          </p:cNvPr>
          <p:cNvSpPr txBox="1">
            <a:spLocks/>
          </p:cNvSpPr>
          <p:nvPr/>
        </p:nvSpPr>
        <p:spPr>
          <a:xfrm>
            <a:off x="413998" y="2783664"/>
            <a:ext cx="8092049" cy="344433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50000"/>
              </a:lnSpc>
              <a:buFont typeface="Arial" panose="020B0604020202020204" pitchFamily="34" charset="0"/>
              <a:buChar char="•"/>
            </a:pPr>
            <a:r>
              <a:rPr lang="en-GB" sz="2000" b="0" kern="0" dirty="0"/>
              <a:t>In epidemiology, a rate is a measure of the </a:t>
            </a:r>
            <a:r>
              <a:rPr lang="en-GB" sz="2000" b="0" u="sng" kern="0" dirty="0">
                <a:solidFill>
                  <a:srgbClr val="F01928"/>
                </a:solidFill>
              </a:rPr>
              <a:t>frequency</a:t>
            </a:r>
            <a:r>
              <a:rPr lang="en-GB" sz="2000" b="0" kern="0" dirty="0"/>
              <a:t> with which an event occurs in a defined population over a specified </a:t>
            </a:r>
            <a:r>
              <a:rPr lang="en-GB" sz="2000" u="sng" kern="0" dirty="0"/>
              <a:t>period of time</a:t>
            </a:r>
            <a:r>
              <a:rPr lang="en-GB" sz="2000" b="0" kern="0" dirty="0"/>
              <a:t>.</a:t>
            </a:r>
          </a:p>
          <a:p>
            <a:pPr marL="342900" indent="-342900" algn="just">
              <a:lnSpc>
                <a:spcPct val="150000"/>
              </a:lnSpc>
              <a:buFont typeface="Arial" panose="020B0604020202020204" pitchFamily="34" charset="0"/>
              <a:buChar char="•"/>
            </a:pPr>
            <a:r>
              <a:rPr lang="en-GB" sz="2000" b="0" kern="0" dirty="0"/>
              <a:t>Because rates put disease frequency in the perspective of the size of the population, rates are particularly useful for comparing disease frequency in different </a:t>
            </a:r>
            <a:r>
              <a:rPr lang="en-GB" sz="2000" b="0" u="sng" kern="0" dirty="0">
                <a:solidFill>
                  <a:srgbClr val="F01928"/>
                </a:solidFill>
              </a:rPr>
              <a:t>locations</a:t>
            </a:r>
            <a:r>
              <a:rPr lang="en-GB" sz="2000" b="0" kern="0" dirty="0"/>
              <a:t>, at different </a:t>
            </a:r>
            <a:r>
              <a:rPr lang="en-GB" sz="2000" b="0" u="sng" kern="0" dirty="0">
                <a:solidFill>
                  <a:srgbClr val="F01928"/>
                </a:solidFill>
              </a:rPr>
              <a:t>times</a:t>
            </a:r>
            <a:r>
              <a:rPr lang="en-GB" sz="2000" b="0" kern="0" dirty="0"/>
              <a:t>, or among different </a:t>
            </a:r>
            <a:r>
              <a:rPr lang="en-GB" sz="2000" b="0" u="sng" kern="0" dirty="0">
                <a:solidFill>
                  <a:srgbClr val="F01928"/>
                </a:solidFill>
              </a:rPr>
              <a:t>groups</a:t>
            </a:r>
            <a:r>
              <a:rPr lang="en-GB" sz="2000" b="0" kern="0" dirty="0"/>
              <a:t> of persons with potentially different sized populations; that is, a rate is a </a:t>
            </a:r>
            <a:r>
              <a:rPr lang="en-GB" sz="2000" u="sng" kern="0" dirty="0"/>
              <a:t>measure of risk</a:t>
            </a:r>
            <a:r>
              <a:rPr lang="en-GB" sz="2000" b="0" kern="0" dirty="0"/>
              <a:t>.</a:t>
            </a:r>
            <a:endParaRPr lang="en-US" sz="2000" b="0" kern="0" dirty="0"/>
          </a:p>
        </p:txBody>
      </p:sp>
      <p:cxnSp>
        <p:nvCxnSpPr>
          <p:cNvPr id="5" name="Straight Arrow Connector 4">
            <a:extLst>
              <a:ext uri="{FF2B5EF4-FFF2-40B4-BE49-F238E27FC236}">
                <a16:creationId xmlns:a16="http://schemas.microsoft.com/office/drawing/2014/main" id="{149A0530-E960-438C-84BE-DBCB39524EC5}"/>
              </a:ext>
            </a:extLst>
          </p:cNvPr>
          <p:cNvCxnSpPr>
            <a:cxnSpLocks/>
          </p:cNvCxnSpPr>
          <p:nvPr/>
        </p:nvCxnSpPr>
        <p:spPr bwMode="auto">
          <a:xfrm flipV="1">
            <a:off x="1679944" y="1722475"/>
            <a:ext cx="1467293" cy="473149"/>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827C6D16-8C38-4111-92DC-9C456BD56BE2}"/>
              </a:ext>
            </a:extLst>
          </p:cNvPr>
          <p:cNvSpPr/>
          <p:nvPr/>
        </p:nvSpPr>
        <p:spPr bwMode="auto">
          <a:xfrm>
            <a:off x="3147237" y="1206796"/>
            <a:ext cx="1839433" cy="52099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800" dirty="0">
                <a:solidFill>
                  <a:srgbClr val="F01928"/>
                </a:solidFill>
                <a:latin typeface="+mn-lt"/>
              </a:rPr>
              <a:t>Incidence Rate</a:t>
            </a:r>
            <a:endParaRPr lang="en-GB" sz="1800" dirty="0">
              <a:solidFill>
                <a:srgbClr val="F01928"/>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4" name="Oval 13">
            <a:extLst>
              <a:ext uri="{FF2B5EF4-FFF2-40B4-BE49-F238E27FC236}">
                <a16:creationId xmlns:a16="http://schemas.microsoft.com/office/drawing/2014/main" id="{D35379F4-B8BD-4525-979C-CEC2AF9A2CD4}"/>
              </a:ext>
            </a:extLst>
          </p:cNvPr>
          <p:cNvSpPr/>
          <p:nvPr/>
        </p:nvSpPr>
        <p:spPr bwMode="auto">
          <a:xfrm>
            <a:off x="5365899" y="1206796"/>
            <a:ext cx="1839433" cy="52099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800" dirty="0">
                <a:solidFill>
                  <a:srgbClr val="F01928"/>
                </a:solidFill>
                <a:latin typeface="+mn-lt"/>
              </a:rPr>
              <a:t>Attack Rate</a:t>
            </a:r>
            <a:endParaRPr lang="en-GB" sz="1800" dirty="0">
              <a:solidFill>
                <a:srgbClr val="F01928"/>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5" name="Oval 14">
            <a:extLst>
              <a:ext uri="{FF2B5EF4-FFF2-40B4-BE49-F238E27FC236}">
                <a16:creationId xmlns:a16="http://schemas.microsoft.com/office/drawing/2014/main" id="{0A7BEAF1-FACC-4DEF-B004-90375CC4F30C}"/>
              </a:ext>
            </a:extLst>
          </p:cNvPr>
          <p:cNvSpPr/>
          <p:nvPr/>
        </p:nvSpPr>
        <p:spPr bwMode="auto">
          <a:xfrm>
            <a:off x="5486401" y="2113813"/>
            <a:ext cx="1598427" cy="38912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200" dirty="0">
                <a:solidFill>
                  <a:srgbClr val="F01928"/>
                </a:solidFill>
                <a:latin typeface="+mn-lt"/>
              </a:rPr>
              <a:t>Incidence Proportion</a:t>
            </a:r>
            <a:endParaRPr kumimoji="0" lang="en-GB" sz="1800" b="0" i="0" u="none" strike="noStrike" cap="none" normalizeH="0" baseline="0" dirty="0" err="1">
              <a:ln>
                <a:noFill/>
              </a:ln>
              <a:solidFill>
                <a:schemeClr val="bg1"/>
              </a:solidFill>
              <a:effectLst/>
              <a:latin typeface="+mn-lt"/>
            </a:endParaRPr>
          </a:p>
        </p:txBody>
      </p:sp>
      <p:sp>
        <p:nvSpPr>
          <p:cNvPr id="19" name="Equals 18">
            <a:extLst>
              <a:ext uri="{FF2B5EF4-FFF2-40B4-BE49-F238E27FC236}">
                <a16:creationId xmlns:a16="http://schemas.microsoft.com/office/drawing/2014/main" id="{475FA690-F9A2-401F-94A0-52B38093436C}"/>
              </a:ext>
            </a:extLst>
          </p:cNvPr>
          <p:cNvSpPr/>
          <p:nvPr/>
        </p:nvSpPr>
        <p:spPr bwMode="auto">
          <a:xfrm>
            <a:off x="6096000" y="1745957"/>
            <a:ext cx="297711" cy="297711"/>
          </a:xfrm>
          <a:prstGeom prst="mathEqua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725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21</a:t>
            </a:fld>
            <a:endParaRPr lang="cs-CZ" altLang="cs-CZ"/>
          </a:p>
        </p:txBody>
      </p:sp>
      <p:pic>
        <p:nvPicPr>
          <p:cNvPr id="10" name="Picture 9">
            <a:extLst>
              <a:ext uri="{FF2B5EF4-FFF2-40B4-BE49-F238E27FC236}">
                <a16:creationId xmlns:a16="http://schemas.microsoft.com/office/drawing/2014/main" id="{309D701F-A963-4693-8ACD-4938CE58D4EE}"/>
              </a:ext>
            </a:extLst>
          </p:cNvPr>
          <p:cNvPicPr>
            <a:picLocks noChangeAspect="1"/>
          </p:cNvPicPr>
          <p:nvPr/>
        </p:nvPicPr>
        <p:blipFill rotWithShape="1">
          <a:blip r:embed="rId2"/>
          <a:srcRect l="66181" t="5416"/>
          <a:stretch/>
        </p:blipFill>
        <p:spPr>
          <a:xfrm>
            <a:off x="8247514" y="1399142"/>
            <a:ext cx="3530486" cy="4828858"/>
          </a:xfrm>
          <a:prstGeom prst="rect">
            <a:avLst/>
          </a:prstGeom>
        </p:spPr>
      </p:pic>
      <p:pic>
        <p:nvPicPr>
          <p:cNvPr id="13" name="Picture 12">
            <a:extLst>
              <a:ext uri="{FF2B5EF4-FFF2-40B4-BE49-F238E27FC236}">
                <a16:creationId xmlns:a16="http://schemas.microsoft.com/office/drawing/2014/main" id="{83A92FFA-9213-4D12-B6AE-92B25CA39D63}"/>
              </a:ext>
            </a:extLst>
          </p:cNvPr>
          <p:cNvPicPr>
            <a:picLocks noChangeAspect="1"/>
          </p:cNvPicPr>
          <p:nvPr/>
        </p:nvPicPr>
        <p:blipFill rotWithShape="1">
          <a:blip r:embed="rId2"/>
          <a:srcRect t="5416" r="63449"/>
          <a:stretch/>
        </p:blipFill>
        <p:spPr>
          <a:xfrm>
            <a:off x="4431838" y="1399140"/>
            <a:ext cx="3815676" cy="4828859"/>
          </a:xfrm>
          <a:prstGeom prst="rect">
            <a:avLst/>
          </a:prstGeom>
        </p:spPr>
      </p:pic>
      <p:sp>
        <p:nvSpPr>
          <p:cNvPr id="18" name="Title 8">
            <a:extLst>
              <a:ext uri="{FF2B5EF4-FFF2-40B4-BE49-F238E27FC236}">
                <a16:creationId xmlns:a16="http://schemas.microsoft.com/office/drawing/2014/main" id="{63BA64BD-0601-4605-A84E-61958B1D5DE7}"/>
              </a:ext>
            </a:extLst>
          </p:cNvPr>
          <p:cNvSpPr>
            <a:spLocks noGrp="1"/>
          </p:cNvSpPr>
          <p:nvPr>
            <p:ph type="title"/>
          </p:nvPr>
        </p:nvSpPr>
        <p:spPr>
          <a:xfrm>
            <a:off x="414000" y="3162188"/>
            <a:ext cx="2824959" cy="533624"/>
          </a:xfrm>
        </p:spPr>
        <p:txBody>
          <a:bodyPr/>
          <a:lstStyle/>
          <a:p>
            <a:pPr>
              <a:lnSpc>
                <a:spcPct val="100000"/>
              </a:lnSpc>
            </a:pPr>
            <a:r>
              <a:rPr lang="en-US" sz="3200" dirty="0"/>
              <a:t>Ratio Vs. Rate</a:t>
            </a:r>
            <a:endParaRPr lang="en-US" sz="3200" b="0" dirty="0"/>
          </a:p>
        </p:txBody>
      </p:sp>
      <p:sp>
        <p:nvSpPr>
          <p:cNvPr id="20" name="TextBox 19">
            <a:extLst>
              <a:ext uri="{FF2B5EF4-FFF2-40B4-BE49-F238E27FC236}">
                <a16:creationId xmlns:a16="http://schemas.microsoft.com/office/drawing/2014/main" id="{D8FD5601-0394-40EA-88DC-18704D4A4F41}"/>
              </a:ext>
            </a:extLst>
          </p:cNvPr>
          <p:cNvSpPr txBox="1"/>
          <p:nvPr/>
        </p:nvSpPr>
        <p:spPr>
          <a:xfrm>
            <a:off x="414000" y="5182544"/>
            <a:ext cx="3625352" cy="646331"/>
          </a:xfrm>
          <a:prstGeom prst="rect">
            <a:avLst/>
          </a:prstGeom>
          <a:noFill/>
        </p:spPr>
        <p:txBody>
          <a:bodyPr wrap="square">
            <a:spAutoFit/>
          </a:bodyPr>
          <a:lstStyle/>
          <a:p>
            <a:r>
              <a:rPr lang="en-GB" sz="1800" dirty="0">
                <a:latin typeface="+mn-lt"/>
                <a:hlinkClick r:id="rId3"/>
              </a:rPr>
              <a:t>https://www.cdc.gov/csels/dsepd/ss1978/lesson3/section1.html</a:t>
            </a:r>
            <a:endParaRPr lang="en-GB" sz="1800" dirty="0">
              <a:latin typeface="+mn-lt"/>
            </a:endParaRPr>
          </a:p>
        </p:txBody>
      </p:sp>
    </p:spTree>
    <p:extLst>
      <p:ext uri="{BB962C8B-B14F-4D97-AF65-F5344CB8AC3E}">
        <p14:creationId xmlns:p14="http://schemas.microsoft.com/office/powerpoint/2010/main" val="5585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22</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3999" y="1938377"/>
            <a:ext cx="7177647" cy="634702"/>
          </a:xfrm>
        </p:spPr>
        <p:txBody>
          <a:bodyPr/>
          <a:lstStyle/>
          <a:p>
            <a:r>
              <a:rPr lang="en-US" dirty="0"/>
              <a:t>Incidence</a:t>
            </a:r>
          </a:p>
        </p:txBody>
      </p:sp>
      <p:sp>
        <p:nvSpPr>
          <p:cNvPr id="4" name="TextBox 3">
            <a:extLst>
              <a:ext uri="{FF2B5EF4-FFF2-40B4-BE49-F238E27FC236}">
                <a16:creationId xmlns:a16="http://schemas.microsoft.com/office/drawing/2014/main" id="{40D17727-63A5-4789-B588-095ADCCA3400}"/>
              </a:ext>
            </a:extLst>
          </p:cNvPr>
          <p:cNvSpPr txBox="1"/>
          <p:nvPr/>
        </p:nvSpPr>
        <p:spPr>
          <a:xfrm>
            <a:off x="413999" y="2573079"/>
            <a:ext cx="4997973" cy="1015663"/>
          </a:xfrm>
          <a:prstGeom prst="rect">
            <a:avLst/>
          </a:prstGeom>
          <a:noFill/>
        </p:spPr>
        <p:txBody>
          <a:bodyPr wrap="square" rtlCol="0">
            <a:spAutoFit/>
          </a:bodyPr>
          <a:lstStyle/>
          <a:p>
            <a:pPr algn="just"/>
            <a:r>
              <a:rPr lang="en-GB" sz="2000" dirty="0">
                <a:solidFill>
                  <a:srgbClr val="0000DC"/>
                </a:solidFill>
                <a:latin typeface="+mn-lt"/>
              </a:rPr>
              <a:t>The incidence of disease represents the </a:t>
            </a:r>
            <a:r>
              <a:rPr lang="en-GB" sz="2000" b="1" u="sng" dirty="0">
                <a:solidFill>
                  <a:srgbClr val="F01928"/>
                </a:solidFill>
                <a:latin typeface="+mn-lt"/>
              </a:rPr>
              <a:t>rate</a:t>
            </a:r>
            <a:r>
              <a:rPr lang="en-GB" sz="2000" dirty="0">
                <a:solidFill>
                  <a:srgbClr val="0000DC"/>
                </a:solidFill>
                <a:latin typeface="+mn-lt"/>
              </a:rPr>
              <a:t> of occurrence of </a:t>
            </a:r>
            <a:r>
              <a:rPr lang="en-GB" sz="2000" b="1" u="sng" dirty="0">
                <a:solidFill>
                  <a:srgbClr val="F01928"/>
                </a:solidFill>
                <a:latin typeface="+mn-lt"/>
              </a:rPr>
              <a:t>new</a:t>
            </a:r>
            <a:r>
              <a:rPr lang="en-GB" sz="2000" dirty="0">
                <a:solidFill>
                  <a:srgbClr val="0000DC"/>
                </a:solidFill>
                <a:latin typeface="+mn-lt"/>
              </a:rPr>
              <a:t> cases arising in a given </a:t>
            </a:r>
            <a:r>
              <a:rPr lang="en-GB" sz="2000" b="1" u="sng" dirty="0">
                <a:solidFill>
                  <a:srgbClr val="F01928"/>
                </a:solidFill>
                <a:latin typeface="+mn-lt"/>
              </a:rPr>
              <a:t>period</a:t>
            </a:r>
            <a:r>
              <a:rPr lang="en-GB" sz="2000" dirty="0">
                <a:solidFill>
                  <a:srgbClr val="0000DC"/>
                </a:solidFill>
                <a:latin typeface="+mn-lt"/>
              </a:rPr>
              <a:t> in a specified population</a:t>
            </a:r>
          </a:p>
        </p:txBody>
      </p:sp>
      <p:sp>
        <p:nvSpPr>
          <p:cNvPr id="12" name="Title 8">
            <a:extLst>
              <a:ext uri="{FF2B5EF4-FFF2-40B4-BE49-F238E27FC236}">
                <a16:creationId xmlns:a16="http://schemas.microsoft.com/office/drawing/2014/main" id="{59CB0031-E1CA-409A-A833-AD7B222175C6}"/>
              </a:ext>
            </a:extLst>
          </p:cNvPr>
          <p:cNvSpPr txBox="1">
            <a:spLocks/>
          </p:cNvSpPr>
          <p:nvPr/>
        </p:nvSpPr>
        <p:spPr>
          <a:xfrm>
            <a:off x="413999" y="3906093"/>
            <a:ext cx="7177647"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Prevalence</a:t>
            </a:r>
          </a:p>
        </p:txBody>
      </p:sp>
      <p:sp>
        <p:nvSpPr>
          <p:cNvPr id="13" name="TextBox 12">
            <a:extLst>
              <a:ext uri="{FF2B5EF4-FFF2-40B4-BE49-F238E27FC236}">
                <a16:creationId xmlns:a16="http://schemas.microsoft.com/office/drawing/2014/main" id="{87E2D21D-FEB1-4244-AFF7-9F9EE503FADF}"/>
              </a:ext>
            </a:extLst>
          </p:cNvPr>
          <p:cNvSpPr txBox="1"/>
          <p:nvPr/>
        </p:nvSpPr>
        <p:spPr>
          <a:xfrm>
            <a:off x="413999" y="4540795"/>
            <a:ext cx="4997973" cy="1015663"/>
          </a:xfrm>
          <a:prstGeom prst="rect">
            <a:avLst/>
          </a:prstGeom>
          <a:noFill/>
        </p:spPr>
        <p:txBody>
          <a:bodyPr wrap="square" rtlCol="0">
            <a:spAutoFit/>
          </a:bodyPr>
          <a:lstStyle/>
          <a:p>
            <a:pPr algn="just"/>
            <a:r>
              <a:rPr lang="en-GB" sz="2000" dirty="0">
                <a:solidFill>
                  <a:srgbClr val="0000DC"/>
                </a:solidFill>
                <a:latin typeface="+mn-lt"/>
              </a:rPr>
              <a:t>Prevalence is the </a:t>
            </a:r>
            <a:r>
              <a:rPr lang="en-GB" sz="2000" b="1" u="sng" dirty="0">
                <a:solidFill>
                  <a:srgbClr val="F01928"/>
                </a:solidFill>
                <a:latin typeface="+mn-lt"/>
              </a:rPr>
              <a:t>frequency</a:t>
            </a:r>
            <a:r>
              <a:rPr lang="en-GB" sz="2000" dirty="0">
                <a:solidFill>
                  <a:srgbClr val="0000DC"/>
                </a:solidFill>
                <a:latin typeface="+mn-lt"/>
              </a:rPr>
              <a:t> of </a:t>
            </a:r>
            <a:r>
              <a:rPr lang="en-GB" sz="2000" b="1" u="sng" dirty="0">
                <a:solidFill>
                  <a:srgbClr val="F01928"/>
                </a:solidFill>
                <a:latin typeface="+mn-lt"/>
              </a:rPr>
              <a:t>existing</a:t>
            </a:r>
            <a:r>
              <a:rPr lang="en-GB" sz="2000" dirty="0">
                <a:solidFill>
                  <a:srgbClr val="0000DC"/>
                </a:solidFill>
                <a:latin typeface="+mn-lt"/>
              </a:rPr>
              <a:t> cases in a defined population at a given </a:t>
            </a:r>
            <a:r>
              <a:rPr lang="en-GB" sz="2000" b="1" u="sng" dirty="0">
                <a:solidFill>
                  <a:srgbClr val="F01928"/>
                </a:solidFill>
                <a:latin typeface="+mn-lt"/>
              </a:rPr>
              <a:t>point</a:t>
            </a:r>
            <a:r>
              <a:rPr lang="en-GB" sz="2000" dirty="0">
                <a:solidFill>
                  <a:srgbClr val="0000DC"/>
                </a:solidFill>
                <a:latin typeface="+mn-lt"/>
              </a:rPr>
              <a:t> in time.</a:t>
            </a:r>
          </a:p>
        </p:txBody>
      </p:sp>
      <p:pic>
        <p:nvPicPr>
          <p:cNvPr id="8" name="Picture 7">
            <a:extLst>
              <a:ext uri="{FF2B5EF4-FFF2-40B4-BE49-F238E27FC236}">
                <a16:creationId xmlns:a16="http://schemas.microsoft.com/office/drawing/2014/main" id="{9BACA33B-B033-4937-94DE-C0346350656E}"/>
              </a:ext>
            </a:extLst>
          </p:cNvPr>
          <p:cNvPicPr>
            <a:picLocks noChangeAspect="1"/>
          </p:cNvPicPr>
          <p:nvPr/>
        </p:nvPicPr>
        <p:blipFill>
          <a:blip r:embed="rId2"/>
          <a:stretch>
            <a:fillRect/>
          </a:stretch>
        </p:blipFill>
        <p:spPr>
          <a:xfrm>
            <a:off x="5552409" y="1567811"/>
            <a:ext cx="6639591" cy="4041862"/>
          </a:xfrm>
          <a:prstGeom prst="rect">
            <a:avLst/>
          </a:prstGeom>
        </p:spPr>
      </p:pic>
    </p:spTree>
    <p:extLst>
      <p:ext uri="{BB962C8B-B14F-4D97-AF65-F5344CB8AC3E}">
        <p14:creationId xmlns:p14="http://schemas.microsoft.com/office/powerpoint/2010/main" val="2845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23</a:t>
            </a:fld>
            <a:endParaRPr lang="cs-CZ" altLang="cs-CZ"/>
          </a:p>
        </p:txBody>
      </p:sp>
      <p:pic>
        <p:nvPicPr>
          <p:cNvPr id="14" name="Picture 13">
            <a:extLst>
              <a:ext uri="{FF2B5EF4-FFF2-40B4-BE49-F238E27FC236}">
                <a16:creationId xmlns:a16="http://schemas.microsoft.com/office/drawing/2014/main" id="{4122EFA3-1816-4909-988E-2E5201DA02F6}"/>
              </a:ext>
            </a:extLst>
          </p:cNvPr>
          <p:cNvPicPr>
            <a:picLocks noChangeAspect="1"/>
          </p:cNvPicPr>
          <p:nvPr/>
        </p:nvPicPr>
        <p:blipFill rotWithShape="1">
          <a:blip r:embed="rId2"/>
          <a:srcRect t="15811"/>
          <a:stretch/>
        </p:blipFill>
        <p:spPr>
          <a:xfrm>
            <a:off x="6096000" y="259369"/>
            <a:ext cx="6096000" cy="1824612"/>
          </a:xfrm>
          <a:prstGeom prst="rect">
            <a:avLst/>
          </a:prstGeom>
        </p:spPr>
      </p:pic>
      <p:pic>
        <p:nvPicPr>
          <p:cNvPr id="16" name="Picture 15">
            <a:extLst>
              <a:ext uri="{FF2B5EF4-FFF2-40B4-BE49-F238E27FC236}">
                <a16:creationId xmlns:a16="http://schemas.microsoft.com/office/drawing/2014/main" id="{E0B29FDC-4663-4F4C-984C-265756CBE622}"/>
              </a:ext>
            </a:extLst>
          </p:cNvPr>
          <p:cNvPicPr>
            <a:picLocks noChangeAspect="1"/>
          </p:cNvPicPr>
          <p:nvPr/>
        </p:nvPicPr>
        <p:blipFill rotWithShape="1">
          <a:blip r:embed="rId3"/>
          <a:srcRect r="4724"/>
          <a:stretch/>
        </p:blipFill>
        <p:spPr>
          <a:xfrm>
            <a:off x="-53165" y="1766974"/>
            <a:ext cx="6108468" cy="1142093"/>
          </a:xfrm>
          <a:prstGeom prst="rect">
            <a:avLst/>
          </a:prstGeom>
        </p:spPr>
      </p:pic>
      <p:pic>
        <p:nvPicPr>
          <p:cNvPr id="18" name="Picture 17">
            <a:extLst>
              <a:ext uri="{FF2B5EF4-FFF2-40B4-BE49-F238E27FC236}">
                <a16:creationId xmlns:a16="http://schemas.microsoft.com/office/drawing/2014/main" id="{8BF4259A-F84C-4F83-A383-EF053C92FF73}"/>
              </a:ext>
            </a:extLst>
          </p:cNvPr>
          <p:cNvPicPr>
            <a:picLocks noChangeAspect="1"/>
          </p:cNvPicPr>
          <p:nvPr/>
        </p:nvPicPr>
        <p:blipFill rotWithShape="1">
          <a:blip r:embed="rId4"/>
          <a:srcRect l="1125" t="4676" r="3759" b="2427"/>
          <a:stretch/>
        </p:blipFill>
        <p:spPr>
          <a:xfrm>
            <a:off x="6494576" y="2083981"/>
            <a:ext cx="5697424" cy="3144572"/>
          </a:xfrm>
          <a:prstGeom prst="rect">
            <a:avLst/>
          </a:prstGeom>
        </p:spPr>
      </p:pic>
      <p:pic>
        <p:nvPicPr>
          <p:cNvPr id="20" name="Picture 19">
            <a:extLst>
              <a:ext uri="{FF2B5EF4-FFF2-40B4-BE49-F238E27FC236}">
                <a16:creationId xmlns:a16="http://schemas.microsoft.com/office/drawing/2014/main" id="{21DFB38D-30F2-4F75-A3E6-6578473C3DF4}"/>
              </a:ext>
            </a:extLst>
          </p:cNvPr>
          <p:cNvPicPr>
            <a:picLocks noChangeAspect="1"/>
          </p:cNvPicPr>
          <p:nvPr/>
        </p:nvPicPr>
        <p:blipFill>
          <a:blip r:embed="rId5"/>
          <a:stretch>
            <a:fillRect/>
          </a:stretch>
        </p:blipFill>
        <p:spPr>
          <a:xfrm>
            <a:off x="21266" y="3083428"/>
            <a:ext cx="6401543" cy="2715559"/>
          </a:xfrm>
          <a:prstGeom prst="rect">
            <a:avLst/>
          </a:prstGeom>
        </p:spPr>
      </p:pic>
      <p:pic>
        <p:nvPicPr>
          <p:cNvPr id="22" name="Picture 21">
            <a:extLst>
              <a:ext uri="{FF2B5EF4-FFF2-40B4-BE49-F238E27FC236}">
                <a16:creationId xmlns:a16="http://schemas.microsoft.com/office/drawing/2014/main" id="{9DFF1DFA-E03F-477E-8FB5-D6A5805E476E}"/>
              </a:ext>
            </a:extLst>
          </p:cNvPr>
          <p:cNvPicPr>
            <a:picLocks noChangeAspect="1"/>
          </p:cNvPicPr>
          <p:nvPr/>
        </p:nvPicPr>
        <p:blipFill>
          <a:blip r:embed="rId6"/>
          <a:stretch>
            <a:fillRect/>
          </a:stretch>
        </p:blipFill>
        <p:spPr>
          <a:xfrm>
            <a:off x="6382743" y="5178058"/>
            <a:ext cx="5809257" cy="1733107"/>
          </a:xfrm>
          <a:prstGeom prst="rect">
            <a:avLst/>
          </a:prstGeom>
        </p:spPr>
      </p:pic>
    </p:spTree>
    <p:extLst>
      <p:ext uri="{BB962C8B-B14F-4D97-AF65-F5344CB8AC3E}">
        <p14:creationId xmlns:p14="http://schemas.microsoft.com/office/powerpoint/2010/main" val="8425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person, child&#10;&#10;Description automatically generated">
            <a:extLst>
              <a:ext uri="{FF2B5EF4-FFF2-40B4-BE49-F238E27FC236}">
                <a16:creationId xmlns:a16="http://schemas.microsoft.com/office/drawing/2014/main" id="{449B5CA2-32DF-47D9-B3EA-4B3970AA722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8131878"/>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24</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4</a:t>
            </a:r>
            <a:br>
              <a:rPr lang="en-US" sz="4000" dirty="0"/>
            </a:br>
            <a:r>
              <a:rPr lang="en-US" sz="2000" b="0" dirty="0"/>
              <a:t>Prostate Cancer</a:t>
            </a:r>
            <a:endParaRPr lang="en-US" sz="4000" b="0" dirty="0"/>
          </a:p>
        </p:txBody>
      </p:sp>
      <p:sp>
        <p:nvSpPr>
          <p:cNvPr id="10" name="Title 8">
            <a:extLst>
              <a:ext uri="{FF2B5EF4-FFF2-40B4-BE49-F238E27FC236}">
                <a16:creationId xmlns:a16="http://schemas.microsoft.com/office/drawing/2014/main" id="{1E21AD22-F0C8-468A-810B-3880223DD75A}"/>
              </a:ext>
            </a:extLst>
          </p:cNvPr>
          <p:cNvSpPr txBox="1">
            <a:spLocks/>
          </p:cNvSpPr>
          <p:nvPr/>
        </p:nvSpPr>
        <p:spPr>
          <a:xfrm>
            <a:off x="414000" y="2998380"/>
            <a:ext cx="11361600" cy="115037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0000DC"/>
                </a:solidFill>
              </a:rPr>
              <a:t>Black men in the United States have a substantially higher incidence of prostate cancer than U.S. white men. Let’s say there’s a variant of the androgen receptor gene that’s more common in black than white men in the United States — 50 % versus 30 % — that is also associated with a doubling of incidence of prostate cancer in American men of either race.</a:t>
            </a:r>
          </a:p>
          <a:p>
            <a:pPr algn="just">
              <a:lnSpc>
                <a:spcPct val="150000"/>
              </a:lnSpc>
            </a:pPr>
            <a:r>
              <a:rPr lang="en-GB" sz="2000" kern="0" dirty="0">
                <a:solidFill>
                  <a:srgbClr val="F01928"/>
                </a:solidFill>
              </a:rPr>
              <a:t>What would be the relative incidence of prostate cancer, black versus white American men, if the genetic marker were the sole risk factor for this disease that differed between the two races?</a:t>
            </a:r>
            <a:endParaRPr lang="en-US" sz="2000" kern="0" dirty="0">
              <a:solidFill>
                <a:srgbClr val="F01928"/>
              </a:solidFill>
            </a:endParaRPr>
          </a:p>
        </p:txBody>
      </p:sp>
    </p:spTree>
    <p:extLst>
      <p:ext uri="{BB962C8B-B14F-4D97-AF65-F5344CB8AC3E}">
        <p14:creationId xmlns:p14="http://schemas.microsoft.com/office/powerpoint/2010/main" val="29382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person, child&#10;&#10;Description automatically generated">
            <a:extLst>
              <a:ext uri="{FF2B5EF4-FFF2-40B4-BE49-F238E27FC236}">
                <a16:creationId xmlns:a16="http://schemas.microsoft.com/office/drawing/2014/main" id="{449B5CA2-32DF-47D9-B3EA-4B3970AA722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8131878"/>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25</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4</a:t>
            </a:r>
            <a:br>
              <a:rPr lang="en-US" sz="4000" dirty="0"/>
            </a:br>
            <a:r>
              <a:rPr lang="en-US" sz="2000" b="0" dirty="0"/>
              <a:t>Prostate Cancer in the U.S.</a:t>
            </a:r>
            <a:endParaRPr lang="en-US" sz="4000" b="0" dirty="0"/>
          </a:p>
        </p:txBody>
      </p:sp>
    </p:spTree>
    <p:extLst>
      <p:ext uri="{BB962C8B-B14F-4D97-AF65-F5344CB8AC3E}">
        <p14:creationId xmlns:p14="http://schemas.microsoft.com/office/powerpoint/2010/main" val="40187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person, child&#10;&#10;Description automatically generated">
            <a:extLst>
              <a:ext uri="{FF2B5EF4-FFF2-40B4-BE49-F238E27FC236}">
                <a16:creationId xmlns:a16="http://schemas.microsoft.com/office/drawing/2014/main" id="{449B5CA2-32DF-47D9-B3EA-4B3970AA722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8131878"/>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26</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4</a:t>
            </a:r>
            <a:br>
              <a:rPr lang="en-US" sz="4000" dirty="0"/>
            </a:br>
            <a:r>
              <a:rPr lang="en-US" sz="2000" b="0" dirty="0"/>
              <a:t>Suicide of Physicians</a:t>
            </a:r>
            <a:endParaRPr lang="en-US" sz="4000" b="0" dirty="0"/>
          </a:p>
        </p:txBody>
      </p:sp>
      <p:sp>
        <p:nvSpPr>
          <p:cNvPr id="10" name="Title 8">
            <a:extLst>
              <a:ext uri="{FF2B5EF4-FFF2-40B4-BE49-F238E27FC236}">
                <a16:creationId xmlns:a16="http://schemas.microsoft.com/office/drawing/2014/main" id="{1E21AD22-F0C8-468A-810B-3880223DD75A}"/>
              </a:ext>
            </a:extLst>
          </p:cNvPr>
          <p:cNvSpPr txBox="1">
            <a:spLocks/>
          </p:cNvSpPr>
          <p:nvPr/>
        </p:nvSpPr>
        <p:spPr>
          <a:xfrm>
            <a:off x="414000" y="2998380"/>
            <a:ext cx="11361600" cy="115037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solidFill>
                  <a:srgbClr val="0000DC"/>
                </a:solidFill>
              </a:rPr>
              <a:t>The rate of suicide among American physicians, relative to the corresponding rate in the population as a whole, varies by gender. Among men, the rate in physicians is 1.5 times higher, whereas among women the corresponding relative rate is 3.0. It turns out that the rate of suicide in American male and female physicians is identical.</a:t>
            </a:r>
          </a:p>
          <a:p>
            <a:pPr algn="just">
              <a:lnSpc>
                <a:spcPct val="150000"/>
              </a:lnSpc>
            </a:pPr>
            <a:r>
              <a:rPr lang="en-GB" sz="2000" kern="0" dirty="0">
                <a:solidFill>
                  <a:srgbClr val="F01928"/>
                </a:solidFill>
              </a:rPr>
              <a:t>For American men and women in general, what is the relative rate of suicide in men compared to women?</a:t>
            </a:r>
            <a:endParaRPr lang="en-US" sz="2000" kern="0" dirty="0">
              <a:solidFill>
                <a:srgbClr val="F01928"/>
              </a:solidFill>
            </a:endParaRPr>
          </a:p>
        </p:txBody>
      </p:sp>
    </p:spTree>
    <p:extLst>
      <p:ext uri="{BB962C8B-B14F-4D97-AF65-F5344CB8AC3E}">
        <p14:creationId xmlns:p14="http://schemas.microsoft.com/office/powerpoint/2010/main" val="231568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person, child&#10;&#10;Description automatically generated">
            <a:extLst>
              <a:ext uri="{FF2B5EF4-FFF2-40B4-BE49-F238E27FC236}">
                <a16:creationId xmlns:a16="http://schemas.microsoft.com/office/drawing/2014/main" id="{449B5CA2-32DF-47D9-B3EA-4B3970AA722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8131878"/>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27</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4</a:t>
            </a:r>
            <a:br>
              <a:rPr lang="en-US" sz="4000" dirty="0"/>
            </a:br>
            <a:r>
              <a:rPr lang="en-US" sz="2000" b="0" dirty="0"/>
              <a:t>Suicide of Physicians</a:t>
            </a:r>
            <a:endParaRPr lang="en-US" sz="4000" b="0" dirty="0"/>
          </a:p>
        </p:txBody>
      </p:sp>
    </p:spTree>
    <p:extLst>
      <p:ext uri="{BB962C8B-B14F-4D97-AF65-F5344CB8AC3E}">
        <p14:creationId xmlns:p14="http://schemas.microsoft.com/office/powerpoint/2010/main" val="30101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person, child&#10;&#10;Description automatically generated">
            <a:extLst>
              <a:ext uri="{FF2B5EF4-FFF2-40B4-BE49-F238E27FC236}">
                <a16:creationId xmlns:a16="http://schemas.microsoft.com/office/drawing/2014/main" id="{449B5CA2-32DF-47D9-B3EA-4B3970AA722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8131878"/>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28</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4</a:t>
            </a:r>
            <a:br>
              <a:rPr lang="en-US" sz="4000" dirty="0"/>
            </a:br>
            <a:r>
              <a:rPr lang="en-GB" sz="2000" b="0" dirty="0">
                <a:solidFill>
                  <a:srgbClr val="0000DC"/>
                </a:solidFill>
              </a:rPr>
              <a:t>Guillain-Barré syndrome</a:t>
            </a:r>
            <a:endParaRPr lang="en-US" sz="4000" b="0" dirty="0"/>
          </a:p>
        </p:txBody>
      </p:sp>
      <p:sp>
        <p:nvSpPr>
          <p:cNvPr id="10" name="Title 8">
            <a:extLst>
              <a:ext uri="{FF2B5EF4-FFF2-40B4-BE49-F238E27FC236}">
                <a16:creationId xmlns:a16="http://schemas.microsoft.com/office/drawing/2014/main" id="{1E21AD22-F0C8-468A-810B-3880223DD75A}"/>
              </a:ext>
            </a:extLst>
          </p:cNvPr>
          <p:cNvSpPr txBox="1">
            <a:spLocks/>
          </p:cNvSpPr>
          <p:nvPr/>
        </p:nvSpPr>
        <p:spPr>
          <a:xfrm>
            <a:off x="414000" y="3088756"/>
            <a:ext cx="11361600" cy="304886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kern="0" dirty="0">
                <a:solidFill>
                  <a:srgbClr val="0000DC"/>
                </a:solidFill>
              </a:rPr>
              <a:t>A population-based case-control study of Guillain-Barré syndrome (a neurological disease) conducted in 1992–1994 in 4 states estimated the risk of this disease to be 1.7 times greater among adults who had received influenza vaccine in the prior 6 weeks than those who had not. Th e investigators also estimated that the added risk of Guillain-Barré syndrome associated with the receipt of influenza vaccine was about one per million persons during the first 6 weeks after vaccination.</a:t>
            </a:r>
          </a:p>
          <a:p>
            <a:pPr algn="just">
              <a:lnSpc>
                <a:spcPct val="150000"/>
              </a:lnSpc>
            </a:pPr>
            <a:r>
              <a:rPr lang="en-GB" sz="1800" kern="0" dirty="0">
                <a:solidFill>
                  <a:srgbClr val="F01928"/>
                </a:solidFill>
              </a:rPr>
              <a:t>From these data, can you calculate the 6-week incidence among adults in the 4-state population who did not receive the vaccine? If yes, what is that incidence? If no, why not? (Homework Assignment 2)</a:t>
            </a:r>
            <a:endParaRPr lang="en-US" sz="1800" kern="0" dirty="0">
              <a:solidFill>
                <a:srgbClr val="F01928"/>
              </a:solidFill>
            </a:endParaRPr>
          </a:p>
        </p:txBody>
      </p:sp>
    </p:spTree>
    <p:extLst>
      <p:ext uri="{BB962C8B-B14F-4D97-AF65-F5344CB8AC3E}">
        <p14:creationId xmlns:p14="http://schemas.microsoft.com/office/powerpoint/2010/main" val="423109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hild, person, child&#10;&#10;Description automatically generated">
            <a:extLst>
              <a:ext uri="{FF2B5EF4-FFF2-40B4-BE49-F238E27FC236}">
                <a16:creationId xmlns:a16="http://schemas.microsoft.com/office/drawing/2014/main" id="{449B5CA2-32DF-47D9-B3EA-4B3970AA722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8131878"/>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29</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4</a:t>
            </a:r>
            <a:br>
              <a:rPr lang="en-US" sz="4000" dirty="0"/>
            </a:br>
            <a:r>
              <a:rPr lang="en-US" sz="2000" b="0" dirty="0"/>
              <a:t>Stomach Cancer</a:t>
            </a:r>
            <a:endParaRPr lang="en-US" sz="4000" b="0" dirty="0"/>
          </a:p>
        </p:txBody>
      </p:sp>
      <p:sp>
        <p:nvSpPr>
          <p:cNvPr id="10" name="Title 8">
            <a:extLst>
              <a:ext uri="{FF2B5EF4-FFF2-40B4-BE49-F238E27FC236}">
                <a16:creationId xmlns:a16="http://schemas.microsoft.com/office/drawing/2014/main" id="{1E21AD22-F0C8-468A-810B-3880223DD75A}"/>
              </a:ext>
            </a:extLst>
          </p:cNvPr>
          <p:cNvSpPr txBox="1">
            <a:spLocks/>
          </p:cNvSpPr>
          <p:nvPr/>
        </p:nvSpPr>
        <p:spPr>
          <a:xfrm>
            <a:off x="414000" y="2977114"/>
            <a:ext cx="11361600" cy="322962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dirty="0"/>
              <a:t>The incidence of stomach cancer in country </a:t>
            </a:r>
            <a:r>
              <a:rPr lang="en-GB" sz="2000" b="0" i="1" dirty="0"/>
              <a:t>X</a:t>
            </a:r>
            <a:r>
              <a:rPr lang="en-GB" sz="2000" b="0" dirty="0"/>
              <a:t> is 8.0 per 100,000 per year. The incidence rate in nearby country </a:t>
            </a:r>
            <a:r>
              <a:rPr lang="en-GB" sz="2000" b="0" i="1" dirty="0"/>
              <a:t>Y</a:t>
            </a:r>
            <a:r>
              <a:rPr lang="en-GB" sz="2000" b="0" dirty="0"/>
              <a:t>, with a similar age-sex-race composition as country </a:t>
            </a:r>
            <a:r>
              <a:rPr lang="en-GB" sz="2000" b="0" i="1" dirty="0"/>
              <a:t>X</a:t>
            </a:r>
            <a:r>
              <a:rPr lang="en-GB" sz="2000" b="0" dirty="0"/>
              <a:t>, is 10.0. You are concerned with explaining this difference. You know that 5% of people in country </a:t>
            </a:r>
            <a:r>
              <a:rPr lang="en-GB" sz="2000" b="0" i="1" dirty="0"/>
              <a:t>Y</a:t>
            </a:r>
            <a:r>
              <a:rPr lang="en-GB" sz="2000" b="0" dirty="0"/>
              <a:t> drink tea containing suspected carcinogen </a:t>
            </a:r>
            <a:r>
              <a:rPr lang="en-GB" sz="2000" b="0" i="1" dirty="0"/>
              <a:t>A</a:t>
            </a:r>
            <a:r>
              <a:rPr lang="en-GB" sz="2000" b="0" dirty="0"/>
              <a:t>, whereas nobody in country </a:t>
            </a:r>
            <a:r>
              <a:rPr lang="en-GB" sz="2000" b="0" i="1" dirty="0"/>
              <a:t>X</a:t>
            </a:r>
            <a:r>
              <a:rPr lang="en-GB" sz="2000" b="0" dirty="0"/>
              <a:t> drinks this tea.</a:t>
            </a:r>
          </a:p>
          <a:p>
            <a:pPr algn="just">
              <a:lnSpc>
                <a:spcPct val="150000"/>
              </a:lnSpc>
            </a:pPr>
            <a:r>
              <a:rPr lang="en-GB" sz="2000" dirty="0">
                <a:solidFill>
                  <a:srgbClr val="F01928"/>
                </a:solidFill>
              </a:rPr>
              <a:t>In order for this to be the sole explanation of the difference in the incidence rates of stomach cancer between the two countries, how strongly must carcinogen-</a:t>
            </a:r>
            <a:r>
              <a:rPr lang="en-GB" sz="2000" i="1" dirty="0">
                <a:solidFill>
                  <a:srgbClr val="F01928"/>
                </a:solidFill>
              </a:rPr>
              <a:t>A</a:t>
            </a:r>
            <a:r>
              <a:rPr lang="en-GB" sz="2000" dirty="0">
                <a:solidFill>
                  <a:srgbClr val="F01928"/>
                </a:solidFill>
              </a:rPr>
              <a:t>-tea drinking be associated with stomach cancer? </a:t>
            </a:r>
            <a:r>
              <a:rPr lang="en-GB" sz="2000" kern="0" dirty="0">
                <a:solidFill>
                  <a:srgbClr val="F01928"/>
                </a:solidFill>
              </a:rPr>
              <a:t>(Homework Assignment 2)</a:t>
            </a:r>
            <a:endParaRPr lang="en-US" sz="2000" kern="0" dirty="0">
              <a:solidFill>
                <a:srgbClr val="F01928"/>
              </a:solidFill>
            </a:endParaRPr>
          </a:p>
        </p:txBody>
      </p:sp>
    </p:spTree>
    <p:extLst>
      <p:ext uri="{BB962C8B-B14F-4D97-AF65-F5344CB8AC3E}">
        <p14:creationId xmlns:p14="http://schemas.microsoft.com/office/powerpoint/2010/main" val="8333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938377"/>
            <a:ext cx="11361600" cy="4058386"/>
          </a:xfrm>
        </p:spPr>
        <p:txBody>
          <a:bodyPr/>
          <a:lstStyle/>
          <a:p>
            <a:r>
              <a:rPr lang="en-US" dirty="0"/>
              <a:t>Seminar Outline</a:t>
            </a:r>
            <a:br>
              <a:rPr lang="en-US" dirty="0"/>
            </a:br>
            <a:r>
              <a:rPr lang="en-US" sz="2000" b="0" dirty="0"/>
              <a:t>I. Definition of Health</a:t>
            </a:r>
            <a:br>
              <a:rPr lang="en-US" sz="2000" b="0" dirty="0"/>
            </a:br>
            <a:r>
              <a:rPr lang="en-US" sz="2000" b="0" dirty="0"/>
              <a:t>II. Theory of Disease</a:t>
            </a:r>
            <a:br>
              <a:rPr lang="en-US" sz="2000" b="0" dirty="0"/>
            </a:br>
            <a:r>
              <a:rPr lang="en-US" sz="2000" b="0" dirty="0"/>
              <a:t>III. Global Burden of Disease</a:t>
            </a:r>
            <a:br>
              <a:rPr lang="en-US" sz="2000" b="0" dirty="0"/>
            </a:br>
            <a:r>
              <a:rPr lang="en-US" sz="2000" dirty="0">
                <a:solidFill>
                  <a:srgbClr val="F01928"/>
                </a:solidFill>
              </a:rPr>
              <a:t>BREAK</a:t>
            </a:r>
            <a:br>
              <a:rPr lang="en-US" sz="2000" b="0" dirty="0"/>
            </a:br>
            <a:r>
              <a:rPr lang="en-US" sz="2000" b="0" dirty="0"/>
              <a:t>IV. Measuring Disease Frequency</a:t>
            </a:r>
            <a:br>
              <a:rPr lang="en-US" sz="2000" b="0" dirty="0"/>
            </a:br>
            <a:r>
              <a:rPr lang="en-US" sz="2000" b="0" dirty="0"/>
              <a:t>V. Mortality</a:t>
            </a:r>
            <a:endParaRPr lang="en-US" dirty="0"/>
          </a:p>
        </p:txBody>
      </p:sp>
    </p:spTree>
    <p:extLst>
      <p:ext uri="{BB962C8B-B14F-4D97-AF65-F5344CB8AC3E}">
        <p14:creationId xmlns:p14="http://schemas.microsoft.com/office/powerpoint/2010/main" val="3068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30</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938377"/>
            <a:ext cx="5221256" cy="634702"/>
          </a:xfrm>
        </p:spPr>
        <p:txBody>
          <a:bodyPr/>
          <a:lstStyle/>
          <a:p>
            <a:r>
              <a:rPr lang="en-US" dirty="0"/>
              <a:t>Mortality</a:t>
            </a:r>
          </a:p>
        </p:txBody>
      </p:sp>
      <p:sp>
        <p:nvSpPr>
          <p:cNvPr id="5" name="Title 8">
            <a:extLst>
              <a:ext uri="{FF2B5EF4-FFF2-40B4-BE49-F238E27FC236}">
                <a16:creationId xmlns:a16="http://schemas.microsoft.com/office/drawing/2014/main" id="{3FAD2B55-43E8-4B09-B92A-0064915B7E29}"/>
              </a:ext>
            </a:extLst>
          </p:cNvPr>
          <p:cNvSpPr txBox="1">
            <a:spLocks/>
          </p:cNvSpPr>
          <p:nvPr/>
        </p:nvSpPr>
        <p:spPr>
          <a:xfrm>
            <a:off x="413999" y="2709233"/>
            <a:ext cx="11079795" cy="331942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nSpc>
                <a:spcPct val="100000"/>
              </a:lnSpc>
              <a:buFont typeface="Arial" panose="020B0604020202020204" pitchFamily="34" charset="0"/>
              <a:buChar char="•"/>
            </a:pPr>
            <a:r>
              <a:rPr lang="en-US" sz="3200" kern="0" dirty="0"/>
              <a:t>Crude Mortality</a:t>
            </a:r>
          </a:p>
          <a:p>
            <a:pPr marL="457200" indent="-457200">
              <a:lnSpc>
                <a:spcPct val="100000"/>
              </a:lnSpc>
              <a:buFont typeface="Arial" panose="020B0604020202020204" pitchFamily="34" charset="0"/>
              <a:buChar char="•"/>
            </a:pPr>
            <a:r>
              <a:rPr lang="en-US" sz="3200" kern="0" dirty="0"/>
              <a:t>Age-specific vs. Age-standardized Mortality</a:t>
            </a:r>
          </a:p>
          <a:p>
            <a:pPr marL="457200" indent="-457200">
              <a:lnSpc>
                <a:spcPct val="100000"/>
              </a:lnSpc>
              <a:buFont typeface="Arial" panose="020B0604020202020204" pitchFamily="34" charset="0"/>
              <a:buChar char="•"/>
            </a:pPr>
            <a:r>
              <a:rPr lang="en-US" sz="3200" kern="0" dirty="0"/>
              <a:t>Proportionate Mortality</a:t>
            </a:r>
          </a:p>
          <a:p>
            <a:pPr marL="457200" indent="-457200">
              <a:lnSpc>
                <a:spcPct val="100000"/>
              </a:lnSpc>
              <a:buFont typeface="Arial" panose="020B0604020202020204" pitchFamily="34" charset="0"/>
              <a:buChar char="•"/>
            </a:pPr>
            <a:r>
              <a:rPr lang="en-US" sz="3200" kern="0" dirty="0"/>
              <a:t>Infant Mortality</a:t>
            </a:r>
          </a:p>
          <a:p>
            <a:pPr marL="457200" indent="-457200">
              <a:lnSpc>
                <a:spcPct val="100000"/>
              </a:lnSpc>
              <a:buFont typeface="Arial" panose="020B0604020202020204" pitchFamily="34" charset="0"/>
              <a:buChar char="•"/>
            </a:pPr>
            <a:r>
              <a:rPr lang="en-US" sz="3200" kern="0" dirty="0"/>
              <a:t>Maternal Mortality</a:t>
            </a:r>
          </a:p>
          <a:p>
            <a:pPr marL="457200" indent="-457200">
              <a:lnSpc>
                <a:spcPct val="100000"/>
              </a:lnSpc>
              <a:buFont typeface="Arial" panose="020B0604020202020204" pitchFamily="34" charset="0"/>
              <a:buChar char="•"/>
            </a:pPr>
            <a:r>
              <a:rPr lang="en-US" sz="3200" kern="0" dirty="0"/>
              <a:t>Adult Mortality</a:t>
            </a:r>
          </a:p>
          <a:p>
            <a:pPr marL="457200" indent="-457200">
              <a:lnSpc>
                <a:spcPct val="100000"/>
              </a:lnSpc>
              <a:buFont typeface="Arial" panose="020B0604020202020204" pitchFamily="34" charset="0"/>
              <a:buChar char="•"/>
            </a:pPr>
            <a:r>
              <a:rPr lang="en-US" sz="3200" kern="0" dirty="0"/>
              <a:t>Life Expectancy</a:t>
            </a:r>
          </a:p>
        </p:txBody>
      </p:sp>
      <p:pic>
        <p:nvPicPr>
          <p:cNvPr id="10" name="Picture 9">
            <a:extLst>
              <a:ext uri="{FF2B5EF4-FFF2-40B4-BE49-F238E27FC236}">
                <a16:creationId xmlns:a16="http://schemas.microsoft.com/office/drawing/2014/main" id="{F11AD443-46F7-453A-A76B-E20E08E89C3F}"/>
              </a:ext>
            </a:extLst>
          </p:cNvPr>
          <p:cNvPicPr>
            <a:picLocks noChangeAspect="1"/>
          </p:cNvPicPr>
          <p:nvPr/>
        </p:nvPicPr>
        <p:blipFill>
          <a:blip r:embed="rId2"/>
          <a:stretch>
            <a:fillRect/>
          </a:stretch>
        </p:blipFill>
        <p:spPr>
          <a:xfrm>
            <a:off x="4491701" y="131134"/>
            <a:ext cx="7610475"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93DC9F82-D8E9-4B46-A779-0E4B1D0C478E}"/>
              </a:ext>
            </a:extLst>
          </p:cNvPr>
          <p:cNvPicPr>
            <a:picLocks noChangeAspect="1"/>
          </p:cNvPicPr>
          <p:nvPr/>
        </p:nvPicPr>
        <p:blipFill>
          <a:blip r:embed="rId3"/>
          <a:stretch>
            <a:fillRect/>
          </a:stretch>
        </p:blipFill>
        <p:spPr>
          <a:xfrm>
            <a:off x="5578546" y="3919577"/>
            <a:ext cx="6523630" cy="263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01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31</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3999" y="1800154"/>
            <a:ext cx="7145749" cy="634702"/>
          </a:xfrm>
        </p:spPr>
        <p:txBody>
          <a:bodyPr/>
          <a:lstStyle/>
          <a:p>
            <a:r>
              <a:rPr lang="en-US" dirty="0"/>
              <a:t>Proportionate Mortality</a:t>
            </a:r>
          </a:p>
        </p:txBody>
      </p:sp>
      <p:sp>
        <p:nvSpPr>
          <p:cNvPr id="10" name="Title 8">
            <a:extLst>
              <a:ext uri="{FF2B5EF4-FFF2-40B4-BE49-F238E27FC236}">
                <a16:creationId xmlns:a16="http://schemas.microsoft.com/office/drawing/2014/main" id="{0C343BBE-627C-4238-AE49-04B0B6904C9A}"/>
              </a:ext>
            </a:extLst>
          </p:cNvPr>
          <p:cNvSpPr txBox="1">
            <a:spLocks/>
          </p:cNvSpPr>
          <p:nvPr/>
        </p:nvSpPr>
        <p:spPr>
          <a:xfrm>
            <a:off x="413999" y="2434856"/>
            <a:ext cx="11122328" cy="379314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Occasionally the mortality in a population is described by using proportionate mortality, which is actually a </a:t>
            </a:r>
            <a:r>
              <a:rPr lang="en-GB" sz="1800" u="sng" kern="0" dirty="0">
                <a:solidFill>
                  <a:srgbClr val="F01928"/>
                </a:solidFill>
              </a:rPr>
              <a:t>ratio</a:t>
            </a:r>
            <a:r>
              <a:rPr lang="en-GB" sz="1800" b="0" kern="0" dirty="0"/>
              <a:t>: the number of deaths from a given cause per 100 or 1000 total deaths in the same period. Proportionate mortality </a:t>
            </a:r>
            <a:r>
              <a:rPr lang="en-GB" sz="1800" b="0" u="sng" kern="0" dirty="0"/>
              <a:t>does not express</a:t>
            </a:r>
            <a:r>
              <a:rPr lang="en-GB" sz="1800" b="0" kern="0" dirty="0"/>
              <a:t> the risk of members of a population contracting or dying from a disease.</a:t>
            </a:r>
          </a:p>
          <a:p>
            <a:pPr marL="285750" indent="-285750" algn="just">
              <a:lnSpc>
                <a:spcPct val="150000"/>
              </a:lnSpc>
              <a:buFont typeface="Arial" panose="020B0604020202020204" pitchFamily="34" charset="0"/>
              <a:buChar char="•"/>
            </a:pPr>
            <a:r>
              <a:rPr lang="en-GB" sz="1800" b="0" kern="0" dirty="0"/>
              <a:t>Unless the crude or age-group-specific mortality rates are known, it may not be clear whether a difference between groups relates to variations in </a:t>
            </a:r>
            <a:r>
              <a:rPr lang="en-GB" sz="1800" u="sng" kern="0" dirty="0">
                <a:solidFill>
                  <a:srgbClr val="F01928"/>
                </a:solidFill>
              </a:rPr>
              <a:t>the numerators or the denominators</a:t>
            </a:r>
            <a:r>
              <a:rPr lang="en-GB" sz="1800" b="0" kern="0" dirty="0"/>
              <a:t>.</a:t>
            </a:r>
          </a:p>
          <a:p>
            <a:pPr marL="285750" indent="-285750" algn="just">
              <a:lnSpc>
                <a:spcPct val="150000"/>
              </a:lnSpc>
              <a:buFont typeface="Arial" panose="020B0604020202020204" pitchFamily="34" charset="0"/>
              <a:buChar char="•"/>
            </a:pPr>
            <a:r>
              <a:rPr lang="en-GB" sz="1800" kern="0" dirty="0"/>
              <a:t>Example</a:t>
            </a:r>
            <a:r>
              <a:rPr lang="en-GB" sz="1800" b="0" kern="0" dirty="0"/>
              <a:t>: Proportionate mortality rates for cancer would be much greater in </a:t>
            </a:r>
            <a:r>
              <a:rPr lang="en-GB" sz="1800" b="0" u="sng" kern="0" dirty="0"/>
              <a:t>high-income countries</a:t>
            </a:r>
            <a:r>
              <a:rPr lang="en-GB" sz="1800" b="0" kern="0" dirty="0"/>
              <a:t> with many old people than in </a:t>
            </a:r>
            <a:r>
              <a:rPr lang="en-GB" sz="1800" b="0" u="sng" kern="0" dirty="0"/>
              <a:t>low- and middle-income</a:t>
            </a:r>
            <a:r>
              <a:rPr lang="en-GB" sz="1800" b="0" kern="0" dirty="0"/>
              <a:t> countries with few old people, even if the actual lifetime risk of cancer is the same. </a:t>
            </a:r>
            <a:endParaRPr lang="en-US" sz="1800" b="0" kern="0" dirty="0"/>
          </a:p>
        </p:txBody>
      </p:sp>
    </p:spTree>
    <p:extLst>
      <p:ext uri="{BB962C8B-B14F-4D97-AF65-F5344CB8AC3E}">
        <p14:creationId xmlns:p14="http://schemas.microsoft.com/office/powerpoint/2010/main" val="29501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32</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3999" y="1938377"/>
            <a:ext cx="7145749" cy="634702"/>
          </a:xfrm>
        </p:spPr>
        <p:txBody>
          <a:bodyPr/>
          <a:lstStyle/>
          <a:p>
            <a:r>
              <a:rPr lang="en-US" dirty="0"/>
              <a:t>Age-standardized Rate</a:t>
            </a:r>
          </a:p>
        </p:txBody>
      </p:sp>
      <p:sp>
        <p:nvSpPr>
          <p:cNvPr id="4" name="TextBox 3">
            <a:extLst>
              <a:ext uri="{FF2B5EF4-FFF2-40B4-BE49-F238E27FC236}">
                <a16:creationId xmlns:a16="http://schemas.microsoft.com/office/drawing/2014/main" id="{BE5175EF-64CE-47BB-A8E4-6DFDC3E54877}"/>
              </a:ext>
            </a:extLst>
          </p:cNvPr>
          <p:cNvSpPr txBox="1"/>
          <p:nvPr/>
        </p:nvSpPr>
        <p:spPr>
          <a:xfrm>
            <a:off x="4428460" y="1515880"/>
            <a:ext cx="2153094" cy="369332"/>
          </a:xfrm>
          <a:prstGeom prst="rect">
            <a:avLst/>
          </a:prstGeom>
          <a:noFill/>
        </p:spPr>
        <p:txBody>
          <a:bodyPr wrap="square" rtlCol="0">
            <a:spAutoFit/>
          </a:bodyPr>
          <a:lstStyle/>
          <a:p>
            <a:pPr algn="l"/>
            <a:r>
              <a:rPr lang="en-US" sz="1800" b="1" dirty="0">
                <a:solidFill>
                  <a:srgbClr val="F01928"/>
                </a:solidFill>
                <a:latin typeface="+mn-lt"/>
              </a:rPr>
              <a:t>Age-adjusted rate</a:t>
            </a:r>
            <a:endParaRPr lang="en-GB" sz="1800" b="1" dirty="0" err="1">
              <a:solidFill>
                <a:srgbClr val="F01928"/>
              </a:solidFill>
              <a:latin typeface="+mn-lt"/>
            </a:endParaRPr>
          </a:p>
        </p:txBody>
      </p:sp>
      <p:pic>
        <p:nvPicPr>
          <p:cNvPr id="7" name="Picture 6">
            <a:extLst>
              <a:ext uri="{FF2B5EF4-FFF2-40B4-BE49-F238E27FC236}">
                <a16:creationId xmlns:a16="http://schemas.microsoft.com/office/drawing/2014/main" id="{032728A2-3D2B-40DE-BA13-60A93E9E23C9}"/>
              </a:ext>
            </a:extLst>
          </p:cNvPr>
          <p:cNvPicPr>
            <a:picLocks noChangeAspect="1"/>
          </p:cNvPicPr>
          <p:nvPr/>
        </p:nvPicPr>
        <p:blipFill>
          <a:blip r:embed="rId2"/>
          <a:stretch>
            <a:fillRect/>
          </a:stretch>
        </p:blipFill>
        <p:spPr>
          <a:xfrm>
            <a:off x="7525858" y="-3136"/>
            <a:ext cx="4676775" cy="4581525"/>
          </a:xfrm>
          <a:prstGeom prst="rect">
            <a:avLst/>
          </a:prstGeom>
        </p:spPr>
      </p:pic>
      <p:pic>
        <p:nvPicPr>
          <p:cNvPr id="11" name="Picture 10">
            <a:extLst>
              <a:ext uri="{FF2B5EF4-FFF2-40B4-BE49-F238E27FC236}">
                <a16:creationId xmlns:a16="http://schemas.microsoft.com/office/drawing/2014/main" id="{535E5BDA-3F6E-421D-BCEB-53DA8EF88775}"/>
              </a:ext>
            </a:extLst>
          </p:cNvPr>
          <p:cNvPicPr>
            <a:picLocks noChangeAspect="1"/>
          </p:cNvPicPr>
          <p:nvPr/>
        </p:nvPicPr>
        <p:blipFill>
          <a:blip r:embed="rId3"/>
          <a:stretch>
            <a:fillRect/>
          </a:stretch>
        </p:blipFill>
        <p:spPr>
          <a:xfrm>
            <a:off x="375683" y="2880038"/>
            <a:ext cx="5720316" cy="2660095"/>
          </a:xfrm>
          <a:prstGeom prst="rect">
            <a:avLst/>
          </a:prstGeom>
        </p:spPr>
      </p:pic>
      <p:pic>
        <p:nvPicPr>
          <p:cNvPr id="14" name="Picture 13">
            <a:extLst>
              <a:ext uri="{FF2B5EF4-FFF2-40B4-BE49-F238E27FC236}">
                <a16:creationId xmlns:a16="http://schemas.microsoft.com/office/drawing/2014/main" id="{E1F4C700-C844-4183-9F09-C4B4A559A92D}"/>
              </a:ext>
            </a:extLst>
          </p:cNvPr>
          <p:cNvPicPr>
            <a:picLocks noChangeAspect="1"/>
          </p:cNvPicPr>
          <p:nvPr/>
        </p:nvPicPr>
        <p:blipFill rotWithShape="1">
          <a:blip r:embed="rId4"/>
          <a:srcRect t="3074" b="2760"/>
          <a:stretch/>
        </p:blipFill>
        <p:spPr>
          <a:xfrm>
            <a:off x="6095999" y="4578389"/>
            <a:ext cx="4300879" cy="2279611"/>
          </a:xfrm>
          <a:prstGeom prst="rect">
            <a:avLst/>
          </a:prstGeom>
        </p:spPr>
      </p:pic>
    </p:spTree>
    <p:extLst>
      <p:ext uri="{BB962C8B-B14F-4D97-AF65-F5344CB8AC3E}">
        <p14:creationId xmlns:p14="http://schemas.microsoft.com/office/powerpoint/2010/main" val="928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33</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2172293"/>
            <a:ext cx="4370652" cy="634702"/>
          </a:xfrm>
        </p:spPr>
        <p:txBody>
          <a:bodyPr/>
          <a:lstStyle/>
          <a:p>
            <a:r>
              <a:rPr lang="en-US" dirty="0"/>
              <a:t>Infant Mortality</a:t>
            </a:r>
          </a:p>
        </p:txBody>
      </p:sp>
      <p:pic>
        <p:nvPicPr>
          <p:cNvPr id="5" name="Picture 4">
            <a:extLst>
              <a:ext uri="{FF2B5EF4-FFF2-40B4-BE49-F238E27FC236}">
                <a16:creationId xmlns:a16="http://schemas.microsoft.com/office/drawing/2014/main" id="{3A660844-BAB6-4C4F-91C5-B22416D9CC5D}"/>
              </a:ext>
            </a:extLst>
          </p:cNvPr>
          <p:cNvPicPr>
            <a:picLocks noChangeAspect="1"/>
          </p:cNvPicPr>
          <p:nvPr/>
        </p:nvPicPr>
        <p:blipFill>
          <a:blip r:embed="rId2"/>
          <a:stretch>
            <a:fillRect/>
          </a:stretch>
        </p:blipFill>
        <p:spPr>
          <a:xfrm>
            <a:off x="5599232" y="139038"/>
            <a:ext cx="6592768" cy="1512259"/>
          </a:xfrm>
          <a:prstGeom prst="rect">
            <a:avLst/>
          </a:prstGeom>
        </p:spPr>
      </p:pic>
      <p:pic>
        <p:nvPicPr>
          <p:cNvPr id="7" name="Picture 6">
            <a:extLst>
              <a:ext uri="{FF2B5EF4-FFF2-40B4-BE49-F238E27FC236}">
                <a16:creationId xmlns:a16="http://schemas.microsoft.com/office/drawing/2014/main" id="{76576848-A874-4CA2-8B18-2FA7003117C7}"/>
              </a:ext>
            </a:extLst>
          </p:cNvPr>
          <p:cNvPicPr>
            <a:picLocks noChangeAspect="1"/>
          </p:cNvPicPr>
          <p:nvPr/>
        </p:nvPicPr>
        <p:blipFill>
          <a:blip r:embed="rId3"/>
          <a:stretch>
            <a:fillRect/>
          </a:stretch>
        </p:blipFill>
        <p:spPr>
          <a:xfrm>
            <a:off x="5599232" y="1651297"/>
            <a:ext cx="6592768" cy="2983650"/>
          </a:xfrm>
          <a:prstGeom prst="rect">
            <a:avLst/>
          </a:prstGeom>
        </p:spPr>
      </p:pic>
      <p:sp>
        <p:nvSpPr>
          <p:cNvPr id="11" name="Title 8">
            <a:extLst>
              <a:ext uri="{FF2B5EF4-FFF2-40B4-BE49-F238E27FC236}">
                <a16:creationId xmlns:a16="http://schemas.microsoft.com/office/drawing/2014/main" id="{80FF55AB-7205-4E5C-8F25-32E2FF8369FC}"/>
              </a:ext>
            </a:extLst>
          </p:cNvPr>
          <p:cNvSpPr txBox="1">
            <a:spLocks/>
          </p:cNvSpPr>
          <p:nvPr/>
        </p:nvSpPr>
        <p:spPr>
          <a:xfrm>
            <a:off x="414000" y="3416304"/>
            <a:ext cx="4370652"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Child Mortality</a:t>
            </a:r>
          </a:p>
        </p:txBody>
      </p:sp>
      <p:sp>
        <p:nvSpPr>
          <p:cNvPr id="8" name="TextBox 7">
            <a:extLst>
              <a:ext uri="{FF2B5EF4-FFF2-40B4-BE49-F238E27FC236}">
                <a16:creationId xmlns:a16="http://schemas.microsoft.com/office/drawing/2014/main" id="{46060A1C-B651-4351-834F-95F182A9036E}"/>
              </a:ext>
            </a:extLst>
          </p:cNvPr>
          <p:cNvSpPr txBox="1"/>
          <p:nvPr/>
        </p:nvSpPr>
        <p:spPr>
          <a:xfrm>
            <a:off x="3661083" y="1633282"/>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sp>
        <p:nvSpPr>
          <p:cNvPr id="13" name="TextBox 12">
            <a:extLst>
              <a:ext uri="{FF2B5EF4-FFF2-40B4-BE49-F238E27FC236}">
                <a16:creationId xmlns:a16="http://schemas.microsoft.com/office/drawing/2014/main" id="{A4336425-F00F-47E1-8BB3-F14D622DC18C}"/>
              </a:ext>
            </a:extLst>
          </p:cNvPr>
          <p:cNvSpPr txBox="1"/>
          <p:nvPr/>
        </p:nvSpPr>
        <p:spPr>
          <a:xfrm>
            <a:off x="3655190" y="2880817"/>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sp>
        <p:nvSpPr>
          <p:cNvPr id="15" name="TextBox 14">
            <a:extLst>
              <a:ext uri="{FF2B5EF4-FFF2-40B4-BE49-F238E27FC236}">
                <a16:creationId xmlns:a16="http://schemas.microsoft.com/office/drawing/2014/main" id="{50DDE412-8725-42DE-BDE6-BA286F7312CC}"/>
              </a:ext>
            </a:extLst>
          </p:cNvPr>
          <p:cNvSpPr txBox="1"/>
          <p:nvPr/>
        </p:nvSpPr>
        <p:spPr>
          <a:xfrm>
            <a:off x="414000" y="4085103"/>
            <a:ext cx="5185232" cy="2062103"/>
          </a:xfrm>
          <a:prstGeom prst="rect">
            <a:avLst/>
          </a:prstGeom>
          <a:noFill/>
        </p:spPr>
        <p:txBody>
          <a:bodyPr wrap="square">
            <a:spAutoFit/>
          </a:bodyPr>
          <a:lstStyle/>
          <a:p>
            <a:pPr marL="285750" indent="-285750" algn="just">
              <a:buFont typeface="Arial" panose="020B0604020202020204" pitchFamily="34" charset="0"/>
              <a:buChar char="•"/>
            </a:pPr>
            <a:r>
              <a:rPr lang="en-GB" sz="1600" dirty="0">
                <a:solidFill>
                  <a:srgbClr val="0000DC"/>
                </a:solidFill>
                <a:latin typeface="+mn-lt"/>
              </a:rPr>
              <a:t>The child mortality rate (</a:t>
            </a:r>
            <a:r>
              <a:rPr lang="en-GB" sz="1600" b="1" dirty="0">
                <a:solidFill>
                  <a:srgbClr val="F01928"/>
                </a:solidFill>
                <a:latin typeface="+mn-lt"/>
              </a:rPr>
              <a:t>under-5 mortality rate</a:t>
            </a:r>
            <a:r>
              <a:rPr lang="en-GB" sz="1600" dirty="0">
                <a:solidFill>
                  <a:srgbClr val="0000DC"/>
                </a:solidFill>
                <a:latin typeface="+mn-lt"/>
              </a:rPr>
              <a:t>) is based on deaths of children aged 1–4 years, and is frequently used as a basic health indicator.</a:t>
            </a:r>
          </a:p>
          <a:p>
            <a:pPr marL="285750" indent="-285750" algn="just">
              <a:buFont typeface="Arial" panose="020B0604020202020204" pitchFamily="34" charset="0"/>
              <a:buChar char="•"/>
            </a:pPr>
            <a:r>
              <a:rPr lang="en-GB" sz="1600" b="1" dirty="0">
                <a:solidFill>
                  <a:srgbClr val="F01928"/>
                </a:solidFill>
                <a:latin typeface="+mn-lt"/>
              </a:rPr>
              <a:t>Injuries</a:t>
            </a:r>
            <a:r>
              <a:rPr lang="en-GB" sz="1600" dirty="0">
                <a:solidFill>
                  <a:srgbClr val="0000DC"/>
                </a:solidFill>
                <a:latin typeface="+mn-lt"/>
              </a:rPr>
              <a:t>, </a:t>
            </a:r>
            <a:r>
              <a:rPr lang="en-GB" sz="1600" b="1" dirty="0">
                <a:solidFill>
                  <a:srgbClr val="F01928"/>
                </a:solidFill>
                <a:latin typeface="+mn-lt"/>
              </a:rPr>
              <a:t>malnutrition</a:t>
            </a:r>
            <a:r>
              <a:rPr lang="en-GB" sz="1600" dirty="0">
                <a:solidFill>
                  <a:srgbClr val="0000DC"/>
                </a:solidFill>
                <a:latin typeface="+mn-lt"/>
              </a:rPr>
              <a:t> and </a:t>
            </a:r>
            <a:r>
              <a:rPr lang="en-GB" sz="1600" b="1" dirty="0">
                <a:solidFill>
                  <a:srgbClr val="F01928"/>
                </a:solidFill>
                <a:latin typeface="+mn-lt"/>
              </a:rPr>
              <a:t>infectious</a:t>
            </a:r>
            <a:r>
              <a:rPr lang="en-GB" sz="1600" dirty="0">
                <a:solidFill>
                  <a:srgbClr val="0000DC"/>
                </a:solidFill>
                <a:latin typeface="+mn-lt"/>
              </a:rPr>
              <a:t> diseases are common causes of death in this age group.</a:t>
            </a:r>
          </a:p>
          <a:p>
            <a:pPr marL="285750" indent="-285750" algn="just">
              <a:buFont typeface="Arial" panose="020B0604020202020204" pitchFamily="34" charset="0"/>
              <a:buChar char="•"/>
            </a:pPr>
            <a:r>
              <a:rPr lang="en-GB" sz="1600" dirty="0">
                <a:solidFill>
                  <a:srgbClr val="0000DC"/>
                </a:solidFill>
                <a:latin typeface="+mn-lt"/>
              </a:rPr>
              <a:t>The under-5 mortality rate describes the probability (</a:t>
            </a:r>
            <a:r>
              <a:rPr lang="en-GB" sz="1600" b="1" dirty="0">
                <a:solidFill>
                  <a:srgbClr val="F01928"/>
                </a:solidFill>
                <a:latin typeface="+mn-lt"/>
              </a:rPr>
              <a:t>expressed per 1000 live births</a:t>
            </a:r>
            <a:r>
              <a:rPr lang="en-GB" sz="1600" dirty="0">
                <a:solidFill>
                  <a:srgbClr val="0000DC"/>
                </a:solidFill>
                <a:latin typeface="+mn-lt"/>
              </a:rPr>
              <a:t>) of a child dying before reaching 5 years of age.</a:t>
            </a:r>
          </a:p>
        </p:txBody>
      </p:sp>
      <p:pic>
        <p:nvPicPr>
          <p:cNvPr id="17" name="Picture 16">
            <a:extLst>
              <a:ext uri="{FF2B5EF4-FFF2-40B4-BE49-F238E27FC236}">
                <a16:creationId xmlns:a16="http://schemas.microsoft.com/office/drawing/2014/main" id="{26BB14FC-F6E4-4A47-A9F6-35061156438A}"/>
              </a:ext>
            </a:extLst>
          </p:cNvPr>
          <p:cNvPicPr>
            <a:picLocks noChangeAspect="1"/>
          </p:cNvPicPr>
          <p:nvPr/>
        </p:nvPicPr>
        <p:blipFill>
          <a:blip r:embed="rId4"/>
          <a:stretch>
            <a:fillRect/>
          </a:stretch>
        </p:blipFill>
        <p:spPr>
          <a:xfrm>
            <a:off x="5600570" y="1765005"/>
            <a:ext cx="6591430" cy="5092995"/>
          </a:xfrm>
          <a:prstGeom prst="rect">
            <a:avLst/>
          </a:prstGeom>
        </p:spPr>
      </p:pic>
    </p:spTree>
    <p:extLst>
      <p:ext uri="{BB962C8B-B14F-4D97-AF65-F5344CB8AC3E}">
        <p14:creationId xmlns:p14="http://schemas.microsoft.com/office/powerpoint/2010/main" val="3745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500"/>
                                        <p:tgtEl>
                                          <p:spTgt spid="1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34</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2172293"/>
            <a:ext cx="4923544" cy="634702"/>
          </a:xfrm>
        </p:spPr>
        <p:txBody>
          <a:bodyPr/>
          <a:lstStyle/>
          <a:p>
            <a:r>
              <a:rPr lang="en-US" dirty="0"/>
              <a:t>Maternal Mortality</a:t>
            </a:r>
          </a:p>
        </p:txBody>
      </p:sp>
      <p:sp>
        <p:nvSpPr>
          <p:cNvPr id="11" name="Title 8">
            <a:extLst>
              <a:ext uri="{FF2B5EF4-FFF2-40B4-BE49-F238E27FC236}">
                <a16:creationId xmlns:a16="http://schemas.microsoft.com/office/drawing/2014/main" id="{80FF55AB-7205-4E5C-8F25-32E2FF8369FC}"/>
              </a:ext>
            </a:extLst>
          </p:cNvPr>
          <p:cNvSpPr txBox="1">
            <a:spLocks/>
          </p:cNvSpPr>
          <p:nvPr/>
        </p:nvSpPr>
        <p:spPr>
          <a:xfrm>
            <a:off x="414000" y="3416304"/>
            <a:ext cx="4070425"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Adult Mortality</a:t>
            </a:r>
          </a:p>
        </p:txBody>
      </p:sp>
      <p:sp>
        <p:nvSpPr>
          <p:cNvPr id="8" name="TextBox 7">
            <a:extLst>
              <a:ext uri="{FF2B5EF4-FFF2-40B4-BE49-F238E27FC236}">
                <a16:creationId xmlns:a16="http://schemas.microsoft.com/office/drawing/2014/main" id="{46060A1C-B651-4351-834F-95F182A9036E}"/>
              </a:ext>
            </a:extLst>
          </p:cNvPr>
          <p:cNvSpPr txBox="1"/>
          <p:nvPr/>
        </p:nvSpPr>
        <p:spPr>
          <a:xfrm>
            <a:off x="4484425" y="1629834"/>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sp>
        <p:nvSpPr>
          <p:cNvPr id="13" name="TextBox 12">
            <a:extLst>
              <a:ext uri="{FF2B5EF4-FFF2-40B4-BE49-F238E27FC236}">
                <a16:creationId xmlns:a16="http://schemas.microsoft.com/office/drawing/2014/main" id="{A4336425-F00F-47E1-8BB3-F14D622DC18C}"/>
              </a:ext>
            </a:extLst>
          </p:cNvPr>
          <p:cNvSpPr txBox="1"/>
          <p:nvPr/>
        </p:nvSpPr>
        <p:spPr>
          <a:xfrm>
            <a:off x="3631306" y="2880817"/>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pic>
        <p:nvPicPr>
          <p:cNvPr id="6" name="Picture 5">
            <a:extLst>
              <a:ext uri="{FF2B5EF4-FFF2-40B4-BE49-F238E27FC236}">
                <a16:creationId xmlns:a16="http://schemas.microsoft.com/office/drawing/2014/main" id="{7B8DB5F1-5559-44EF-BE3A-13CFE3E75F35}"/>
              </a:ext>
            </a:extLst>
          </p:cNvPr>
          <p:cNvPicPr>
            <a:picLocks noChangeAspect="1"/>
          </p:cNvPicPr>
          <p:nvPr/>
        </p:nvPicPr>
        <p:blipFill rotWithShape="1">
          <a:blip r:embed="rId2"/>
          <a:srcRect l="3033" t="10105" r="4268" b="6683"/>
          <a:stretch/>
        </p:blipFill>
        <p:spPr>
          <a:xfrm>
            <a:off x="5577966" y="32478"/>
            <a:ext cx="6592768" cy="1711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2EC6173-315B-49CE-B40A-AAB7B24CC462}"/>
              </a:ext>
            </a:extLst>
          </p:cNvPr>
          <p:cNvPicPr>
            <a:picLocks noChangeAspect="1"/>
          </p:cNvPicPr>
          <p:nvPr/>
        </p:nvPicPr>
        <p:blipFill>
          <a:blip r:embed="rId3"/>
          <a:stretch>
            <a:fillRect/>
          </a:stretch>
        </p:blipFill>
        <p:spPr>
          <a:xfrm>
            <a:off x="8250866" y="1807143"/>
            <a:ext cx="3919868" cy="5018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itle 8">
            <a:extLst>
              <a:ext uri="{FF2B5EF4-FFF2-40B4-BE49-F238E27FC236}">
                <a16:creationId xmlns:a16="http://schemas.microsoft.com/office/drawing/2014/main" id="{10ECD59C-AB85-42BE-A5E0-894EFFDC4353}"/>
              </a:ext>
            </a:extLst>
          </p:cNvPr>
          <p:cNvSpPr txBox="1">
            <a:spLocks/>
          </p:cNvSpPr>
          <p:nvPr/>
        </p:nvSpPr>
        <p:spPr>
          <a:xfrm>
            <a:off x="414000" y="4485320"/>
            <a:ext cx="4338753"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Life Expectancy</a:t>
            </a:r>
          </a:p>
        </p:txBody>
      </p:sp>
      <p:sp>
        <p:nvSpPr>
          <p:cNvPr id="18" name="TextBox 17">
            <a:extLst>
              <a:ext uri="{FF2B5EF4-FFF2-40B4-BE49-F238E27FC236}">
                <a16:creationId xmlns:a16="http://schemas.microsoft.com/office/drawing/2014/main" id="{388ADC23-8372-404C-BA82-45E96A52D978}"/>
              </a:ext>
            </a:extLst>
          </p:cNvPr>
          <p:cNvSpPr txBox="1"/>
          <p:nvPr/>
        </p:nvSpPr>
        <p:spPr>
          <a:xfrm>
            <a:off x="357293" y="5168314"/>
            <a:ext cx="4923543" cy="1015663"/>
          </a:xfrm>
          <a:prstGeom prst="rect">
            <a:avLst/>
          </a:prstGeom>
          <a:noFill/>
        </p:spPr>
        <p:txBody>
          <a:bodyPr wrap="square">
            <a:spAutoFit/>
          </a:bodyPr>
          <a:lstStyle/>
          <a:p>
            <a:pPr algn="just"/>
            <a:r>
              <a:rPr lang="en-GB" sz="2000" dirty="0">
                <a:solidFill>
                  <a:srgbClr val="0000DC"/>
                </a:solidFill>
                <a:latin typeface="+mn-lt"/>
              </a:rPr>
              <a:t>is defined as the </a:t>
            </a:r>
            <a:r>
              <a:rPr lang="en-GB" sz="2000" u="sng" dirty="0">
                <a:solidFill>
                  <a:srgbClr val="F01928"/>
                </a:solidFill>
                <a:latin typeface="+mn-lt"/>
              </a:rPr>
              <a:t>average</a:t>
            </a:r>
            <a:r>
              <a:rPr lang="en-GB" sz="2000" dirty="0">
                <a:solidFill>
                  <a:srgbClr val="0000DC"/>
                </a:solidFill>
                <a:latin typeface="+mn-lt"/>
              </a:rPr>
              <a:t> number of years an individual of a given age is expected to live </a:t>
            </a:r>
            <a:r>
              <a:rPr lang="en-GB" sz="2000" u="sng" dirty="0">
                <a:solidFill>
                  <a:srgbClr val="F01928"/>
                </a:solidFill>
                <a:latin typeface="+mn-lt"/>
              </a:rPr>
              <a:t>if current mortality rates continue</a:t>
            </a:r>
            <a:r>
              <a:rPr lang="en-GB" sz="2000" dirty="0">
                <a:solidFill>
                  <a:srgbClr val="0000DC"/>
                </a:solidFill>
                <a:latin typeface="+mn-lt"/>
              </a:rPr>
              <a:t>. </a:t>
            </a:r>
          </a:p>
        </p:txBody>
      </p:sp>
      <p:pic>
        <p:nvPicPr>
          <p:cNvPr id="20" name="Picture 19">
            <a:extLst>
              <a:ext uri="{FF2B5EF4-FFF2-40B4-BE49-F238E27FC236}">
                <a16:creationId xmlns:a16="http://schemas.microsoft.com/office/drawing/2014/main" id="{F8C5FEF3-DF73-4C4D-8E0E-555D7FC51E50}"/>
              </a:ext>
            </a:extLst>
          </p:cNvPr>
          <p:cNvPicPr>
            <a:picLocks noChangeAspect="1"/>
          </p:cNvPicPr>
          <p:nvPr/>
        </p:nvPicPr>
        <p:blipFill>
          <a:blip r:embed="rId4"/>
          <a:stretch>
            <a:fillRect/>
          </a:stretch>
        </p:blipFill>
        <p:spPr>
          <a:xfrm>
            <a:off x="5294240" y="1775244"/>
            <a:ext cx="6873618" cy="5050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50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3"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35</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2172293"/>
            <a:ext cx="4923544" cy="634702"/>
          </a:xfrm>
        </p:spPr>
        <p:txBody>
          <a:bodyPr/>
          <a:lstStyle/>
          <a:p>
            <a:r>
              <a:rPr lang="en-US" dirty="0"/>
              <a:t>Life Expectancy</a:t>
            </a:r>
          </a:p>
        </p:txBody>
      </p:sp>
      <p:pic>
        <p:nvPicPr>
          <p:cNvPr id="5" name="Picture 4">
            <a:extLst>
              <a:ext uri="{FF2B5EF4-FFF2-40B4-BE49-F238E27FC236}">
                <a16:creationId xmlns:a16="http://schemas.microsoft.com/office/drawing/2014/main" id="{F1BEDFF3-F1C1-418E-AB14-7B44D831174E}"/>
              </a:ext>
            </a:extLst>
          </p:cNvPr>
          <p:cNvPicPr>
            <a:picLocks noChangeAspect="1"/>
          </p:cNvPicPr>
          <p:nvPr/>
        </p:nvPicPr>
        <p:blipFill>
          <a:blip r:embed="rId2"/>
          <a:stretch>
            <a:fillRect/>
          </a:stretch>
        </p:blipFill>
        <p:spPr>
          <a:xfrm>
            <a:off x="414000" y="3200400"/>
            <a:ext cx="5401367" cy="2364847"/>
          </a:xfrm>
          <a:prstGeom prst="rect">
            <a:avLst/>
          </a:prstGeom>
        </p:spPr>
      </p:pic>
      <p:pic>
        <p:nvPicPr>
          <p:cNvPr id="19" name="Picture 18">
            <a:extLst>
              <a:ext uri="{FF2B5EF4-FFF2-40B4-BE49-F238E27FC236}">
                <a16:creationId xmlns:a16="http://schemas.microsoft.com/office/drawing/2014/main" id="{BE33DFE5-5B36-4E87-85F0-0C675ED0C041}"/>
              </a:ext>
            </a:extLst>
          </p:cNvPr>
          <p:cNvPicPr>
            <a:picLocks noChangeAspect="1"/>
          </p:cNvPicPr>
          <p:nvPr/>
        </p:nvPicPr>
        <p:blipFill>
          <a:blip r:embed="rId3"/>
          <a:stretch>
            <a:fillRect/>
          </a:stretch>
        </p:blipFill>
        <p:spPr>
          <a:xfrm>
            <a:off x="8640000" y="0"/>
            <a:ext cx="3552000" cy="3405853"/>
          </a:xfrm>
          <a:prstGeom prst="rect">
            <a:avLst/>
          </a:prstGeom>
        </p:spPr>
      </p:pic>
      <p:sp>
        <p:nvSpPr>
          <p:cNvPr id="24" name="TextBox 23">
            <a:extLst>
              <a:ext uri="{FF2B5EF4-FFF2-40B4-BE49-F238E27FC236}">
                <a16:creationId xmlns:a16="http://schemas.microsoft.com/office/drawing/2014/main" id="{36A62DF5-740F-4219-A431-589D300DFF21}"/>
              </a:ext>
            </a:extLst>
          </p:cNvPr>
          <p:cNvSpPr txBox="1"/>
          <p:nvPr/>
        </p:nvSpPr>
        <p:spPr>
          <a:xfrm rot="19800000">
            <a:off x="8873624" y="476223"/>
            <a:ext cx="1367682" cy="400110"/>
          </a:xfrm>
          <a:prstGeom prst="rect">
            <a:avLst/>
          </a:prstGeom>
          <a:noFill/>
        </p:spPr>
        <p:txBody>
          <a:bodyPr wrap="none" rtlCol="0">
            <a:spAutoFit/>
          </a:bodyPr>
          <a:lstStyle/>
          <a:p>
            <a:pPr algn="l"/>
            <a:r>
              <a:rPr lang="en-US" sz="2000" b="1" dirty="0">
                <a:solidFill>
                  <a:srgbClr val="F01928"/>
                </a:solidFill>
                <a:latin typeface="+mn-lt"/>
              </a:rPr>
              <a:t>BELGIUM</a:t>
            </a:r>
            <a:endParaRPr lang="en-GB" sz="2800" b="1" dirty="0" err="1">
              <a:solidFill>
                <a:srgbClr val="F01928"/>
              </a:solidFill>
              <a:latin typeface="+mn-lt"/>
            </a:endParaRPr>
          </a:p>
        </p:txBody>
      </p:sp>
      <p:pic>
        <p:nvPicPr>
          <p:cNvPr id="26" name="Picture 25">
            <a:extLst>
              <a:ext uri="{FF2B5EF4-FFF2-40B4-BE49-F238E27FC236}">
                <a16:creationId xmlns:a16="http://schemas.microsoft.com/office/drawing/2014/main" id="{C2733F6A-12F2-43B7-9C34-CFCF110A093A}"/>
              </a:ext>
            </a:extLst>
          </p:cNvPr>
          <p:cNvPicPr>
            <a:picLocks noChangeAspect="1"/>
          </p:cNvPicPr>
          <p:nvPr/>
        </p:nvPicPr>
        <p:blipFill>
          <a:blip r:embed="rId4"/>
          <a:stretch>
            <a:fillRect/>
          </a:stretch>
        </p:blipFill>
        <p:spPr>
          <a:xfrm>
            <a:off x="8678360" y="3566957"/>
            <a:ext cx="3513640" cy="3311416"/>
          </a:xfrm>
          <a:prstGeom prst="rect">
            <a:avLst/>
          </a:prstGeom>
        </p:spPr>
      </p:pic>
      <p:sp>
        <p:nvSpPr>
          <p:cNvPr id="27" name="TextBox 26">
            <a:extLst>
              <a:ext uri="{FF2B5EF4-FFF2-40B4-BE49-F238E27FC236}">
                <a16:creationId xmlns:a16="http://schemas.microsoft.com/office/drawing/2014/main" id="{A7EF0D25-BE42-4DCA-B5D2-63D5883A2196}"/>
              </a:ext>
            </a:extLst>
          </p:cNvPr>
          <p:cNvSpPr txBox="1"/>
          <p:nvPr/>
        </p:nvSpPr>
        <p:spPr>
          <a:xfrm rot="19800000">
            <a:off x="8993852" y="4182767"/>
            <a:ext cx="1127232" cy="400110"/>
          </a:xfrm>
          <a:prstGeom prst="rect">
            <a:avLst/>
          </a:prstGeom>
          <a:noFill/>
        </p:spPr>
        <p:txBody>
          <a:bodyPr wrap="none" rtlCol="0">
            <a:spAutoFit/>
          </a:bodyPr>
          <a:lstStyle/>
          <a:p>
            <a:pPr algn="l"/>
            <a:r>
              <a:rPr lang="en-US" sz="2000" b="1" dirty="0">
                <a:solidFill>
                  <a:srgbClr val="F01928"/>
                </a:solidFill>
                <a:latin typeface="+mn-lt"/>
              </a:rPr>
              <a:t>BRAZIL</a:t>
            </a:r>
            <a:endParaRPr lang="en-GB" sz="2800" b="1" dirty="0" err="1">
              <a:solidFill>
                <a:srgbClr val="F01928"/>
              </a:solidFill>
              <a:latin typeface="+mn-lt"/>
            </a:endParaRPr>
          </a:p>
        </p:txBody>
      </p:sp>
      <p:pic>
        <p:nvPicPr>
          <p:cNvPr id="29" name="Picture 28">
            <a:extLst>
              <a:ext uri="{FF2B5EF4-FFF2-40B4-BE49-F238E27FC236}">
                <a16:creationId xmlns:a16="http://schemas.microsoft.com/office/drawing/2014/main" id="{BBE9227F-C031-4E71-823F-88353352B8A9}"/>
              </a:ext>
            </a:extLst>
          </p:cNvPr>
          <p:cNvPicPr>
            <a:picLocks noChangeAspect="1"/>
          </p:cNvPicPr>
          <p:nvPr/>
        </p:nvPicPr>
        <p:blipFill>
          <a:blip r:embed="rId5"/>
          <a:stretch>
            <a:fillRect/>
          </a:stretch>
        </p:blipFill>
        <p:spPr>
          <a:xfrm>
            <a:off x="4920891" y="59125"/>
            <a:ext cx="3553651" cy="3287602"/>
          </a:xfrm>
          <a:prstGeom prst="rect">
            <a:avLst/>
          </a:prstGeom>
        </p:spPr>
      </p:pic>
      <p:sp>
        <p:nvSpPr>
          <p:cNvPr id="30" name="TextBox 29">
            <a:extLst>
              <a:ext uri="{FF2B5EF4-FFF2-40B4-BE49-F238E27FC236}">
                <a16:creationId xmlns:a16="http://schemas.microsoft.com/office/drawing/2014/main" id="{AD3D6C07-C660-4382-8231-CC230002B1CE}"/>
              </a:ext>
            </a:extLst>
          </p:cNvPr>
          <p:cNvSpPr txBox="1"/>
          <p:nvPr/>
        </p:nvSpPr>
        <p:spPr>
          <a:xfrm rot="19800000">
            <a:off x="8873623" y="476224"/>
            <a:ext cx="1367682" cy="400110"/>
          </a:xfrm>
          <a:prstGeom prst="rect">
            <a:avLst/>
          </a:prstGeom>
          <a:noFill/>
        </p:spPr>
        <p:txBody>
          <a:bodyPr wrap="none" rtlCol="0">
            <a:spAutoFit/>
          </a:bodyPr>
          <a:lstStyle/>
          <a:p>
            <a:pPr algn="l"/>
            <a:r>
              <a:rPr lang="en-US" sz="2000" b="1" dirty="0">
                <a:solidFill>
                  <a:srgbClr val="F01928"/>
                </a:solidFill>
                <a:latin typeface="+mn-lt"/>
              </a:rPr>
              <a:t>BELGIUM</a:t>
            </a:r>
            <a:endParaRPr lang="en-GB" sz="2800" b="1" dirty="0" err="1">
              <a:solidFill>
                <a:srgbClr val="F01928"/>
              </a:solidFill>
              <a:latin typeface="+mn-lt"/>
            </a:endParaRPr>
          </a:p>
        </p:txBody>
      </p:sp>
      <p:sp>
        <p:nvSpPr>
          <p:cNvPr id="33" name="TextBox 32">
            <a:extLst>
              <a:ext uri="{FF2B5EF4-FFF2-40B4-BE49-F238E27FC236}">
                <a16:creationId xmlns:a16="http://schemas.microsoft.com/office/drawing/2014/main" id="{FE7BC6CD-5952-4061-9224-AAEEE7B280A1}"/>
              </a:ext>
            </a:extLst>
          </p:cNvPr>
          <p:cNvSpPr txBox="1"/>
          <p:nvPr/>
        </p:nvSpPr>
        <p:spPr>
          <a:xfrm rot="19800000">
            <a:off x="5129923" y="577524"/>
            <a:ext cx="1370888" cy="400110"/>
          </a:xfrm>
          <a:prstGeom prst="rect">
            <a:avLst/>
          </a:prstGeom>
          <a:noFill/>
        </p:spPr>
        <p:txBody>
          <a:bodyPr wrap="none" rtlCol="0">
            <a:spAutoFit/>
          </a:bodyPr>
          <a:lstStyle/>
          <a:p>
            <a:pPr algn="l"/>
            <a:r>
              <a:rPr lang="en-US" sz="2000" b="1" dirty="0">
                <a:solidFill>
                  <a:srgbClr val="F01928"/>
                </a:solidFill>
                <a:latin typeface="+mn-lt"/>
              </a:rPr>
              <a:t>BURUNDI</a:t>
            </a:r>
            <a:endParaRPr lang="en-GB" sz="2800" b="1" dirty="0" err="1">
              <a:solidFill>
                <a:srgbClr val="F01928"/>
              </a:solidFill>
              <a:latin typeface="+mn-lt"/>
            </a:endParaRPr>
          </a:p>
        </p:txBody>
      </p:sp>
      <p:sp>
        <p:nvSpPr>
          <p:cNvPr id="35" name="TextBox 34">
            <a:extLst>
              <a:ext uri="{FF2B5EF4-FFF2-40B4-BE49-F238E27FC236}">
                <a16:creationId xmlns:a16="http://schemas.microsoft.com/office/drawing/2014/main" id="{3986B986-CD34-4B04-A6DA-5694F3F62383}"/>
              </a:ext>
            </a:extLst>
          </p:cNvPr>
          <p:cNvSpPr txBox="1"/>
          <p:nvPr/>
        </p:nvSpPr>
        <p:spPr>
          <a:xfrm>
            <a:off x="336806" y="5710188"/>
            <a:ext cx="5401367" cy="461665"/>
          </a:xfrm>
          <a:prstGeom prst="rect">
            <a:avLst/>
          </a:prstGeom>
          <a:noFill/>
        </p:spPr>
        <p:txBody>
          <a:bodyPr wrap="square">
            <a:spAutoFit/>
          </a:bodyPr>
          <a:lstStyle/>
          <a:p>
            <a:r>
              <a:rPr lang="en-GB" b="1" dirty="0">
                <a:latin typeface="+mn-lt"/>
                <a:hlinkClick r:id="rId6"/>
              </a:rPr>
              <a:t>https://www.populationpyramid.net</a:t>
            </a:r>
            <a:endParaRPr lang="en-GB" b="1" dirty="0">
              <a:latin typeface="+mn-lt"/>
            </a:endParaRPr>
          </a:p>
        </p:txBody>
      </p:sp>
    </p:spTree>
    <p:extLst>
      <p:ext uri="{BB962C8B-B14F-4D97-AF65-F5344CB8AC3E}">
        <p14:creationId xmlns:p14="http://schemas.microsoft.com/office/powerpoint/2010/main" val="15904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7" grpId="0"/>
      <p:bldP spid="30"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36</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2172293"/>
            <a:ext cx="4923544" cy="634702"/>
          </a:xfrm>
        </p:spPr>
        <p:txBody>
          <a:bodyPr/>
          <a:lstStyle/>
          <a:p>
            <a:r>
              <a:rPr lang="en-US" dirty="0"/>
              <a:t>Life Expectancy</a:t>
            </a:r>
            <a:br>
              <a:rPr lang="en-US" dirty="0"/>
            </a:br>
            <a:r>
              <a:rPr lang="en-US" sz="2800" b="0" dirty="0"/>
              <a:t>in Japan</a:t>
            </a:r>
            <a:endParaRPr lang="en-US" dirty="0"/>
          </a:p>
        </p:txBody>
      </p:sp>
      <p:sp>
        <p:nvSpPr>
          <p:cNvPr id="35" name="TextBox 34">
            <a:extLst>
              <a:ext uri="{FF2B5EF4-FFF2-40B4-BE49-F238E27FC236}">
                <a16:creationId xmlns:a16="http://schemas.microsoft.com/office/drawing/2014/main" id="{3986B986-CD34-4B04-A6DA-5694F3F62383}"/>
              </a:ext>
            </a:extLst>
          </p:cNvPr>
          <p:cNvSpPr txBox="1"/>
          <p:nvPr/>
        </p:nvSpPr>
        <p:spPr>
          <a:xfrm>
            <a:off x="336806" y="5710188"/>
            <a:ext cx="5401367" cy="461665"/>
          </a:xfrm>
          <a:prstGeom prst="rect">
            <a:avLst/>
          </a:prstGeom>
          <a:noFill/>
        </p:spPr>
        <p:txBody>
          <a:bodyPr wrap="square">
            <a:spAutoFit/>
          </a:bodyPr>
          <a:lstStyle/>
          <a:p>
            <a:r>
              <a:rPr lang="en-GB" b="1" dirty="0">
                <a:latin typeface="+mn-lt"/>
                <a:hlinkClick r:id="rId2"/>
              </a:rPr>
              <a:t>https://www.populationpyramid.net</a:t>
            </a:r>
            <a:endParaRPr lang="en-GB" b="1" dirty="0">
              <a:latin typeface="+mn-lt"/>
            </a:endParaRPr>
          </a:p>
        </p:txBody>
      </p:sp>
      <p:pic>
        <p:nvPicPr>
          <p:cNvPr id="6" name="Picture 5">
            <a:extLst>
              <a:ext uri="{FF2B5EF4-FFF2-40B4-BE49-F238E27FC236}">
                <a16:creationId xmlns:a16="http://schemas.microsoft.com/office/drawing/2014/main" id="{CEE4D24C-B07A-4CEA-BEA5-903513104F99}"/>
              </a:ext>
            </a:extLst>
          </p:cNvPr>
          <p:cNvPicPr>
            <a:picLocks noChangeAspect="1"/>
          </p:cNvPicPr>
          <p:nvPr/>
        </p:nvPicPr>
        <p:blipFill>
          <a:blip r:embed="rId3"/>
          <a:stretch>
            <a:fillRect/>
          </a:stretch>
        </p:blipFill>
        <p:spPr>
          <a:xfrm>
            <a:off x="8176437" y="3022878"/>
            <a:ext cx="4015343" cy="3835121"/>
          </a:xfrm>
          <a:prstGeom prst="rect">
            <a:avLst/>
          </a:prstGeom>
        </p:spPr>
      </p:pic>
      <p:sp>
        <p:nvSpPr>
          <p:cNvPr id="27" name="TextBox 26">
            <a:extLst>
              <a:ext uri="{FF2B5EF4-FFF2-40B4-BE49-F238E27FC236}">
                <a16:creationId xmlns:a16="http://schemas.microsoft.com/office/drawing/2014/main" id="{A7EF0D25-BE42-4DCA-B5D2-63D5883A2196}"/>
              </a:ext>
            </a:extLst>
          </p:cNvPr>
          <p:cNvSpPr txBox="1"/>
          <p:nvPr/>
        </p:nvSpPr>
        <p:spPr>
          <a:xfrm rot="19800000">
            <a:off x="8487543" y="3591032"/>
            <a:ext cx="755335" cy="400110"/>
          </a:xfrm>
          <a:prstGeom prst="rect">
            <a:avLst/>
          </a:prstGeom>
          <a:noFill/>
        </p:spPr>
        <p:txBody>
          <a:bodyPr wrap="none" rtlCol="0">
            <a:spAutoFit/>
          </a:bodyPr>
          <a:lstStyle/>
          <a:p>
            <a:pPr algn="l"/>
            <a:r>
              <a:rPr lang="en-US" sz="2000" b="1" dirty="0">
                <a:solidFill>
                  <a:srgbClr val="F01928"/>
                </a:solidFill>
                <a:latin typeface="+mn-lt"/>
              </a:rPr>
              <a:t>1950</a:t>
            </a:r>
            <a:endParaRPr lang="en-GB" sz="2800" b="1" dirty="0" err="1">
              <a:solidFill>
                <a:srgbClr val="F01928"/>
              </a:solidFill>
              <a:latin typeface="+mn-lt"/>
            </a:endParaRPr>
          </a:p>
        </p:txBody>
      </p:sp>
      <p:pic>
        <p:nvPicPr>
          <p:cNvPr id="8" name="Picture 7">
            <a:extLst>
              <a:ext uri="{FF2B5EF4-FFF2-40B4-BE49-F238E27FC236}">
                <a16:creationId xmlns:a16="http://schemas.microsoft.com/office/drawing/2014/main" id="{5A8ECFAE-3FC8-45FC-95E5-39B6C2F86966}"/>
              </a:ext>
            </a:extLst>
          </p:cNvPr>
          <p:cNvPicPr>
            <a:picLocks noChangeAspect="1"/>
          </p:cNvPicPr>
          <p:nvPr/>
        </p:nvPicPr>
        <p:blipFill>
          <a:blip r:embed="rId4"/>
          <a:stretch>
            <a:fillRect/>
          </a:stretch>
        </p:blipFill>
        <p:spPr>
          <a:xfrm>
            <a:off x="4752029" y="18179"/>
            <a:ext cx="3424408" cy="3203478"/>
          </a:xfrm>
          <a:prstGeom prst="rect">
            <a:avLst/>
          </a:prstGeom>
        </p:spPr>
      </p:pic>
      <p:sp>
        <p:nvSpPr>
          <p:cNvPr id="18" name="TextBox 17">
            <a:extLst>
              <a:ext uri="{FF2B5EF4-FFF2-40B4-BE49-F238E27FC236}">
                <a16:creationId xmlns:a16="http://schemas.microsoft.com/office/drawing/2014/main" id="{69944C69-B52E-4590-BD4D-71277BB07973}"/>
              </a:ext>
            </a:extLst>
          </p:cNvPr>
          <p:cNvSpPr txBox="1"/>
          <p:nvPr/>
        </p:nvSpPr>
        <p:spPr>
          <a:xfrm rot="19800000">
            <a:off x="7371672" y="415441"/>
            <a:ext cx="755335" cy="400110"/>
          </a:xfrm>
          <a:prstGeom prst="rect">
            <a:avLst/>
          </a:prstGeom>
          <a:noFill/>
        </p:spPr>
        <p:txBody>
          <a:bodyPr wrap="none" rtlCol="0">
            <a:spAutoFit/>
          </a:bodyPr>
          <a:lstStyle/>
          <a:p>
            <a:pPr algn="l"/>
            <a:r>
              <a:rPr lang="en-US" sz="2000" b="1" dirty="0">
                <a:solidFill>
                  <a:srgbClr val="F01928"/>
                </a:solidFill>
                <a:latin typeface="+mn-lt"/>
              </a:rPr>
              <a:t>2019</a:t>
            </a:r>
            <a:endParaRPr lang="en-GB" sz="2800" b="1" dirty="0" err="1">
              <a:solidFill>
                <a:srgbClr val="F01928"/>
              </a:solidFill>
              <a:latin typeface="+mn-lt"/>
            </a:endParaRPr>
          </a:p>
        </p:txBody>
      </p:sp>
    </p:spTree>
    <p:extLst>
      <p:ext uri="{BB962C8B-B14F-4D97-AF65-F5344CB8AC3E}">
        <p14:creationId xmlns:p14="http://schemas.microsoft.com/office/powerpoint/2010/main" val="6101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E39EC87D-C2FF-453D-96FF-8AFDA5C8FDC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37</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5</a:t>
            </a:r>
            <a:br>
              <a:rPr lang="en-US" sz="4000" dirty="0"/>
            </a:br>
            <a:r>
              <a:rPr lang="en-US" sz="2000" b="0" dirty="0"/>
              <a:t>Homicide Death Rate</a:t>
            </a:r>
            <a:endParaRPr lang="en-US" sz="4000" b="0" dirty="0"/>
          </a:p>
        </p:txBody>
      </p:sp>
      <p:sp>
        <p:nvSpPr>
          <p:cNvPr id="10" name="Title 8">
            <a:extLst>
              <a:ext uri="{FF2B5EF4-FFF2-40B4-BE49-F238E27FC236}">
                <a16:creationId xmlns:a16="http://schemas.microsoft.com/office/drawing/2014/main" id="{1E21AD22-F0C8-468A-810B-3880223DD75A}"/>
              </a:ext>
            </a:extLst>
          </p:cNvPr>
          <p:cNvSpPr txBox="1">
            <a:spLocks/>
          </p:cNvSpPr>
          <p:nvPr/>
        </p:nvSpPr>
        <p:spPr>
          <a:xfrm>
            <a:off x="414000" y="2977114"/>
            <a:ext cx="11361600" cy="322962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b="0" dirty="0"/>
              <a:t>In 2001, a total of 15,555 homicide deaths occurred among males and 4,753 homicide deaths occurred among females. The estimated 2001 midyear populations for males and females were 139,813,000 and 144,984,000, respectively.</a:t>
            </a:r>
          </a:p>
          <a:p>
            <a:pPr marL="457200" indent="-457200" algn="just">
              <a:lnSpc>
                <a:spcPct val="150000"/>
              </a:lnSpc>
              <a:buFont typeface="+mj-lt"/>
              <a:buAutoNum type="arabicPeriod"/>
            </a:pPr>
            <a:r>
              <a:rPr lang="en-GB" sz="1800" b="0" dirty="0">
                <a:solidFill>
                  <a:srgbClr val="F01928"/>
                </a:solidFill>
              </a:rPr>
              <a:t>Calculate the homicide-related death rates for males and for females.</a:t>
            </a:r>
          </a:p>
          <a:p>
            <a:pPr marL="457200" indent="-457200" algn="just">
              <a:lnSpc>
                <a:spcPct val="150000"/>
              </a:lnSpc>
              <a:buFont typeface="+mj-lt"/>
              <a:buAutoNum type="arabicPeriod"/>
            </a:pPr>
            <a:r>
              <a:rPr lang="en-GB" sz="1800" b="0" dirty="0">
                <a:solidFill>
                  <a:srgbClr val="F01928"/>
                </a:solidFill>
              </a:rPr>
              <a:t>What type(s) of mortality rates did you calculate in Question 1?</a:t>
            </a:r>
          </a:p>
          <a:p>
            <a:pPr marL="457200" indent="-457200" algn="just">
              <a:lnSpc>
                <a:spcPct val="150000"/>
              </a:lnSpc>
              <a:buFont typeface="+mj-lt"/>
              <a:buAutoNum type="arabicPeriod"/>
            </a:pPr>
            <a:r>
              <a:rPr lang="en-GB" sz="1800" b="0" dirty="0">
                <a:solidFill>
                  <a:srgbClr val="F01928"/>
                </a:solidFill>
              </a:rPr>
              <a:t>Calculate the ratio of homicide-mortality rates for males compared to females.</a:t>
            </a:r>
          </a:p>
          <a:p>
            <a:pPr marL="457200" indent="-457200" algn="just">
              <a:lnSpc>
                <a:spcPct val="150000"/>
              </a:lnSpc>
              <a:buFont typeface="+mj-lt"/>
              <a:buAutoNum type="arabicPeriod"/>
            </a:pPr>
            <a:r>
              <a:rPr lang="en-GB" sz="1800" b="0" dirty="0">
                <a:solidFill>
                  <a:srgbClr val="F01928"/>
                </a:solidFill>
              </a:rPr>
              <a:t>Interpret the rate you calculated in Question 3 as if you were presenting information to a policymaker.</a:t>
            </a:r>
            <a:endParaRPr lang="en-US" sz="1800" b="0" kern="0" dirty="0">
              <a:solidFill>
                <a:srgbClr val="F01928"/>
              </a:solidFill>
            </a:endParaRPr>
          </a:p>
        </p:txBody>
      </p:sp>
    </p:spTree>
    <p:extLst>
      <p:ext uri="{BB962C8B-B14F-4D97-AF65-F5344CB8AC3E}">
        <p14:creationId xmlns:p14="http://schemas.microsoft.com/office/powerpoint/2010/main" val="12218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E39EC87D-C2FF-453D-96FF-8AFDA5C8FDC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38</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5</a:t>
            </a:r>
            <a:br>
              <a:rPr lang="en-US" sz="4000" dirty="0"/>
            </a:br>
            <a:r>
              <a:rPr lang="en-US" sz="2000" b="0" dirty="0"/>
              <a:t>Homicide Death Rate</a:t>
            </a:r>
            <a:endParaRPr lang="en-US" sz="4000" b="0" dirty="0"/>
          </a:p>
        </p:txBody>
      </p:sp>
    </p:spTree>
    <p:extLst>
      <p:ext uri="{BB962C8B-B14F-4D97-AF65-F5344CB8AC3E}">
        <p14:creationId xmlns:p14="http://schemas.microsoft.com/office/powerpoint/2010/main" val="21403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solidFill>
                  <a:srgbClr val="0000DC"/>
                </a:solidFill>
              </a:rPr>
              <a:t>Abanoub Riad. Health and Disease. </a:t>
            </a:r>
            <a:r>
              <a:rPr lang="en-GB" i="1" noProof="0" dirty="0">
                <a:solidFill>
                  <a:srgbClr val="0000DC"/>
                </a:solidFill>
              </a:rPr>
              <a:t>Public Health I</a:t>
            </a:r>
            <a:r>
              <a:rPr lang="en-GB" noProof="0" dirty="0">
                <a:solidFill>
                  <a:srgbClr val="0000DC"/>
                </a:solidFill>
              </a:rPr>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39</a:t>
            </a:fld>
            <a:endParaRPr lang="cs-CZ" altLang="cs-CZ"/>
          </a:p>
        </p:txBody>
      </p:sp>
      <p:pic>
        <p:nvPicPr>
          <p:cNvPr id="35" name="Picture 34">
            <a:extLst>
              <a:ext uri="{FF2B5EF4-FFF2-40B4-BE49-F238E27FC236}">
                <a16:creationId xmlns:a16="http://schemas.microsoft.com/office/drawing/2014/main" id="{7A05F223-18B2-45B7-9B1C-7CBD3A25CBF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57750" y="4017590"/>
            <a:ext cx="388992" cy="292752"/>
          </a:xfrm>
          <a:prstGeom prst="rect">
            <a:avLst/>
          </a:prstGeom>
        </p:spPr>
      </p:pic>
      <p:pic>
        <p:nvPicPr>
          <p:cNvPr id="39" name="Picture 38">
            <a:extLst>
              <a:ext uri="{FF2B5EF4-FFF2-40B4-BE49-F238E27FC236}">
                <a16:creationId xmlns:a16="http://schemas.microsoft.com/office/drawing/2014/main" id="{C8792D5C-4914-4420-A107-7AD61F4078E7}"/>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53068" y="4360582"/>
            <a:ext cx="440705" cy="440705"/>
          </a:xfrm>
          <a:prstGeom prst="rect">
            <a:avLst/>
          </a:prstGeom>
        </p:spPr>
      </p:pic>
      <p:pic>
        <p:nvPicPr>
          <p:cNvPr id="41" name="Picture 40">
            <a:extLst>
              <a:ext uri="{FF2B5EF4-FFF2-40B4-BE49-F238E27FC236}">
                <a16:creationId xmlns:a16="http://schemas.microsoft.com/office/drawing/2014/main" id="{1729AA00-E984-45EA-8B64-81A413B44BF4}"/>
              </a:ext>
            </a:extLst>
          </p:cNvPr>
          <p:cNvPicPr>
            <a:picLocks noChangeAspect="1"/>
          </p:cNvPicPr>
          <p:nvPr/>
        </p:nvPicPr>
        <p:blipFill rotWithShape="1">
          <a:blip r:embed="rId5">
            <a:extLst>
              <a:ext uri="{28A0092B-C50C-407E-A947-70E740481C1C}">
                <a14:useLocalDpi xmlns:a14="http://schemas.microsoft.com/office/drawing/2010/main" val="0"/>
              </a:ext>
            </a:extLst>
          </a:blip>
          <a:srcRect l="17952" t="23801" r="19005" b="26110"/>
          <a:stretch/>
        </p:blipFill>
        <p:spPr>
          <a:xfrm>
            <a:off x="3257719" y="4821735"/>
            <a:ext cx="475102" cy="377478"/>
          </a:xfrm>
          <a:prstGeom prst="rect">
            <a:avLst/>
          </a:prstGeom>
        </p:spPr>
      </p:pic>
      <p:sp>
        <p:nvSpPr>
          <p:cNvPr id="42" name="TextBox 41">
            <a:extLst>
              <a:ext uri="{FF2B5EF4-FFF2-40B4-BE49-F238E27FC236}">
                <a16:creationId xmlns:a16="http://schemas.microsoft.com/office/drawing/2014/main" id="{7D0134DD-C1FA-461D-A0AA-4538B33D51C0}"/>
              </a:ext>
            </a:extLst>
          </p:cNvPr>
          <p:cNvSpPr txBox="1"/>
          <p:nvPr/>
        </p:nvSpPr>
        <p:spPr>
          <a:xfrm>
            <a:off x="3874425" y="3846015"/>
            <a:ext cx="5197647" cy="1420325"/>
          </a:xfrm>
          <a:prstGeom prst="rect">
            <a:avLst/>
          </a:prstGeom>
          <a:noFill/>
        </p:spPr>
        <p:txBody>
          <a:bodyPr wrap="square" rtlCol="0">
            <a:spAutoFit/>
          </a:bodyPr>
          <a:lstStyle/>
          <a:p>
            <a:pPr algn="l">
              <a:lnSpc>
                <a:spcPct val="150000"/>
              </a:lnSpc>
            </a:pPr>
            <a:r>
              <a:rPr lang="en-US" sz="2000" b="1" dirty="0">
                <a:solidFill>
                  <a:srgbClr val="0000DC"/>
                </a:solidFill>
                <a:latin typeface="+mj-lt"/>
              </a:rPr>
              <a:t>abanoub.riad@med.muni.cz</a:t>
            </a:r>
          </a:p>
          <a:p>
            <a:pPr>
              <a:lnSpc>
                <a:spcPct val="150000"/>
              </a:lnSpc>
            </a:pPr>
            <a:r>
              <a:rPr lang="en-US" sz="2000" b="1" dirty="0">
                <a:solidFill>
                  <a:srgbClr val="0000DC"/>
                </a:solidFill>
                <a:latin typeface="+mn-lt"/>
              </a:rPr>
              <a:t>Office Consultation (Upon Request)</a:t>
            </a:r>
          </a:p>
          <a:p>
            <a:pPr algn="l">
              <a:lnSpc>
                <a:spcPct val="150000"/>
              </a:lnSpc>
            </a:pPr>
            <a:r>
              <a:rPr lang="en-US" sz="2000" b="1" dirty="0">
                <a:solidFill>
                  <a:srgbClr val="0000DC"/>
                </a:solidFill>
                <a:latin typeface="+mj-lt"/>
              </a:rPr>
              <a:t>Public Health I</a:t>
            </a:r>
          </a:p>
        </p:txBody>
      </p:sp>
      <p:sp>
        <p:nvSpPr>
          <p:cNvPr id="4" name="TextBox 3">
            <a:extLst>
              <a:ext uri="{FF2B5EF4-FFF2-40B4-BE49-F238E27FC236}">
                <a16:creationId xmlns:a16="http://schemas.microsoft.com/office/drawing/2014/main" id="{8A757585-2C84-462C-8C31-713BCFFF408D}"/>
              </a:ext>
            </a:extLst>
          </p:cNvPr>
          <p:cNvSpPr txBox="1"/>
          <p:nvPr/>
        </p:nvSpPr>
        <p:spPr>
          <a:xfrm>
            <a:off x="-4647" y="2379355"/>
            <a:ext cx="12190772" cy="1015663"/>
          </a:xfrm>
          <a:prstGeom prst="rect">
            <a:avLst/>
          </a:prstGeom>
          <a:noFill/>
        </p:spPr>
        <p:txBody>
          <a:bodyPr wrap="square" rtlCol="0">
            <a:spAutoFit/>
          </a:bodyPr>
          <a:lstStyle/>
          <a:p>
            <a:pPr algn="ctr"/>
            <a:r>
              <a:rPr lang="en-US" sz="6000" b="1" dirty="0">
                <a:solidFill>
                  <a:srgbClr val="0000DC"/>
                </a:solidFill>
                <a:latin typeface="+mn-lt"/>
              </a:rPr>
              <a:t>THANK YOU</a:t>
            </a:r>
            <a:endParaRPr lang="en-GB" sz="6000" b="1" dirty="0" err="1">
              <a:solidFill>
                <a:srgbClr val="0000DC"/>
              </a:solidFill>
              <a:latin typeface="+mn-lt"/>
            </a:endParaRPr>
          </a:p>
        </p:txBody>
      </p:sp>
    </p:spTree>
    <p:extLst>
      <p:ext uri="{BB962C8B-B14F-4D97-AF65-F5344CB8AC3E}">
        <p14:creationId xmlns:p14="http://schemas.microsoft.com/office/powerpoint/2010/main" val="19295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4</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2725189"/>
            <a:ext cx="11361600" cy="592172"/>
          </a:xfrm>
        </p:spPr>
        <p:txBody>
          <a:bodyPr/>
          <a:lstStyle/>
          <a:p>
            <a:r>
              <a:rPr lang="en-US" dirty="0"/>
              <a:t>How do you define “Health”?</a:t>
            </a:r>
          </a:p>
        </p:txBody>
      </p:sp>
      <p:sp>
        <p:nvSpPr>
          <p:cNvPr id="5" name="Title 8">
            <a:extLst>
              <a:ext uri="{FF2B5EF4-FFF2-40B4-BE49-F238E27FC236}">
                <a16:creationId xmlns:a16="http://schemas.microsoft.com/office/drawing/2014/main" id="{4FCABA0E-652C-48AA-A02C-24A2291E5399}"/>
              </a:ext>
            </a:extLst>
          </p:cNvPr>
          <p:cNvSpPr txBox="1">
            <a:spLocks/>
          </p:cNvSpPr>
          <p:nvPr/>
        </p:nvSpPr>
        <p:spPr>
          <a:xfrm>
            <a:off x="414000" y="3791989"/>
            <a:ext cx="11026633" cy="5921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r>
              <a:rPr lang="en-GB" sz="3200" b="0" kern="0" dirty="0"/>
              <a:t>Health is a state of complete physical, mental and social well-being and not merely the absence of disease or infirmity.</a:t>
            </a:r>
            <a:endParaRPr lang="en-US" sz="3200" b="0" kern="0" dirty="0"/>
          </a:p>
        </p:txBody>
      </p:sp>
      <p:sp>
        <p:nvSpPr>
          <p:cNvPr id="6" name="Title 8">
            <a:extLst>
              <a:ext uri="{FF2B5EF4-FFF2-40B4-BE49-F238E27FC236}">
                <a16:creationId xmlns:a16="http://schemas.microsoft.com/office/drawing/2014/main" id="{44A90B0B-10D8-4CDB-8EB5-18E264041255}"/>
              </a:ext>
            </a:extLst>
          </p:cNvPr>
          <p:cNvSpPr txBox="1">
            <a:spLocks/>
          </p:cNvSpPr>
          <p:nvPr/>
        </p:nvSpPr>
        <p:spPr>
          <a:xfrm>
            <a:off x="414000" y="5009994"/>
            <a:ext cx="11026633" cy="5921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GB" sz="1100" b="0" kern="0" dirty="0"/>
              <a:t>Constitution of WHO as adopted by the International Health Conference, New York; signed on 22 July 1946</a:t>
            </a:r>
          </a:p>
          <a:p>
            <a:pPr algn="r">
              <a:lnSpc>
                <a:spcPct val="100000"/>
              </a:lnSpc>
            </a:pPr>
            <a:r>
              <a:rPr lang="en-GB" sz="1100" b="0" kern="0" dirty="0">
                <a:solidFill>
                  <a:srgbClr val="F01928"/>
                </a:solidFill>
              </a:rPr>
              <a:t>The definition has not been amended since 1948</a:t>
            </a:r>
            <a:endParaRPr lang="en-US" sz="1100" b="0" kern="0" dirty="0">
              <a:solidFill>
                <a:srgbClr val="F01928"/>
              </a:solidFill>
            </a:endParaRPr>
          </a:p>
        </p:txBody>
      </p:sp>
    </p:spTree>
    <p:extLst>
      <p:ext uri="{BB962C8B-B14F-4D97-AF65-F5344CB8AC3E}">
        <p14:creationId xmlns:p14="http://schemas.microsoft.com/office/powerpoint/2010/main" val="41799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5</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1</a:t>
            </a:r>
            <a:br>
              <a:rPr lang="en-US" sz="4000" dirty="0"/>
            </a:br>
            <a:r>
              <a:rPr lang="en-US" sz="2000" b="0" dirty="0"/>
              <a:t>Model of World Health Organization (MWHO)</a:t>
            </a:r>
            <a:endParaRPr lang="en-US" sz="4000" b="0" dirty="0"/>
          </a:p>
        </p:txBody>
      </p:sp>
      <p:sp>
        <p:nvSpPr>
          <p:cNvPr id="5" name="Title 8">
            <a:extLst>
              <a:ext uri="{FF2B5EF4-FFF2-40B4-BE49-F238E27FC236}">
                <a16:creationId xmlns:a16="http://schemas.microsoft.com/office/drawing/2014/main" id="{F28C4441-074C-4329-B591-71F6DF496176}"/>
              </a:ext>
            </a:extLst>
          </p:cNvPr>
          <p:cNvSpPr txBox="1">
            <a:spLocks/>
          </p:cNvSpPr>
          <p:nvPr/>
        </p:nvSpPr>
        <p:spPr>
          <a:xfrm>
            <a:off x="414000" y="3337598"/>
            <a:ext cx="11249916" cy="26379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r>
              <a:rPr lang="en-US" sz="2400" b="0" kern="0" dirty="0"/>
              <a:t>You have been commissioned to represent your country at the 74</a:t>
            </a:r>
            <a:r>
              <a:rPr lang="en-US" sz="2400" b="0" kern="0" baseline="30000" dirty="0"/>
              <a:t>th</a:t>
            </a:r>
            <a:r>
              <a:rPr lang="en-US" sz="2400" b="0" kern="0" dirty="0"/>
              <a:t> World Health Assembly (WHA) in Geneva, Switzerland ∼ May 2021. The agenda of Committee A highlights the </a:t>
            </a:r>
            <a:r>
              <a:rPr lang="en-US" sz="2400" kern="0" dirty="0"/>
              <a:t>definition of “Health”</a:t>
            </a:r>
            <a:r>
              <a:rPr lang="en-US" sz="2400" b="0" kern="0" dirty="0"/>
              <a:t> at WHO’s constitution for revision. What will be your critiques for the current definition? </a:t>
            </a:r>
          </a:p>
        </p:txBody>
      </p:sp>
      <p:pic>
        <p:nvPicPr>
          <p:cNvPr id="7" name="Picture 6">
            <a:extLst>
              <a:ext uri="{FF2B5EF4-FFF2-40B4-BE49-F238E27FC236}">
                <a16:creationId xmlns:a16="http://schemas.microsoft.com/office/drawing/2014/main" id="{4D1221CA-651C-4C37-A857-090AC664BB4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5703" r="5703"/>
          <a:stretch/>
        </p:blipFill>
        <p:spPr>
          <a:xfrm>
            <a:off x="0" y="0"/>
            <a:ext cx="12192000" cy="6858000"/>
          </a:xfrm>
          <a:prstGeom prst="rect">
            <a:avLst/>
          </a:prstGeom>
        </p:spPr>
      </p:pic>
    </p:spTree>
    <p:extLst>
      <p:ext uri="{BB962C8B-B14F-4D97-AF65-F5344CB8AC3E}">
        <p14:creationId xmlns:p14="http://schemas.microsoft.com/office/powerpoint/2010/main" val="5855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4C00C0-2DD1-41B9-83E9-CCA48CC00EC2}"/>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5703" r="5703"/>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6</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5624665"/>
            <a:ext cx="11361600" cy="395459"/>
          </a:xfrm>
        </p:spPr>
        <p:txBody>
          <a:bodyPr/>
          <a:lstStyle/>
          <a:p>
            <a:pPr algn="just">
              <a:lnSpc>
                <a:spcPct val="100000"/>
              </a:lnSpc>
            </a:pPr>
            <a:r>
              <a:rPr lang="en-US" sz="1200" b="0" dirty="0">
                <a:latin typeface="+mn-lt"/>
              </a:rPr>
              <a:t>Huber </a:t>
            </a:r>
            <a:r>
              <a:rPr lang="en-US" sz="1200" b="0" dirty="0" err="1">
                <a:latin typeface="+mn-lt"/>
              </a:rPr>
              <a:t>Machteld</a:t>
            </a:r>
            <a:r>
              <a:rPr lang="en-US" sz="1200" b="0" dirty="0">
                <a:latin typeface="+mn-lt"/>
              </a:rPr>
              <a:t>, </a:t>
            </a:r>
            <a:r>
              <a:rPr lang="en-US" sz="1200" b="0" dirty="0" err="1">
                <a:latin typeface="+mn-lt"/>
              </a:rPr>
              <a:t>Knottnerus</a:t>
            </a:r>
            <a:r>
              <a:rPr lang="en-US" sz="1200" b="0" dirty="0">
                <a:latin typeface="+mn-lt"/>
              </a:rPr>
              <a:t> J André, Green Lawrence, Horst </a:t>
            </a:r>
            <a:r>
              <a:rPr lang="en-US" sz="1200" b="0" dirty="0" err="1">
                <a:latin typeface="+mn-lt"/>
              </a:rPr>
              <a:t>Henriëtte</a:t>
            </a:r>
            <a:r>
              <a:rPr lang="en-US" sz="1200" b="0" dirty="0">
                <a:latin typeface="+mn-lt"/>
              </a:rPr>
              <a:t> van der, </a:t>
            </a:r>
            <a:r>
              <a:rPr lang="en-US" sz="1200" b="0" dirty="0" err="1">
                <a:latin typeface="+mn-lt"/>
              </a:rPr>
              <a:t>Jadad</a:t>
            </a:r>
            <a:r>
              <a:rPr lang="en-US" sz="1200" b="0" dirty="0">
                <a:latin typeface="+mn-lt"/>
              </a:rPr>
              <a:t> Alejandro R, </a:t>
            </a:r>
            <a:r>
              <a:rPr lang="en-US" sz="1200" b="0" dirty="0" err="1">
                <a:latin typeface="+mn-lt"/>
              </a:rPr>
              <a:t>Kromhout</a:t>
            </a:r>
            <a:r>
              <a:rPr lang="en-US" sz="1200" b="0" dirty="0">
                <a:latin typeface="+mn-lt"/>
              </a:rPr>
              <a:t> </a:t>
            </a:r>
            <a:r>
              <a:rPr lang="en-US" sz="1200" b="0" dirty="0" err="1">
                <a:latin typeface="+mn-lt"/>
              </a:rPr>
              <a:t>Daan</a:t>
            </a:r>
            <a:r>
              <a:rPr lang="en-US" sz="1200" b="0" dirty="0">
                <a:latin typeface="+mn-lt"/>
              </a:rPr>
              <a:t> et al. </a:t>
            </a:r>
            <a:r>
              <a:rPr lang="en-US" sz="1200" dirty="0">
                <a:solidFill>
                  <a:srgbClr val="F01928"/>
                </a:solidFill>
                <a:latin typeface="+mn-lt"/>
              </a:rPr>
              <a:t>How should we define health? </a:t>
            </a:r>
            <a:r>
              <a:rPr lang="en-US" sz="1200" b="0" i="1" dirty="0">
                <a:latin typeface="+mn-lt"/>
              </a:rPr>
              <a:t>BMJ </a:t>
            </a:r>
            <a:r>
              <a:rPr lang="en-US" sz="1200" b="0" dirty="0">
                <a:latin typeface="+mn-lt"/>
              </a:rPr>
              <a:t>2011; 343 :d4163</a:t>
            </a:r>
            <a:endParaRPr lang="en-US" sz="1000" dirty="0">
              <a:latin typeface="+mn-lt"/>
            </a:endParaRPr>
          </a:p>
        </p:txBody>
      </p:sp>
      <p:pic>
        <p:nvPicPr>
          <p:cNvPr id="11" name="Picture 10" descr="A drawing of a cartoon character&#10;&#10;Description automatically generated">
            <a:hlinkClick r:id="rId3"/>
            <a:extLst>
              <a:ext uri="{FF2B5EF4-FFF2-40B4-BE49-F238E27FC236}">
                <a16:creationId xmlns:a16="http://schemas.microsoft.com/office/drawing/2014/main" id="{2F20AB75-85DD-423C-91A3-464F508F1C48}"/>
              </a:ext>
            </a:extLst>
          </p:cNvPr>
          <p:cNvPicPr>
            <a:picLocks noChangeAspect="1"/>
          </p:cNvPicPr>
          <p:nvPr/>
        </p:nvPicPr>
        <p:blipFill rotWithShape="1">
          <a:blip r:embed="rId4">
            <a:extLst>
              <a:ext uri="{28A0092B-C50C-407E-A947-70E740481C1C}">
                <a14:useLocalDpi xmlns:a14="http://schemas.microsoft.com/office/drawing/2010/main" val="0"/>
              </a:ext>
            </a:extLst>
          </a:blip>
          <a:srcRect t="19845" b="23876"/>
          <a:stretch/>
        </p:blipFill>
        <p:spPr>
          <a:xfrm>
            <a:off x="8573309" y="2174356"/>
            <a:ext cx="3202291" cy="1201480"/>
          </a:xfrm>
          <a:prstGeom prst="rect">
            <a:avLst/>
          </a:prstGeom>
        </p:spPr>
      </p:pic>
      <p:sp>
        <p:nvSpPr>
          <p:cNvPr id="12" name="TextBox 11">
            <a:extLst>
              <a:ext uri="{FF2B5EF4-FFF2-40B4-BE49-F238E27FC236}">
                <a16:creationId xmlns:a16="http://schemas.microsoft.com/office/drawing/2014/main" id="{DDD7F64B-4F6E-4FB4-86E6-7D32DFAA9A1B}"/>
              </a:ext>
            </a:extLst>
          </p:cNvPr>
          <p:cNvSpPr txBox="1"/>
          <p:nvPr/>
        </p:nvSpPr>
        <p:spPr>
          <a:xfrm>
            <a:off x="8490959" y="3410913"/>
            <a:ext cx="3385604" cy="338554"/>
          </a:xfrm>
          <a:prstGeom prst="rect">
            <a:avLst/>
          </a:prstGeom>
          <a:noFill/>
        </p:spPr>
        <p:txBody>
          <a:bodyPr wrap="square" rtlCol="0">
            <a:spAutoFit/>
          </a:bodyPr>
          <a:lstStyle/>
          <a:p>
            <a:pPr algn="r"/>
            <a:r>
              <a:rPr lang="en-US" sz="1600" b="1" dirty="0">
                <a:solidFill>
                  <a:srgbClr val="0000DC"/>
                </a:solidFill>
                <a:latin typeface="+mn-lt"/>
                <a:hlinkClick r:id="rId3">
                  <a:extLst>
                    <a:ext uri="{A12FA001-AC4F-418D-AE19-62706E023703}">
                      <ahyp:hlinkClr xmlns:ahyp="http://schemas.microsoft.com/office/drawing/2018/hyperlinkcolor" val="tx"/>
                    </a:ext>
                  </a:extLst>
                </a:hlinkClick>
              </a:rPr>
              <a:t>How should we define health?</a:t>
            </a:r>
            <a:endParaRPr lang="en-US" sz="1600" b="1" dirty="0">
              <a:solidFill>
                <a:srgbClr val="0000DC"/>
              </a:solidFill>
              <a:latin typeface="+mn-lt"/>
            </a:endParaRPr>
          </a:p>
        </p:txBody>
      </p:sp>
      <p:sp>
        <p:nvSpPr>
          <p:cNvPr id="13" name="TextBox 12">
            <a:extLst>
              <a:ext uri="{FF2B5EF4-FFF2-40B4-BE49-F238E27FC236}">
                <a16:creationId xmlns:a16="http://schemas.microsoft.com/office/drawing/2014/main" id="{85D1E1AB-EF67-47A2-B901-B61495B74036}"/>
              </a:ext>
            </a:extLst>
          </p:cNvPr>
          <p:cNvSpPr txBox="1"/>
          <p:nvPr/>
        </p:nvSpPr>
        <p:spPr>
          <a:xfrm>
            <a:off x="414000" y="1768661"/>
            <a:ext cx="7639298" cy="3405741"/>
          </a:xfrm>
          <a:prstGeom prst="rect">
            <a:avLst/>
          </a:prstGeom>
          <a:noFill/>
        </p:spPr>
        <p:txBody>
          <a:bodyPr wrap="square" rtlCol="0">
            <a:spAutoFit/>
          </a:bodyPr>
          <a:lstStyle/>
          <a:p>
            <a:pPr algn="l">
              <a:lnSpc>
                <a:spcPct val="200000"/>
              </a:lnSpc>
            </a:pPr>
            <a:r>
              <a:rPr lang="en-US" sz="2800" b="1" dirty="0">
                <a:solidFill>
                  <a:srgbClr val="0000DC"/>
                </a:solidFill>
                <a:latin typeface="+mn-lt"/>
              </a:rPr>
              <a:t>1. Medicalization of society</a:t>
            </a:r>
          </a:p>
          <a:p>
            <a:pPr algn="l">
              <a:lnSpc>
                <a:spcPct val="200000"/>
              </a:lnSpc>
            </a:pPr>
            <a:r>
              <a:rPr lang="en-US" sz="2800" b="1" dirty="0">
                <a:solidFill>
                  <a:srgbClr val="0000DC"/>
                </a:solidFill>
                <a:latin typeface="+mn-lt"/>
              </a:rPr>
              <a:t>2. Incompliance with current demographics &amp; disease burden</a:t>
            </a:r>
          </a:p>
          <a:p>
            <a:pPr algn="l">
              <a:lnSpc>
                <a:spcPct val="200000"/>
              </a:lnSpc>
            </a:pPr>
            <a:r>
              <a:rPr lang="en-US" sz="2800" b="1" dirty="0">
                <a:solidFill>
                  <a:srgbClr val="0000DC"/>
                </a:solidFill>
                <a:latin typeface="+mn-lt"/>
              </a:rPr>
              <a:t>3. Operationalization of definition</a:t>
            </a:r>
          </a:p>
        </p:txBody>
      </p:sp>
      <p:pic>
        <p:nvPicPr>
          <p:cNvPr id="5" name="Picture 4" descr="A picture containing drawing&#10;&#10;Description automatically generated">
            <a:hlinkClick r:id="rId5"/>
            <a:extLst>
              <a:ext uri="{FF2B5EF4-FFF2-40B4-BE49-F238E27FC236}">
                <a16:creationId xmlns:a16="http://schemas.microsoft.com/office/drawing/2014/main" id="{A3B5E062-3C91-40A2-8FB9-370AC17289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7213" y="3421532"/>
            <a:ext cx="236545" cy="290556"/>
          </a:xfrm>
          <a:prstGeom prst="rect">
            <a:avLst/>
          </a:prstGeom>
        </p:spPr>
      </p:pic>
    </p:spTree>
    <p:extLst>
      <p:ext uri="{BB962C8B-B14F-4D97-AF65-F5344CB8AC3E}">
        <p14:creationId xmlns:p14="http://schemas.microsoft.com/office/powerpoint/2010/main" val="15795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7</a:t>
            </a:fld>
            <a:endParaRPr lang="cs-CZ" altLang="cs-CZ"/>
          </a:p>
        </p:txBody>
      </p:sp>
      <p:pic>
        <p:nvPicPr>
          <p:cNvPr id="7" name="Picture 6">
            <a:extLst>
              <a:ext uri="{FF2B5EF4-FFF2-40B4-BE49-F238E27FC236}">
                <a16:creationId xmlns:a16="http://schemas.microsoft.com/office/drawing/2014/main" id="{6FFC95F8-59F9-46A0-812C-BB671F3B1E9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48854" y="2431882"/>
            <a:ext cx="6967173" cy="2920736"/>
          </a:xfrm>
          <a:prstGeom prst="rect">
            <a:avLst/>
          </a:prstGeom>
        </p:spPr>
      </p:pic>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2848854" y="1501709"/>
            <a:ext cx="6967173" cy="592172"/>
          </a:xfrm>
        </p:spPr>
        <p:txBody>
          <a:bodyPr/>
          <a:lstStyle/>
          <a:p>
            <a:r>
              <a:rPr lang="en-US" dirty="0"/>
              <a:t>Natural History of Disease</a:t>
            </a:r>
          </a:p>
        </p:txBody>
      </p:sp>
      <p:sp>
        <p:nvSpPr>
          <p:cNvPr id="10" name="TextBox 9">
            <a:extLst>
              <a:ext uri="{FF2B5EF4-FFF2-40B4-BE49-F238E27FC236}">
                <a16:creationId xmlns:a16="http://schemas.microsoft.com/office/drawing/2014/main" id="{E16892AF-8600-4923-BBB6-A6813AFE42EF}"/>
              </a:ext>
            </a:extLst>
          </p:cNvPr>
          <p:cNvSpPr txBox="1"/>
          <p:nvPr/>
        </p:nvSpPr>
        <p:spPr>
          <a:xfrm>
            <a:off x="2761806" y="5352618"/>
            <a:ext cx="8774520" cy="223138"/>
          </a:xfrm>
          <a:prstGeom prst="rect">
            <a:avLst/>
          </a:prstGeom>
          <a:noFill/>
        </p:spPr>
        <p:txBody>
          <a:bodyPr wrap="square">
            <a:spAutoFit/>
          </a:bodyPr>
          <a:lstStyle/>
          <a:p>
            <a:r>
              <a:rPr lang="en-GB" sz="850" b="0" i="1" dirty="0">
                <a:solidFill>
                  <a:srgbClr val="000000"/>
                </a:solidFill>
                <a:effectLst/>
                <a:latin typeface="Open Sans"/>
              </a:rPr>
              <a:t>Source: </a:t>
            </a:r>
            <a:r>
              <a:rPr lang="en-GB" sz="850" b="0" i="1" dirty="0" err="1">
                <a:solidFill>
                  <a:srgbClr val="000000"/>
                </a:solidFill>
                <a:effectLst/>
                <a:latin typeface="Open Sans"/>
              </a:rPr>
              <a:t>Centers</a:t>
            </a:r>
            <a:r>
              <a:rPr lang="en-GB" sz="850" b="0" i="1" dirty="0">
                <a:solidFill>
                  <a:srgbClr val="000000"/>
                </a:solidFill>
                <a:effectLst/>
                <a:latin typeface="Open Sans"/>
              </a:rPr>
              <a:t> for Disease Control and Prevention. Principles of epidemiology, 2nd ed. Atlanta: U.S. Department of Health and Human Services;1992.</a:t>
            </a:r>
            <a:endParaRPr lang="en-GB" sz="850" dirty="0"/>
          </a:p>
        </p:txBody>
      </p:sp>
      <p:cxnSp>
        <p:nvCxnSpPr>
          <p:cNvPr id="12" name="Straight Arrow Connector 11">
            <a:extLst>
              <a:ext uri="{FF2B5EF4-FFF2-40B4-BE49-F238E27FC236}">
                <a16:creationId xmlns:a16="http://schemas.microsoft.com/office/drawing/2014/main" id="{C7AB6E93-D3F9-4240-8B7E-B7F7DDD9EB70}"/>
              </a:ext>
            </a:extLst>
          </p:cNvPr>
          <p:cNvCxnSpPr>
            <a:cxnSpLocks/>
          </p:cNvCxnSpPr>
          <p:nvPr/>
        </p:nvCxnSpPr>
        <p:spPr bwMode="auto">
          <a:xfrm>
            <a:off x="2609621" y="3892250"/>
            <a:ext cx="478465" cy="47846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865D5E38-9F3E-4C91-935E-A54A603B0043}"/>
              </a:ext>
            </a:extLst>
          </p:cNvPr>
          <p:cNvCxnSpPr>
            <a:cxnSpLocks/>
          </p:cNvCxnSpPr>
          <p:nvPr/>
        </p:nvCxnSpPr>
        <p:spPr bwMode="auto">
          <a:xfrm flipH="1" flipV="1">
            <a:off x="5943600" y="4760658"/>
            <a:ext cx="1031407" cy="1031407"/>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FE9870F5-C311-4B48-BB36-21CC89D8BBBF}"/>
              </a:ext>
            </a:extLst>
          </p:cNvPr>
          <p:cNvCxnSpPr>
            <a:cxnSpLocks/>
          </p:cNvCxnSpPr>
          <p:nvPr/>
        </p:nvCxnSpPr>
        <p:spPr bwMode="auto">
          <a:xfrm flipH="1" flipV="1">
            <a:off x="7608593" y="4738670"/>
            <a:ext cx="1031407" cy="1031407"/>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7" name="Oval 16">
            <a:extLst>
              <a:ext uri="{FF2B5EF4-FFF2-40B4-BE49-F238E27FC236}">
                <a16:creationId xmlns:a16="http://schemas.microsoft.com/office/drawing/2014/main" id="{8C7E56E7-8448-4579-B647-BC8E92A2A1FF}"/>
              </a:ext>
            </a:extLst>
          </p:cNvPr>
          <p:cNvSpPr/>
          <p:nvPr/>
        </p:nvSpPr>
        <p:spPr bwMode="auto">
          <a:xfrm>
            <a:off x="3088086" y="4259075"/>
            <a:ext cx="1236706" cy="52902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0" name="Oval 19">
            <a:extLst>
              <a:ext uri="{FF2B5EF4-FFF2-40B4-BE49-F238E27FC236}">
                <a16:creationId xmlns:a16="http://schemas.microsoft.com/office/drawing/2014/main" id="{0B1B71A7-B04B-4825-AD06-2D667EC8F27C}"/>
              </a:ext>
            </a:extLst>
          </p:cNvPr>
          <p:cNvSpPr/>
          <p:nvPr/>
        </p:nvSpPr>
        <p:spPr bwMode="auto">
          <a:xfrm>
            <a:off x="4454372" y="4287458"/>
            <a:ext cx="1641628" cy="52902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2" name="Oval 21">
            <a:extLst>
              <a:ext uri="{FF2B5EF4-FFF2-40B4-BE49-F238E27FC236}">
                <a16:creationId xmlns:a16="http://schemas.microsoft.com/office/drawing/2014/main" id="{E89180CA-2132-4E08-8D56-81BD2A1244BA}"/>
              </a:ext>
            </a:extLst>
          </p:cNvPr>
          <p:cNvSpPr/>
          <p:nvPr/>
        </p:nvSpPr>
        <p:spPr bwMode="auto">
          <a:xfrm>
            <a:off x="6273650" y="4291428"/>
            <a:ext cx="1641628" cy="482591"/>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3" name="TextBox 22">
            <a:extLst>
              <a:ext uri="{FF2B5EF4-FFF2-40B4-BE49-F238E27FC236}">
                <a16:creationId xmlns:a16="http://schemas.microsoft.com/office/drawing/2014/main" id="{B4B58132-4E94-4504-B054-F47D8EBFF30C}"/>
              </a:ext>
            </a:extLst>
          </p:cNvPr>
          <p:cNvSpPr txBox="1"/>
          <p:nvPr/>
        </p:nvSpPr>
        <p:spPr>
          <a:xfrm flipH="1">
            <a:off x="1275907" y="3585572"/>
            <a:ext cx="1485898" cy="307777"/>
          </a:xfrm>
          <a:prstGeom prst="rect">
            <a:avLst/>
          </a:prstGeom>
          <a:noFill/>
        </p:spPr>
        <p:txBody>
          <a:bodyPr wrap="square" rtlCol="0">
            <a:spAutoFit/>
          </a:bodyPr>
          <a:lstStyle/>
          <a:p>
            <a:pPr algn="l"/>
            <a:r>
              <a:rPr lang="en-US" sz="1400" b="1" dirty="0">
                <a:solidFill>
                  <a:srgbClr val="F01928"/>
                </a:solidFill>
                <a:latin typeface="Muni" panose="00000500000000000000" pitchFamily="50" charset="0"/>
              </a:rPr>
              <a:t>PREDISEASE</a:t>
            </a:r>
            <a:endParaRPr lang="en-GB" sz="1400" b="1" dirty="0" err="1">
              <a:solidFill>
                <a:srgbClr val="F01928"/>
              </a:solidFill>
              <a:latin typeface="Muni" panose="00000500000000000000" pitchFamily="50" charset="0"/>
            </a:endParaRPr>
          </a:p>
        </p:txBody>
      </p:sp>
      <p:sp>
        <p:nvSpPr>
          <p:cNvPr id="25" name="TextBox 24">
            <a:extLst>
              <a:ext uri="{FF2B5EF4-FFF2-40B4-BE49-F238E27FC236}">
                <a16:creationId xmlns:a16="http://schemas.microsoft.com/office/drawing/2014/main" id="{F31CEC39-B08B-4732-9D6F-A25164F264C0}"/>
              </a:ext>
            </a:extLst>
          </p:cNvPr>
          <p:cNvSpPr txBox="1"/>
          <p:nvPr/>
        </p:nvSpPr>
        <p:spPr>
          <a:xfrm flipH="1">
            <a:off x="6597529" y="5820126"/>
            <a:ext cx="1031407" cy="307777"/>
          </a:xfrm>
          <a:prstGeom prst="rect">
            <a:avLst/>
          </a:prstGeom>
          <a:noFill/>
        </p:spPr>
        <p:txBody>
          <a:bodyPr wrap="square" rtlCol="0">
            <a:spAutoFit/>
          </a:bodyPr>
          <a:lstStyle/>
          <a:p>
            <a:pPr algn="l"/>
            <a:r>
              <a:rPr lang="en-US" sz="1400" b="1" dirty="0">
                <a:solidFill>
                  <a:srgbClr val="F01928"/>
                </a:solidFill>
                <a:latin typeface="Muni" panose="00000500000000000000" pitchFamily="50" charset="0"/>
              </a:rPr>
              <a:t>LATENT</a:t>
            </a:r>
            <a:endParaRPr lang="en-GB" sz="1400" b="1" dirty="0" err="1">
              <a:solidFill>
                <a:srgbClr val="F01928"/>
              </a:solidFill>
              <a:latin typeface="Muni" panose="00000500000000000000" pitchFamily="50" charset="0"/>
            </a:endParaRPr>
          </a:p>
        </p:txBody>
      </p:sp>
      <p:sp>
        <p:nvSpPr>
          <p:cNvPr id="27" name="TextBox 26">
            <a:extLst>
              <a:ext uri="{FF2B5EF4-FFF2-40B4-BE49-F238E27FC236}">
                <a16:creationId xmlns:a16="http://schemas.microsoft.com/office/drawing/2014/main" id="{FF859F7C-5C25-402B-9E3F-E51D0D02EA5B}"/>
              </a:ext>
            </a:extLst>
          </p:cNvPr>
          <p:cNvSpPr txBox="1"/>
          <p:nvPr/>
        </p:nvSpPr>
        <p:spPr>
          <a:xfrm flipH="1">
            <a:off x="8310098" y="5820126"/>
            <a:ext cx="1631344" cy="307777"/>
          </a:xfrm>
          <a:prstGeom prst="rect">
            <a:avLst/>
          </a:prstGeom>
          <a:noFill/>
        </p:spPr>
        <p:txBody>
          <a:bodyPr wrap="square" rtlCol="0">
            <a:spAutoFit/>
          </a:bodyPr>
          <a:lstStyle/>
          <a:p>
            <a:pPr algn="l"/>
            <a:r>
              <a:rPr lang="en-US" sz="1400" b="1" dirty="0">
                <a:solidFill>
                  <a:srgbClr val="F01928"/>
                </a:solidFill>
                <a:latin typeface="Muni" panose="00000500000000000000" pitchFamily="50" charset="0"/>
              </a:rPr>
              <a:t>SYMPTOMATIC</a:t>
            </a:r>
            <a:endParaRPr lang="en-GB" sz="1400" b="1" dirty="0" err="1">
              <a:solidFill>
                <a:srgbClr val="F01928"/>
              </a:solidFill>
              <a:latin typeface="Muni" panose="00000500000000000000" pitchFamily="50" charset="0"/>
            </a:endParaRPr>
          </a:p>
        </p:txBody>
      </p:sp>
      <p:sp>
        <p:nvSpPr>
          <p:cNvPr id="28" name="&quot;Not Allowed&quot; Symbol 27">
            <a:extLst>
              <a:ext uri="{FF2B5EF4-FFF2-40B4-BE49-F238E27FC236}">
                <a16:creationId xmlns:a16="http://schemas.microsoft.com/office/drawing/2014/main" id="{ECCF1F5D-36A2-44A9-9585-D4AC1472B11F}"/>
              </a:ext>
            </a:extLst>
          </p:cNvPr>
          <p:cNvSpPr/>
          <p:nvPr/>
        </p:nvSpPr>
        <p:spPr bwMode="auto">
          <a:xfrm>
            <a:off x="1495830" y="3292525"/>
            <a:ext cx="893869" cy="893869"/>
          </a:xfrm>
          <a:prstGeom prst="noSmoking">
            <a:avLst/>
          </a:prstGeom>
          <a:noFill/>
          <a:ln w="12700">
            <a:solidFill>
              <a:srgbClr val="0000DC"/>
            </a:solidFill>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30" name="&quot;Not Allowed&quot; Symbol 29">
            <a:extLst>
              <a:ext uri="{FF2B5EF4-FFF2-40B4-BE49-F238E27FC236}">
                <a16:creationId xmlns:a16="http://schemas.microsoft.com/office/drawing/2014/main" id="{F726912C-0F59-4789-A886-963B8A0E76FC}"/>
              </a:ext>
            </a:extLst>
          </p:cNvPr>
          <p:cNvSpPr/>
          <p:nvPr/>
        </p:nvSpPr>
        <p:spPr bwMode="auto">
          <a:xfrm>
            <a:off x="6647529" y="5528828"/>
            <a:ext cx="893869" cy="893869"/>
          </a:xfrm>
          <a:prstGeom prst="noSmoking">
            <a:avLst/>
          </a:prstGeom>
          <a:noFill/>
          <a:ln w="12700">
            <a:solidFill>
              <a:srgbClr val="0000DC"/>
            </a:solidFill>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32" name="&quot;Not Allowed&quot; Symbol 31">
            <a:extLst>
              <a:ext uri="{FF2B5EF4-FFF2-40B4-BE49-F238E27FC236}">
                <a16:creationId xmlns:a16="http://schemas.microsoft.com/office/drawing/2014/main" id="{E4533BFC-76D6-4470-A389-84128BAD3FCF}"/>
              </a:ext>
            </a:extLst>
          </p:cNvPr>
          <p:cNvSpPr/>
          <p:nvPr/>
        </p:nvSpPr>
        <p:spPr bwMode="auto">
          <a:xfrm>
            <a:off x="8644913" y="5528828"/>
            <a:ext cx="893869" cy="893869"/>
          </a:xfrm>
          <a:prstGeom prst="noSmoking">
            <a:avLst/>
          </a:prstGeom>
          <a:noFill/>
          <a:ln w="12700">
            <a:solidFill>
              <a:srgbClr val="0000DC"/>
            </a:solidFill>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33" name="TextBox 32">
            <a:extLst>
              <a:ext uri="{FF2B5EF4-FFF2-40B4-BE49-F238E27FC236}">
                <a16:creationId xmlns:a16="http://schemas.microsoft.com/office/drawing/2014/main" id="{6B789D1F-1BFA-4782-B713-00CB224D25CC}"/>
              </a:ext>
            </a:extLst>
          </p:cNvPr>
          <p:cNvSpPr txBox="1"/>
          <p:nvPr/>
        </p:nvSpPr>
        <p:spPr>
          <a:xfrm>
            <a:off x="641452" y="4286491"/>
            <a:ext cx="2029752" cy="646331"/>
          </a:xfrm>
          <a:prstGeom prst="rect">
            <a:avLst/>
          </a:prstGeom>
          <a:noFill/>
        </p:spPr>
        <p:txBody>
          <a:bodyPr wrap="square" rtlCol="0">
            <a:spAutoFit/>
          </a:bodyPr>
          <a:lstStyle/>
          <a:p>
            <a:pPr algn="l"/>
            <a:r>
              <a:rPr lang="en-US" sz="1800" b="1" dirty="0">
                <a:solidFill>
                  <a:srgbClr val="0000DC"/>
                </a:solidFill>
                <a:latin typeface="Muni" panose="00000500000000000000" pitchFamily="50" charset="0"/>
              </a:rPr>
              <a:t>Primary Prevention</a:t>
            </a:r>
            <a:endParaRPr lang="en-GB" sz="1800" b="1" dirty="0" err="1">
              <a:solidFill>
                <a:srgbClr val="0000DC"/>
              </a:solidFill>
              <a:latin typeface="Muni" panose="00000500000000000000" pitchFamily="50" charset="0"/>
            </a:endParaRPr>
          </a:p>
        </p:txBody>
      </p:sp>
      <p:sp>
        <p:nvSpPr>
          <p:cNvPr id="35" name="TextBox 34">
            <a:extLst>
              <a:ext uri="{FF2B5EF4-FFF2-40B4-BE49-F238E27FC236}">
                <a16:creationId xmlns:a16="http://schemas.microsoft.com/office/drawing/2014/main" id="{094C153A-791A-4375-B062-3CF48C180A86}"/>
              </a:ext>
            </a:extLst>
          </p:cNvPr>
          <p:cNvSpPr txBox="1"/>
          <p:nvPr/>
        </p:nvSpPr>
        <p:spPr>
          <a:xfrm>
            <a:off x="4591193" y="5650848"/>
            <a:ext cx="2029752" cy="646331"/>
          </a:xfrm>
          <a:prstGeom prst="rect">
            <a:avLst/>
          </a:prstGeom>
          <a:noFill/>
        </p:spPr>
        <p:txBody>
          <a:bodyPr wrap="square" rtlCol="0">
            <a:spAutoFit/>
          </a:bodyPr>
          <a:lstStyle/>
          <a:p>
            <a:pPr algn="l"/>
            <a:r>
              <a:rPr lang="en-US" sz="1800" b="1" dirty="0">
                <a:solidFill>
                  <a:srgbClr val="0000DC"/>
                </a:solidFill>
                <a:latin typeface="Muni" panose="00000500000000000000" pitchFamily="50" charset="0"/>
              </a:rPr>
              <a:t>secondary Prevention</a:t>
            </a:r>
            <a:endParaRPr lang="en-GB" sz="1800" b="1" dirty="0" err="1">
              <a:solidFill>
                <a:srgbClr val="0000DC"/>
              </a:solidFill>
              <a:latin typeface="Muni" panose="00000500000000000000" pitchFamily="50" charset="0"/>
            </a:endParaRPr>
          </a:p>
        </p:txBody>
      </p:sp>
      <p:sp>
        <p:nvSpPr>
          <p:cNvPr id="37" name="TextBox 36">
            <a:extLst>
              <a:ext uri="{FF2B5EF4-FFF2-40B4-BE49-F238E27FC236}">
                <a16:creationId xmlns:a16="http://schemas.microsoft.com/office/drawing/2014/main" id="{DB8B523E-9226-47BB-BDDC-11600ADB451C}"/>
              </a:ext>
            </a:extLst>
          </p:cNvPr>
          <p:cNvSpPr txBox="1"/>
          <p:nvPr/>
        </p:nvSpPr>
        <p:spPr>
          <a:xfrm>
            <a:off x="10032096" y="5650847"/>
            <a:ext cx="2029752" cy="646331"/>
          </a:xfrm>
          <a:prstGeom prst="rect">
            <a:avLst/>
          </a:prstGeom>
          <a:noFill/>
        </p:spPr>
        <p:txBody>
          <a:bodyPr wrap="square" rtlCol="0">
            <a:spAutoFit/>
          </a:bodyPr>
          <a:lstStyle/>
          <a:p>
            <a:pPr algn="l"/>
            <a:r>
              <a:rPr lang="en-US" sz="1800" b="1" dirty="0">
                <a:solidFill>
                  <a:srgbClr val="0000DC"/>
                </a:solidFill>
                <a:latin typeface="Muni" panose="00000500000000000000" pitchFamily="50" charset="0"/>
              </a:rPr>
              <a:t>tertiary Prevention</a:t>
            </a:r>
            <a:endParaRPr lang="en-GB" sz="1800" b="1" dirty="0" err="1">
              <a:solidFill>
                <a:srgbClr val="0000DC"/>
              </a:solidFill>
              <a:latin typeface="Muni" panose="00000500000000000000" pitchFamily="50" charset="0"/>
            </a:endParaRPr>
          </a:p>
        </p:txBody>
      </p:sp>
    </p:spTree>
    <p:extLst>
      <p:ext uri="{BB962C8B-B14F-4D97-AF65-F5344CB8AC3E}">
        <p14:creationId xmlns:p14="http://schemas.microsoft.com/office/powerpoint/2010/main" val="33475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animBg="1"/>
      <p:bldP spid="20" grpId="0" animBg="1"/>
      <p:bldP spid="22" grpId="0" animBg="1"/>
      <p:bldP spid="23" grpId="0"/>
      <p:bldP spid="25" grpId="0"/>
      <p:bldP spid="27" grpId="0"/>
      <p:bldP spid="28" grpId="0" animBg="1"/>
      <p:bldP spid="30" grpId="0" animBg="1"/>
      <p:bldP spid="32" grpId="0" animBg="1"/>
      <p:bldP spid="33"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8</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916378"/>
            <a:ext cx="6967173" cy="550375"/>
          </a:xfrm>
        </p:spPr>
        <p:txBody>
          <a:bodyPr/>
          <a:lstStyle/>
          <a:p>
            <a:r>
              <a:rPr lang="en-US" dirty="0"/>
              <a:t>How disease occurs?</a:t>
            </a:r>
          </a:p>
        </p:txBody>
      </p:sp>
      <p:sp>
        <p:nvSpPr>
          <p:cNvPr id="24" name="Title 8">
            <a:extLst>
              <a:ext uri="{FF2B5EF4-FFF2-40B4-BE49-F238E27FC236}">
                <a16:creationId xmlns:a16="http://schemas.microsoft.com/office/drawing/2014/main" id="{F87BAC65-A1F0-4F61-95C8-91AA20195E2B}"/>
              </a:ext>
            </a:extLst>
          </p:cNvPr>
          <p:cNvSpPr txBox="1">
            <a:spLocks/>
          </p:cNvSpPr>
          <p:nvPr/>
        </p:nvSpPr>
        <p:spPr>
          <a:xfrm>
            <a:off x="413999" y="2706732"/>
            <a:ext cx="3360559" cy="179084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400" kern="0" dirty="0">
                <a:solidFill>
                  <a:srgbClr val="F01928"/>
                </a:solidFill>
              </a:rPr>
              <a:t>Supernatural Theories</a:t>
            </a:r>
          </a:p>
          <a:p>
            <a:pPr marL="514350" indent="-514350">
              <a:buAutoNum type="arabicPeriod"/>
            </a:pPr>
            <a:r>
              <a:rPr lang="en-US" sz="2400" kern="0" dirty="0">
                <a:solidFill>
                  <a:srgbClr val="F01928"/>
                </a:solidFill>
              </a:rPr>
              <a:t>Demonic Theory</a:t>
            </a:r>
          </a:p>
          <a:p>
            <a:pPr marL="514350" indent="-514350">
              <a:buAutoNum type="arabicPeriod"/>
            </a:pPr>
            <a:r>
              <a:rPr lang="en-US" sz="2400" kern="0" dirty="0">
                <a:solidFill>
                  <a:srgbClr val="F01928"/>
                </a:solidFill>
              </a:rPr>
              <a:t>Punitive Theory</a:t>
            </a:r>
          </a:p>
        </p:txBody>
      </p:sp>
      <p:sp>
        <p:nvSpPr>
          <p:cNvPr id="26" name="Title 8">
            <a:extLst>
              <a:ext uri="{FF2B5EF4-FFF2-40B4-BE49-F238E27FC236}">
                <a16:creationId xmlns:a16="http://schemas.microsoft.com/office/drawing/2014/main" id="{5857E170-6980-4630-BDAB-AB9CF99352A5}"/>
              </a:ext>
            </a:extLst>
          </p:cNvPr>
          <p:cNvSpPr txBox="1">
            <a:spLocks/>
          </p:cNvSpPr>
          <p:nvPr/>
        </p:nvSpPr>
        <p:spPr>
          <a:xfrm>
            <a:off x="4276130" y="2706732"/>
            <a:ext cx="4687116" cy="179084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50000"/>
              </a:lnSpc>
            </a:pPr>
            <a:r>
              <a:rPr lang="en-US" sz="2400" kern="0" dirty="0">
                <a:solidFill>
                  <a:srgbClr val="F01928"/>
                </a:solidFill>
              </a:rPr>
              <a:t>Philosophical Theories</a:t>
            </a:r>
          </a:p>
          <a:p>
            <a:pPr marL="514350" indent="-514350">
              <a:lnSpc>
                <a:spcPct val="150000"/>
              </a:lnSpc>
              <a:buAutoNum type="arabicPeriod"/>
            </a:pPr>
            <a:r>
              <a:rPr lang="en-US" sz="2400" kern="0" dirty="0">
                <a:solidFill>
                  <a:srgbClr val="F01928"/>
                </a:solidFill>
              </a:rPr>
              <a:t>Humoral Theory</a:t>
            </a:r>
          </a:p>
          <a:p>
            <a:pPr marL="514350" indent="-514350">
              <a:lnSpc>
                <a:spcPct val="150000"/>
              </a:lnSpc>
              <a:buAutoNum type="arabicPeriod"/>
            </a:pPr>
            <a:r>
              <a:rPr lang="en-US" sz="2400" kern="0" dirty="0">
                <a:solidFill>
                  <a:srgbClr val="F01928"/>
                </a:solidFill>
              </a:rPr>
              <a:t>Miasmatic Theory</a:t>
            </a:r>
          </a:p>
          <a:p>
            <a:pPr marL="514350" indent="-514350">
              <a:lnSpc>
                <a:spcPct val="150000"/>
              </a:lnSpc>
              <a:buAutoNum type="arabicPeriod"/>
            </a:pPr>
            <a:r>
              <a:rPr lang="en-US" sz="2400" kern="0" dirty="0">
                <a:solidFill>
                  <a:srgbClr val="F01928"/>
                </a:solidFill>
              </a:rPr>
              <a:t>Contagion Theory</a:t>
            </a:r>
          </a:p>
        </p:txBody>
      </p:sp>
      <p:sp>
        <p:nvSpPr>
          <p:cNvPr id="29" name="Title 8">
            <a:extLst>
              <a:ext uri="{FF2B5EF4-FFF2-40B4-BE49-F238E27FC236}">
                <a16:creationId xmlns:a16="http://schemas.microsoft.com/office/drawing/2014/main" id="{8AE5F15A-B632-455B-BF45-CB2B203AD4D9}"/>
              </a:ext>
            </a:extLst>
          </p:cNvPr>
          <p:cNvSpPr txBox="1">
            <a:spLocks/>
          </p:cNvSpPr>
          <p:nvPr/>
        </p:nvSpPr>
        <p:spPr>
          <a:xfrm>
            <a:off x="8213721" y="2706732"/>
            <a:ext cx="3978279" cy="179084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50000"/>
              </a:lnSpc>
            </a:pPr>
            <a:r>
              <a:rPr lang="en-US" sz="2400" kern="0" dirty="0">
                <a:solidFill>
                  <a:srgbClr val="0000DC"/>
                </a:solidFill>
              </a:rPr>
              <a:t>Scientific Theories</a:t>
            </a:r>
          </a:p>
          <a:p>
            <a:pPr marL="514350" indent="-514350">
              <a:lnSpc>
                <a:spcPct val="150000"/>
              </a:lnSpc>
              <a:buAutoNum type="arabicPeriod"/>
            </a:pPr>
            <a:r>
              <a:rPr lang="en-US" sz="2400" kern="0" dirty="0">
                <a:solidFill>
                  <a:srgbClr val="0000DC"/>
                </a:solidFill>
              </a:rPr>
              <a:t>Germ Theory</a:t>
            </a:r>
          </a:p>
          <a:p>
            <a:pPr marL="514350" indent="-514350">
              <a:lnSpc>
                <a:spcPct val="150000"/>
              </a:lnSpc>
              <a:buAutoNum type="arabicPeriod"/>
            </a:pPr>
            <a:r>
              <a:rPr lang="en-US" sz="2400" kern="0" dirty="0">
                <a:solidFill>
                  <a:srgbClr val="0000DC"/>
                </a:solidFill>
              </a:rPr>
              <a:t>Epidemiological Triad</a:t>
            </a:r>
          </a:p>
          <a:p>
            <a:pPr marL="514350" indent="-514350">
              <a:lnSpc>
                <a:spcPct val="150000"/>
              </a:lnSpc>
              <a:buAutoNum type="arabicPeriod"/>
            </a:pPr>
            <a:r>
              <a:rPr lang="en-US" sz="2400" kern="0" dirty="0">
                <a:solidFill>
                  <a:srgbClr val="0000DC"/>
                </a:solidFill>
              </a:rPr>
              <a:t>Epidemiological Tetrad</a:t>
            </a:r>
          </a:p>
          <a:p>
            <a:pPr marL="514350" indent="-514350">
              <a:lnSpc>
                <a:spcPct val="150000"/>
              </a:lnSpc>
              <a:buAutoNum type="arabicPeriod"/>
            </a:pPr>
            <a:r>
              <a:rPr lang="en-US" sz="2400" kern="0" dirty="0">
                <a:solidFill>
                  <a:srgbClr val="0000DC"/>
                </a:solidFill>
              </a:rPr>
              <a:t>Wheel Theory</a:t>
            </a:r>
          </a:p>
          <a:p>
            <a:pPr marL="514350" indent="-514350">
              <a:lnSpc>
                <a:spcPct val="150000"/>
              </a:lnSpc>
              <a:buAutoNum type="arabicPeriod"/>
            </a:pPr>
            <a:r>
              <a:rPr lang="en-US" sz="2400" kern="0" dirty="0">
                <a:solidFill>
                  <a:srgbClr val="0000DC"/>
                </a:solidFill>
              </a:rPr>
              <a:t>Web of Causation</a:t>
            </a:r>
          </a:p>
        </p:txBody>
      </p:sp>
    </p:spTree>
    <p:extLst>
      <p:ext uri="{BB962C8B-B14F-4D97-AF65-F5344CB8AC3E}">
        <p14:creationId xmlns:p14="http://schemas.microsoft.com/office/powerpoint/2010/main" val="382081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fade">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fade">
                                      <p:cBhvr>
                                        <p:cTn id="32" dur="500"/>
                                        <p:tgtEl>
                                          <p:spTgt spid="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xEl>
                                              <p:pRg st="3" end="3"/>
                                            </p:txEl>
                                          </p:spTgt>
                                        </p:tgtEl>
                                        <p:attrNameLst>
                                          <p:attrName>style.visibility</p:attrName>
                                        </p:attrNameLst>
                                      </p:cBhvr>
                                      <p:to>
                                        <p:strVal val="visible"/>
                                      </p:to>
                                    </p:set>
                                    <p:animEffect transition="in" filter="fade">
                                      <p:cBhvr>
                                        <p:cTn id="42" dur="500"/>
                                        <p:tgtEl>
                                          <p:spTgt spid="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xEl>
                                              <p:pRg st="1" end="1"/>
                                            </p:txEl>
                                          </p:spTgt>
                                        </p:tgtEl>
                                        <p:attrNameLst>
                                          <p:attrName>style.visibility</p:attrName>
                                        </p:attrNameLst>
                                      </p:cBhvr>
                                      <p:to>
                                        <p:strVal val="visible"/>
                                      </p:to>
                                    </p:set>
                                    <p:animEffect transition="in" filter="fade">
                                      <p:cBhvr>
                                        <p:cTn id="52" dur="500"/>
                                        <p:tgtEl>
                                          <p:spTgt spid="2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4">
                                            <p:txEl>
                                              <p:pRg st="0" end="0"/>
                                            </p:txEl>
                                          </p:spTgt>
                                        </p:tgtEl>
                                      </p:cBhvr>
                                    </p:animEffect>
                                    <p:set>
                                      <p:cBhvr>
                                        <p:cTn id="57" dur="1" fill="hold">
                                          <p:stCondLst>
                                            <p:cond delay="499"/>
                                          </p:stCondLst>
                                        </p:cTn>
                                        <p:tgtEl>
                                          <p:spTgt spid="24">
                                            <p:txEl>
                                              <p:pRg st="0" end="0"/>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4">
                                            <p:txEl>
                                              <p:pRg st="1" end="1"/>
                                            </p:txEl>
                                          </p:spTgt>
                                        </p:tgtEl>
                                      </p:cBhvr>
                                    </p:animEffect>
                                    <p:set>
                                      <p:cBhvr>
                                        <p:cTn id="60" dur="1" fill="hold">
                                          <p:stCondLst>
                                            <p:cond delay="499"/>
                                          </p:stCondLst>
                                        </p:cTn>
                                        <p:tgtEl>
                                          <p:spTgt spid="24">
                                            <p:txEl>
                                              <p:pRg st="1" end="1"/>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4">
                                            <p:txEl>
                                              <p:pRg st="2" end="2"/>
                                            </p:txEl>
                                          </p:spTgt>
                                        </p:tgtEl>
                                      </p:cBhvr>
                                    </p:animEffect>
                                    <p:set>
                                      <p:cBhvr>
                                        <p:cTn id="63" dur="1" fill="hold">
                                          <p:stCondLst>
                                            <p:cond delay="499"/>
                                          </p:stCondLst>
                                        </p:cTn>
                                        <p:tgtEl>
                                          <p:spTgt spid="24">
                                            <p:txEl>
                                              <p:pRg st="2" end="2"/>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xEl>
                                              <p:pRg st="2" end="2"/>
                                            </p:txEl>
                                          </p:spTgt>
                                        </p:tgtEl>
                                        <p:attrNameLst>
                                          <p:attrName>style.visibility</p:attrName>
                                        </p:attrNameLst>
                                      </p:cBhvr>
                                      <p:to>
                                        <p:strVal val="visible"/>
                                      </p:to>
                                    </p:set>
                                    <p:animEffect transition="in" filter="fade">
                                      <p:cBhvr>
                                        <p:cTn id="68" dur="500"/>
                                        <p:tgtEl>
                                          <p:spTgt spid="29">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xEl>
                                              <p:pRg st="3" end="3"/>
                                            </p:txEl>
                                          </p:spTgt>
                                        </p:tgtEl>
                                        <p:attrNameLst>
                                          <p:attrName>style.visibility</p:attrName>
                                        </p:attrNameLst>
                                      </p:cBhvr>
                                      <p:to>
                                        <p:strVal val="visible"/>
                                      </p:to>
                                    </p:set>
                                    <p:animEffect transition="in" filter="fade">
                                      <p:cBhvr>
                                        <p:cTn id="73" dur="500"/>
                                        <p:tgtEl>
                                          <p:spTgt spid="29">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9">
                                            <p:txEl>
                                              <p:pRg st="4" end="4"/>
                                            </p:txEl>
                                          </p:spTgt>
                                        </p:tgtEl>
                                        <p:attrNameLst>
                                          <p:attrName>style.visibility</p:attrName>
                                        </p:attrNameLst>
                                      </p:cBhvr>
                                      <p:to>
                                        <p:strVal val="visible"/>
                                      </p:to>
                                    </p:set>
                                    <p:animEffect transition="in" filter="fade">
                                      <p:cBhvr>
                                        <p:cTn id="78" dur="500"/>
                                        <p:tgtEl>
                                          <p:spTgt spid="29">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9">
                                            <p:txEl>
                                              <p:pRg st="5" end="5"/>
                                            </p:txEl>
                                          </p:spTgt>
                                        </p:tgtEl>
                                        <p:attrNameLst>
                                          <p:attrName>style.visibility</p:attrName>
                                        </p:attrNameLst>
                                      </p:cBhvr>
                                      <p:to>
                                        <p:strVal val="visible"/>
                                      </p:to>
                                    </p:set>
                                    <p:animEffect transition="in" filter="fade">
                                      <p:cBhvr>
                                        <p:cTn id="83"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Health and Disease. </a:t>
            </a:r>
            <a:r>
              <a:rPr lang="en-GB" i="1" noProof="0" dirty="0"/>
              <a:t>Public Health I</a:t>
            </a:r>
            <a:r>
              <a:rPr lang="en-GB" noProof="0" dirty="0"/>
              <a:t>. October 2020</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9</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4000" y="1848005"/>
            <a:ext cx="11361600" cy="1150375"/>
          </a:xfrm>
        </p:spPr>
        <p:txBody>
          <a:bodyPr/>
          <a:lstStyle/>
          <a:p>
            <a:r>
              <a:rPr lang="en-US" sz="4000" dirty="0"/>
              <a:t>Exercise 2</a:t>
            </a:r>
            <a:br>
              <a:rPr lang="en-US" sz="4000" dirty="0"/>
            </a:br>
            <a:r>
              <a:rPr lang="en-US" sz="2000" b="0" dirty="0"/>
              <a:t>BEINGS Model of Disease</a:t>
            </a:r>
            <a:endParaRPr lang="en-US" sz="4000" b="0" dirty="0"/>
          </a:p>
        </p:txBody>
      </p:sp>
      <p:sp>
        <p:nvSpPr>
          <p:cNvPr id="5" name="Title 8">
            <a:extLst>
              <a:ext uri="{FF2B5EF4-FFF2-40B4-BE49-F238E27FC236}">
                <a16:creationId xmlns:a16="http://schemas.microsoft.com/office/drawing/2014/main" id="{F28C4441-074C-4329-B591-71F6DF496176}"/>
              </a:ext>
            </a:extLst>
          </p:cNvPr>
          <p:cNvSpPr txBox="1">
            <a:spLocks/>
          </p:cNvSpPr>
          <p:nvPr/>
        </p:nvSpPr>
        <p:spPr>
          <a:xfrm>
            <a:off x="414000" y="3337598"/>
            <a:ext cx="11361600" cy="28904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r>
              <a:rPr lang="en-GB" sz="2400" b="0" kern="0" dirty="0"/>
              <a:t>BEINGS concept postulates that human diseases and its consequences are caused by a complex interplay of nine different factors. By coining the first letters of these factors the theory is called BEINGS theory. </a:t>
            </a:r>
            <a:r>
              <a:rPr lang="en-GB" sz="2400" kern="0" dirty="0">
                <a:solidFill>
                  <a:srgbClr val="F01928"/>
                </a:solidFill>
              </a:rPr>
              <a:t>Explain the nine domains of BEINGS model with explanatory examples for each domain. </a:t>
            </a:r>
            <a:r>
              <a:rPr lang="en-GB" sz="2400" kern="0" dirty="0">
                <a:solidFill>
                  <a:srgbClr val="0000DC"/>
                </a:solidFill>
              </a:rPr>
              <a:t>(Homework Assignment 1)</a:t>
            </a:r>
            <a:endParaRPr lang="en-US" sz="2400" kern="0" dirty="0">
              <a:solidFill>
                <a:srgbClr val="0000DC"/>
              </a:solidFill>
            </a:endParaRPr>
          </a:p>
        </p:txBody>
      </p:sp>
      <p:pic>
        <p:nvPicPr>
          <p:cNvPr id="6" name="Picture 5" descr="A picture containing person, person, table, sitting&#10;&#10;Description automatically generated">
            <a:extLst>
              <a:ext uri="{FF2B5EF4-FFF2-40B4-BE49-F238E27FC236}">
                <a16:creationId xmlns:a16="http://schemas.microsoft.com/office/drawing/2014/main" id="{1E247DC0-2434-4DCD-9138-B70D4B1459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7048" b="7048"/>
          <a:stretch/>
        </p:blipFill>
        <p:spPr>
          <a:xfrm>
            <a:off x="0" y="1"/>
            <a:ext cx="12192000" cy="6858000"/>
          </a:xfrm>
          <a:prstGeom prst="rect">
            <a:avLst/>
          </a:prstGeom>
        </p:spPr>
      </p:pic>
    </p:spTree>
    <p:extLst>
      <p:ext uri="{BB962C8B-B14F-4D97-AF65-F5344CB8AC3E}">
        <p14:creationId xmlns:p14="http://schemas.microsoft.com/office/powerpoint/2010/main" val="37059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B8B20B-F959-4BDA-A2ED-CC15F94CBBD5}">
  <ds:schemaRefs>
    <ds:schemaRef ds:uri="http://schemas.microsoft.com/sharepoint/v3/contenttype/forms"/>
  </ds:schemaRefs>
</ds:datastoreItem>
</file>

<file path=customXml/itemProps2.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7D85AF-7A9B-49D2-9F11-5234C2029510}">
  <ds:schemaRefs>
    <ds:schemaRef ds:uri="http://schemas.microsoft.com/office/2006/documentManagement/types"/>
    <ds:schemaRef ds:uri="adf513c8-52bb-4e1e-ada8-f03aebc95c0f"/>
    <ds:schemaRef ds:uri="http://schemas.microsoft.com/office/infopath/2007/PartnerControls"/>
    <ds:schemaRef ds:uri="230e809e-4bbc-49fa-8f74-de6a1db7665f"/>
    <ds:schemaRef ds:uri="http://purl.org/dc/dcmitype/"/>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1467</TotalTime>
  <Words>2250</Words>
  <Application>Microsoft Office PowerPoint</Application>
  <PresentationFormat>Widescreen</PresentationFormat>
  <Paragraphs>241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Muni</vt:lpstr>
      <vt:lpstr>Open Sans</vt:lpstr>
      <vt:lpstr>Tahoma</vt:lpstr>
      <vt:lpstr>Wingdings</vt:lpstr>
      <vt:lpstr>Presentation_MU_EN</vt:lpstr>
      <vt:lpstr>Health and Disease</vt:lpstr>
      <vt:lpstr>PowerPoint Presentation</vt:lpstr>
      <vt:lpstr>Seminar Outline I. Definition of Health II. Theory of Disease III. Global Burden of Disease BREAK IV. Measuring Disease Frequency V. Mortality</vt:lpstr>
      <vt:lpstr>How do you define “Health”?</vt:lpstr>
      <vt:lpstr>Exercise 1 Model of World Health Organization (MWHO)</vt:lpstr>
      <vt:lpstr>Huber Machteld, Knottnerus J André, Green Lawrence, Horst Henriëtte van der, Jadad Alejandro R, Kromhout Daan et al. How should we define health? BMJ 2011; 343 :d4163</vt:lpstr>
      <vt:lpstr>Natural History of Disease</vt:lpstr>
      <vt:lpstr>How disease occurs?</vt:lpstr>
      <vt:lpstr>Exercise 2 BEINGS Model of Disease</vt:lpstr>
      <vt:lpstr>How do we classify diseases?</vt:lpstr>
      <vt:lpstr>Global Burden of Disease (GBD)</vt:lpstr>
      <vt:lpstr>Exercise 3 Global Burden of Disease</vt:lpstr>
      <vt:lpstr>Exercise 3 Global Burden of Disease</vt:lpstr>
      <vt:lpstr>BREAK</vt:lpstr>
      <vt:lpstr>Disease Frequency</vt:lpstr>
      <vt:lpstr>Ratio</vt:lpstr>
      <vt:lpstr>PowerPoint Presentation</vt:lpstr>
      <vt:lpstr>PowerPoint Presentation</vt:lpstr>
      <vt:lpstr>Case-to-death Ratio (Case-fatality ratio)</vt:lpstr>
      <vt:lpstr>Rate</vt:lpstr>
      <vt:lpstr>Ratio Vs. Rate</vt:lpstr>
      <vt:lpstr>Incidence</vt:lpstr>
      <vt:lpstr>PowerPoint Presentation</vt:lpstr>
      <vt:lpstr>Exercise 4 Prostate Cancer</vt:lpstr>
      <vt:lpstr>Exercise 4 Prostate Cancer in the U.S.</vt:lpstr>
      <vt:lpstr>Exercise 4 Suicide of Physicians</vt:lpstr>
      <vt:lpstr>Exercise 4 Suicide of Physicians</vt:lpstr>
      <vt:lpstr>Exercise 4 Guillain-Barré syndrome</vt:lpstr>
      <vt:lpstr>Exercise 4 Stomach Cancer</vt:lpstr>
      <vt:lpstr>Mortality</vt:lpstr>
      <vt:lpstr>Proportionate Mortality</vt:lpstr>
      <vt:lpstr>Age-standardized Rate</vt:lpstr>
      <vt:lpstr>Infant Mortality</vt:lpstr>
      <vt:lpstr>Maternal Mortality</vt:lpstr>
      <vt:lpstr>Life Expectancy</vt:lpstr>
      <vt:lpstr>Life Expectancy in Japan</vt:lpstr>
      <vt:lpstr>Exercise 5 Homicide Death Rate</vt:lpstr>
      <vt:lpstr>Exercise 5 Homicide Death Rate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Abanoub Riad</cp:lastModifiedBy>
  <cp:revision>1</cp:revision>
  <dcterms:created xsi:type="dcterms:W3CDTF">2020-09-18T15:53:43Z</dcterms:created>
  <dcterms:modified xsi:type="dcterms:W3CDTF">2020-10-01T21:37:46Z</dcterms:modified>
</cp:coreProperties>
</file>