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diagrams/data17.xml" ContentType="application/vnd.openxmlformats-officedocument.drawingml.diagramData+xml"/>
  <Override PartName="/ppt/diagrams/data18.xml" ContentType="application/vnd.openxmlformats-officedocument.drawingml.diagramData+xml"/>
  <Override PartName="/ppt/diagrams/data19.xml" ContentType="application/vnd.openxmlformats-officedocument.drawingml.diagramData+xml"/>
  <Override PartName="/ppt/diagrams/data20.xml" ContentType="application/vnd.openxmlformats-officedocument.drawingml.diagramData+xml"/>
  <Override PartName="/ppt/diagrams/data1.xml" ContentType="application/vnd.openxmlformats-officedocument.drawingml.diagramData+xml"/>
  <Override PartName="/ppt/diagrams/data21.xml" ContentType="application/vnd.openxmlformats-officedocument.drawingml.diagramData+xml"/>
  <Override PartName="/ppt/diagrams/data22.xml" ContentType="application/vnd.openxmlformats-officedocument.drawingml.diagramData+xml"/>
  <Override PartName="/ppt/diagrams/data23.xml" ContentType="application/vnd.openxmlformats-officedocument.drawingml.diagramData+xml"/>
  <Override PartName="/ppt/diagrams/data24.xml" ContentType="application/vnd.openxmlformats-officedocument.drawingml.diagramData+xml"/>
  <Override PartName="/ppt/diagrams/data25.xml" ContentType="application/vnd.openxmlformats-officedocument.drawingml.diagramData+xml"/>
  <Override PartName="/ppt/diagrams/data26.xml" ContentType="application/vnd.openxmlformats-officedocument.drawingml.diagramData+xml"/>
  <Override PartName="/ppt/diagrams/data2.xml" ContentType="application/vnd.openxmlformats-officedocument.drawingml.diagramData+xml"/>
  <Override PartName="/ppt/diagrams/data27.xml" ContentType="application/vnd.openxmlformats-officedocument.drawingml.diagramData+xml"/>
  <Override PartName="/ppt/diagrams/data28.xml" ContentType="application/vnd.openxmlformats-officedocument.drawingml.diagramData+xml"/>
  <Override PartName="/ppt/diagrams/data29.xml" ContentType="application/vnd.openxmlformats-officedocument.drawingml.diagramData+xml"/>
  <Override PartName="/ppt/diagrams/data30.xml" ContentType="application/vnd.openxmlformats-officedocument.drawingml.diagramData+xml"/>
  <Override PartName="/ppt/diagrams/data31.xml" ContentType="application/vnd.openxmlformats-officedocument.drawingml.diagramData+xml"/>
  <Override PartName="/ppt/diagrams/data33.xml" ContentType="application/vnd.openxmlformats-officedocument.drawingml.diagramData+xml"/>
  <Override PartName="/ppt/diagrams/data34.xml" ContentType="application/vnd.openxmlformats-officedocument.drawingml.diagramData+xml"/>
  <Override PartName="/ppt/diagrams/data35.xml" ContentType="application/vnd.openxmlformats-officedocument.drawingml.diagramData+xml"/>
  <Override PartName="/ppt/diagrams/data3.xml" ContentType="application/vnd.openxmlformats-officedocument.drawingml.diagramData+xml"/>
  <Override PartName="/ppt/diagrams/data36.xml" ContentType="application/vnd.openxmlformats-officedocument.drawingml.diagramData+xml"/>
  <Override PartName="/ppt/diagrams/data37.xml" ContentType="application/vnd.openxmlformats-officedocument.drawingml.diagramData+xml"/>
  <Override PartName="/ppt/diagrams/data38.xml" ContentType="application/vnd.openxmlformats-officedocument.drawingml.diagramData+xml"/>
  <Override PartName="/ppt/diagrams/data39.xml" ContentType="application/vnd.openxmlformats-officedocument.drawingml.diagramData+xml"/>
  <Override PartName="/ppt/diagrams/data4.xml" ContentType="application/vnd.openxmlformats-officedocument.drawingml.diagramData+xml"/>
  <Override PartName="/ppt/diagrams/data40.xml" ContentType="application/vnd.openxmlformats-officedocument.drawingml.diagramData+xml"/>
  <Override PartName="/ppt/diagrams/data41.xml" ContentType="application/vnd.openxmlformats-officedocument.drawingml.diagramData+xml"/>
  <Override PartName="/ppt/diagrams/data42.xml" ContentType="application/vnd.openxmlformats-officedocument.drawingml.diagramData+xml"/>
  <Override PartName="/ppt/diagrams/data43.xml" ContentType="application/vnd.openxmlformats-officedocument.drawingml.diagramData+xml"/>
  <Override PartName="/ppt/diagrams/data5.xml" ContentType="application/vnd.openxmlformats-officedocument.drawingml.diagramData+xml"/>
  <Override PartName="/ppt/diagrams/data44.xml" ContentType="application/vnd.openxmlformats-officedocument.drawingml.diagramData+xml"/>
  <Override PartName="/ppt/diagrams/data6.xml" ContentType="application/vnd.openxmlformats-officedocument.drawingml.diagramData+xml"/>
  <Override PartName="/ppt/diagrams/data7.xml" ContentType="application/vnd.openxmlformats-officedocument.drawingml.diagramData+xml"/>
  <Override PartName="/ppt/diagrams/data8.xml" ContentType="application/vnd.openxmlformats-officedocument.drawingml.diagramData+xml"/>
  <Override PartName="/ppt/diagrams/data9.xml" ContentType="application/vnd.openxmlformats-officedocument.drawingml.diagramData+xml"/>
  <Override PartName="/ppt/diagrams/data10.xml" ContentType="application/vnd.openxmlformats-officedocument.drawingml.diagramData+xml"/>
  <Override PartName="/ppt/diagrams/data11.xml" ContentType="application/vnd.openxmlformats-officedocument.drawingml.diagramData+xml"/>
  <Override PartName="/ppt/diagrams/data32.xml" ContentType="application/vnd.openxmlformats-officedocument.drawingml.diagramData+xml"/>
  <Override PartName="/ppt/diagrams/data12.xml" ContentType="application/vnd.openxmlformats-officedocument.drawingml.diagramData+xml"/>
  <Override PartName="/ppt/diagrams/data13.xml" ContentType="application/vnd.openxmlformats-officedocument.drawingml.diagramData+xml"/>
  <Override PartName="/ppt/diagrams/data14.xml" ContentType="application/vnd.openxmlformats-officedocument.drawingml.diagramData+xml"/>
  <Override PartName="/ppt/diagrams/data15.xml" ContentType="application/vnd.openxmlformats-officedocument.drawingml.diagramData+xml"/>
  <Override PartName="/ppt/diagrams/data16.xml" ContentType="application/vnd.openxmlformats-officedocument.drawingml.diagramData+xml"/>
  <Override PartName="/ppt/slideMasters/slideMaster1.xml" ContentType="application/vnd.openxmlformats-officedocument.presentationml.slideMaster+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layout11.xml" ContentType="application/vnd.openxmlformats-officedocument.drawingml.diagramLayout+xml"/>
  <Override PartName="/ppt/diagrams/quickStyle11.xml" ContentType="application/vnd.openxmlformats-officedocument.drawingml.diagramStyle+xml"/>
  <Override PartName="/ppt/diagrams/drawing11.xml" ContentType="application/vnd.ms-office.drawingml.diagramDrawing+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layout21.xml" ContentType="application/vnd.openxmlformats-officedocument.drawingml.diagramLayout+xml"/>
  <Override PartName="/ppt/diagrams/layout40.xml" ContentType="application/vnd.openxmlformats-officedocument.drawingml.diagramLayout+xml"/>
  <Override PartName="/ppt/diagrams/quickStyle40.xml" ContentType="application/vnd.openxmlformats-officedocument.drawingml.diagramStyle+xml"/>
  <Override PartName="/ppt/diagrams/colors40.xml" ContentType="application/vnd.openxmlformats-officedocument.drawingml.diagramColors+xml"/>
  <Override PartName="/ppt/diagrams/drawing40.xml" ContentType="application/vnd.ms-office.drawingml.diagramDrawing+xml"/>
  <Override PartName="/ppt/diagrams/colors25.xml" ContentType="application/vnd.openxmlformats-officedocument.drawingml.diagramColors+xml"/>
  <Override PartName="/ppt/diagrams/layout41.xml" ContentType="application/vnd.openxmlformats-officedocument.drawingml.diagramLayout+xml"/>
  <Override PartName="/ppt/diagrams/quickStyle41.xml" ContentType="application/vnd.openxmlformats-officedocument.drawingml.diagramStyle+xml"/>
  <Override PartName="/ppt/diagrams/colors41.xml" ContentType="application/vnd.openxmlformats-officedocument.drawingml.diagramColors+xml"/>
  <Override PartName="/ppt/diagrams/drawing41.xml" ContentType="application/vnd.ms-office.drawingml.diagramDrawing+xml"/>
  <Override PartName="/ppt/diagrams/drawing25.xml" ContentType="application/vnd.ms-office.drawingml.diagramDrawing+xml"/>
  <Override PartName="/ppt/diagrams/layout42.xml" ContentType="application/vnd.openxmlformats-officedocument.drawingml.diagramLayout+xml"/>
  <Override PartName="/ppt/diagrams/quickStyle42.xml" ContentType="application/vnd.openxmlformats-officedocument.drawingml.diagramStyle+xml"/>
  <Override PartName="/ppt/diagrams/colors21.xml" ContentType="application/vnd.openxmlformats-officedocument.drawingml.diagramColors+xml"/>
  <Override PartName="/ppt/diagrams/drawing42.xml" ContentType="application/vnd.ms-office.drawingml.diagramDrawing+xml"/>
  <Override PartName="/ppt/diagrams/drawing22.xml" ContentType="application/vnd.ms-office.drawingml.diagramDrawing+xml"/>
  <Override PartName="/ppt/diagrams/layout43.xml" ContentType="application/vnd.openxmlformats-officedocument.drawingml.diagramLayout+xml"/>
  <Override PartName="/ppt/diagrams/quickStyle43.xml" ContentType="application/vnd.openxmlformats-officedocument.drawingml.diagramStyle+xml"/>
  <Override PartName="/ppt/diagrams/colors43.xml" ContentType="application/vnd.openxmlformats-officedocument.drawingml.diagramColors+xml"/>
  <Override PartName="/ppt/diagrams/drawing43.xml" ContentType="application/vnd.ms-office.drawingml.diagramDrawing+xml"/>
  <Override PartName="/ppt/diagrams/layout26.xml" ContentType="application/vnd.openxmlformats-officedocument.drawingml.diagramLayout+xml"/>
  <Override PartName="/ppt/diagrams/layout44.xml" ContentType="application/vnd.openxmlformats-officedocument.drawingml.diagramLayout+xml"/>
  <Override PartName="/ppt/diagrams/quickStyle44.xml" ContentType="application/vnd.openxmlformats-officedocument.drawingml.diagramStyle+xml"/>
  <Override PartName="/ppt/diagrams/colors44.xml" ContentType="application/vnd.openxmlformats-officedocument.drawingml.diagramColors+xml"/>
  <Override PartName="/ppt/diagrams/drawing44.xml" ContentType="application/vnd.ms-office.drawingml.diagramDrawing+xml"/>
  <Override PartName="/ppt/diagrams/quickStyle21.xml" ContentType="application/vnd.openxmlformats-officedocument.drawingml.diagramStyle+xml"/>
  <Override PartName="/ppt/diagrams/quickStyle26.xml" ContentType="application/vnd.openxmlformats-officedocument.drawingml.diagramStyle+xml"/>
  <Override PartName="/ppt/diagrams/colors26.xml" ContentType="application/vnd.openxmlformats-officedocument.drawingml.diagramColors+xml"/>
  <Override PartName="/ppt/diagrams/drawing26.xml" ContentType="application/vnd.ms-office.drawingml.diagramDrawing+xml"/>
  <Override PartName="/ppt/diagrams/layout22.xml" ContentType="application/vnd.openxmlformats-officedocument.drawingml.diagramLayout+xml"/>
  <Override PartName="/ppt/diagrams/layout27.xml" ContentType="application/vnd.openxmlformats-officedocument.drawingml.diagramLayout+xml"/>
  <Override PartName="/ppt/diagrams/quickStyle27.xml" ContentType="application/vnd.openxmlformats-officedocument.drawingml.diagramStyle+xml"/>
  <Override PartName="/ppt/diagrams/colors27.xml" ContentType="application/vnd.openxmlformats-officedocument.drawingml.diagramColors+xml"/>
  <Override PartName="/ppt/diagrams/drawing27.xml" ContentType="application/vnd.ms-office.drawingml.diagramDrawing+xml"/>
  <Override PartName="/ppt/diagrams/layout23.xml" ContentType="application/vnd.openxmlformats-officedocument.drawingml.diagramLayout+xml"/>
  <Override PartName="/ppt/diagrams/layout28.xml" ContentType="application/vnd.openxmlformats-officedocument.drawingml.diagramLayout+xml"/>
  <Override PartName="/ppt/diagrams/quickStyle28.xml" ContentType="application/vnd.openxmlformats-officedocument.drawingml.diagramStyle+xml"/>
  <Override PartName="/ppt/diagrams/colors28.xml" ContentType="application/vnd.openxmlformats-officedocument.drawingml.diagramColors+xml"/>
  <Override PartName="/ppt/diagrams/drawing28.xml" ContentType="application/vnd.ms-office.drawingml.diagramDrawing+xml"/>
  <Override PartName="/ppt/diagrams/quickStyle23.xml" ContentType="application/vnd.openxmlformats-officedocument.drawingml.diagramStyle+xml"/>
  <Override PartName="/ppt/diagrams/layout29.xml" ContentType="application/vnd.openxmlformats-officedocument.drawingml.diagramLayout+xml"/>
  <Override PartName="/ppt/diagrams/quickStyle29.xml" ContentType="application/vnd.openxmlformats-officedocument.drawingml.diagramStyle+xml"/>
  <Override PartName="/ppt/diagrams/colors29.xml" ContentType="application/vnd.openxmlformats-officedocument.drawingml.diagramColors+xml"/>
  <Override PartName="/ppt/diagrams/drawing29.xml" ContentType="application/vnd.ms-office.drawingml.diagramDrawing+xml"/>
  <Override PartName="/ppt/diagrams/colors23.xml" ContentType="application/vnd.openxmlformats-officedocument.drawingml.diagramColors+xml"/>
  <Override PartName="/ppt/diagrams/layout30.xml" ContentType="application/vnd.openxmlformats-officedocument.drawingml.diagramLayout+xml"/>
  <Override PartName="/ppt/diagrams/quickStyle30.xml" ContentType="application/vnd.openxmlformats-officedocument.drawingml.diagramStyle+xml"/>
  <Override PartName="/ppt/diagrams/colors30.xml" ContentType="application/vnd.openxmlformats-officedocument.drawingml.diagramColors+xml"/>
  <Override PartName="/ppt/diagrams/drawing30.xml" ContentType="application/vnd.ms-office.drawingml.diagramDrawing+xml"/>
  <Override PartName="/ppt/diagrams/drawing23.xml" ContentType="application/vnd.ms-office.drawingml.diagramDrawing+xml"/>
  <Override PartName="/ppt/diagrams/layout31.xml" ContentType="application/vnd.openxmlformats-officedocument.drawingml.diagramLayout+xml"/>
  <Override PartName="/ppt/diagrams/quickStyle31.xml" ContentType="application/vnd.openxmlformats-officedocument.drawingml.diagramStyle+xml"/>
  <Override PartName="/ppt/diagrams/colors31.xml" ContentType="application/vnd.openxmlformats-officedocument.drawingml.diagramColors+xml"/>
  <Override PartName="/ppt/diagrams/drawing31.xml" ContentType="application/vnd.ms-office.drawingml.diagramDrawing+xml"/>
  <Override PartName="/ppt/diagrams/drawing21.xml" ContentType="application/vnd.ms-office.drawingml.diagramDrawing+xml"/>
  <Override PartName="/ppt/diagrams/layout32.xml" ContentType="application/vnd.openxmlformats-officedocument.drawingml.diagramLayout+xml"/>
  <Override PartName="/ppt/diagrams/quickStyle32.xml" ContentType="application/vnd.openxmlformats-officedocument.drawingml.diagramStyle+xml"/>
  <Override PartName="/ppt/diagrams/colors32.xml" ContentType="application/vnd.openxmlformats-officedocument.drawingml.diagramColors+xml"/>
  <Override PartName="/ppt/diagrams/colors11.xml" ContentType="application/vnd.openxmlformats-officedocument.drawingml.diagramColors+xml"/>
  <Override PartName="/ppt/diagrams/drawing32.xml" ContentType="application/vnd.ms-office.drawingml.diagramDrawing+xml"/>
  <Override PartName="/ppt/diagrams/quickStyle22.xml" ContentType="application/vnd.openxmlformats-officedocument.drawingml.diagramStyle+xml"/>
  <Override PartName="/ppt/diagrams/layout33.xml" ContentType="application/vnd.openxmlformats-officedocument.drawingml.diagramLayout+xml"/>
  <Override PartName="/ppt/diagrams/quickStyle33.xml" ContentType="application/vnd.openxmlformats-officedocument.drawingml.diagramStyle+xml"/>
  <Override PartName="/ppt/diagrams/colors33.xml" ContentType="application/vnd.openxmlformats-officedocument.drawingml.diagramColors+xml"/>
  <Override PartName="/ppt/diagrams/drawing33.xml" ContentType="application/vnd.ms-office.drawingml.diagramDrawing+xml"/>
  <Override PartName="/ppt/diagrams/layout24.xml" ContentType="application/vnd.openxmlformats-officedocument.drawingml.diagramLayout+xml"/>
  <Override PartName="/ppt/diagrams/layout34.xml" ContentType="application/vnd.openxmlformats-officedocument.drawingml.diagramLayout+xml"/>
  <Override PartName="/ppt/diagrams/quickStyle34.xml" ContentType="application/vnd.openxmlformats-officedocument.drawingml.diagramStyle+xml"/>
  <Override PartName="/ppt/diagrams/colors34.xml" ContentType="application/vnd.openxmlformats-officedocument.drawingml.diagramColors+xml"/>
  <Override PartName="/ppt/diagrams/drawing34.xml" ContentType="application/vnd.ms-office.drawingml.diagramDrawing+xml"/>
  <Override PartName="/ppt/diagrams/quickStyle24.xml" ContentType="application/vnd.openxmlformats-officedocument.drawingml.diagramStyle+xml"/>
  <Override PartName="/ppt/diagrams/layout35.xml" ContentType="application/vnd.openxmlformats-officedocument.drawingml.diagramLayout+xml"/>
  <Override PartName="/ppt/diagrams/quickStyle35.xml" ContentType="application/vnd.openxmlformats-officedocument.drawingml.diagramStyle+xml"/>
  <Override PartName="/ppt/diagrams/colors35.xml" ContentType="application/vnd.openxmlformats-officedocument.drawingml.diagramColors+xml"/>
  <Override PartName="/ppt/diagrams/drawing35.xml" ContentType="application/vnd.ms-office.drawingml.diagramDrawing+xml"/>
  <Override PartName="/ppt/diagrams/colors24.xml" ContentType="application/vnd.openxmlformats-officedocument.drawingml.diagramColors+xml"/>
  <Override PartName="/ppt/diagrams/layout36.xml" ContentType="application/vnd.openxmlformats-officedocument.drawingml.diagramLayout+xml"/>
  <Override PartName="/ppt/diagrams/quickStyle36.xml" ContentType="application/vnd.openxmlformats-officedocument.drawingml.diagramStyle+xml"/>
  <Override PartName="/ppt/diagrams/colors36.xml" ContentType="application/vnd.openxmlformats-officedocument.drawingml.diagramColors+xml"/>
  <Override PartName="/ppt/diagrams/drawing36.xml" ContentType="application/vnd.ms-office.drawingml.diagramDrawing+xml"/>
  <Override PartName="/ppt/diagrams/drawing24.xml" ContentType="application/vnd.ms-office.drawingml.diagramDrawing+xml"/>
  <Override PartName="/ppt/diagrams/layout37.xml" ContentType="application/vnd.openxmlformats-officedocument.drawingml.diagramLayout+xml"/>
  <Override PartName="/ppt/diagrams/quickStyle37.xml" ContentType="application/vnd.openxmlformats-officedocument.drawingml.diagramStyle+xml"/>
  <Override PartName="/ppt/diagrams/colors37.xml" ContentType="application/vnd.openxmlformats-officedocument.drawingml.diagramColors+xml"/>
  <Override PartName="/ppt/diagrams/drawing37.xml" ContentType="application/vnd.ms-office.drawingml.diagramDrawing+xml"/>
  <Override PartName="/ppt/diagrams/colors22.xml" ContentType="application/vnd.openxmlformats-officedocument.drawingml.diagramColors+xml"/>
  <Override PartName="/ppt/diagrams/layout38.xml" ContentType="application/vnd.openxmlformats-officedocument.drawingml.diagramLayout+xml"/>
  <Override PartName="/ppt/diagrams/quickStyle38.xml" ContentType="application/vnd.openxmlformats-officedocument.drawingml.diagramStyle+xml"/>
  <Override PartName="/ppt/diagrams/colors38.xml" ContentType="application/vnd.openxmlformats-officedocument.drawingml.diagramColors+xml"/>
  <Override PartName="/ppt/diagrams/drawing38.xml" ContentType="application/vnd.ms-office.drawingml.diagramDrawing+xml"/>
  <Override PartName="/ppt/diagrams/layout25.xml" ContentType="application/vnd.openxmlformats-officedocument.drawingml.diagramLayout+xml"/>
  <Override PartName="/ppt/diagrams/layout39.xml" ContentType="application/vnd.openxmlformats-officedocument.drawingml.diagramLayout+xml"/>
  <Override PartName="/ppt/diagrams/quickStyle39.xml" ContentType="application/vnd.openxmlformats-officedocument.drawingml.diagramStyle+xml"/>
  <Override PartName="/ppt/diagrams/colors39.xml" ContentType="application/vnd.openxmlformats-officedocument.drawingml.diagramColors+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rawing39.xml" ContentType="application/vnd.ms-office.drawingml.diagramDrawing+xml"/>
  <Override PartName="/ppt/diagrams/quickStyle25.xml" ContentType="application/vnd.openxmlformats-officedocument.drawingml.diagramStyle+xml"/>
  <Override PartName="/ppt/diagrams/colors42.xml" ContentType="application/vnd.openxmlformats-officedocument.drawingml.diagramColors+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71"/>
  </p:notesMasterIdLst>
  <p:handoutMasterIdLst>
    <p:handoutMasterId r:id="rId72"/>
  </p:handoutMasterIdLst>
  <p:sldIdLst>
    <p:sldId id="256" r:id="rId2"/>
    <p:sldId id="417" r:id="rId3"/>
    <p:sldId id="382" r:id="rId4"/>
    <p:sldId id="425" r:id="rId5"/>
    <p:sldId id="428" r:id="rId6"/>
    <p:sldId id="429" r:id="rId7"/>
    <p:sldId id="418" r:id="rId8"/>
    <p:sldId id="420" r:id="rId9"/>
    <p:sldId id="421" r:id="rId10"/>
    <p:sldId id="422" r:id="rId11"/>
    <p:sldId id="423" r:id="rId12"/>
    <p:sldId id="424" r:id="rId13"/>
    <p:sldId id="259" r:id="rId14"/>
    <p:sldId id="264" r:id="rId15"/>
    <p:sldId id="265" r:id="rId16"/>
    <p:sldId id="384" r:id="rId17"/>
    <p:sldId id="266" r:id="rId18"/>
    <p:sldId id="385" r:id="rId19"/>
    <p:sldId id="276" r:id="rId20"/>
    <p:sldId id="387" r:id="rId21"/>
    <p:sldId id="388" r:id="rId22"/>
    <p:sldId id="389" r:id="rId23"/>
    <p:sldId id="430" r:id="rId24"/>
    <p:sldId id="289" r:id="rId25"/>
    <p:sldId id="290" r:id="rId26"/>
    <p:sldId id="291" r:id="rId27"/>
    <p:sldId id="431" r:id="rId28"/>
    <p:sldId id="257" r:id="rId29"/>
    <p:sldId id="258" r:id="rId30"/>
    <p:sldId id="432" r:id="rId31"/>
    <p:sldId id="261" r:id="rId32"/>
    <p:sldId id="262" r:id="rId33"/>
    <p:sldId id="263" r:id="rId34"/>
    <p:sldId id="433" r:id="rId35"/>
    <p:sldId id="434" r:id="rId36"/>
    <p:sldId id="267" r:id="rId37"/>
    <p:sldId id="292" r:id="rId38"/>
    <p:sldId id="293" r:id="rId39"/>
    <p:sldId id="268" r:id="rId40"/>
    <p:sldId id="270" r:id="rId41"/>
    <p:sldId id="435" r:id="rId42"/>
    <p:sldId id="436" r:id="rId43"/>
    <p:sldId id="294" r:id="rId44"/>
    <p:sldId id="274" r:id="rId45"/>
    <p:sldId id="273" r:id="rId46"/>
    <p:sldId id="275" r:id="rId47"/>
    <p:sldId id="437" r:id="rId48"/>
    <p:sldId id="295" r:id="rId49"/>
    <p:sldId id="296" r:id="rId50"/>
    <p:sldId id="297" r:id="rId51"/>
    <p:sldId id="299" r:id="rId52"/>
    <p:sldId id="278" r:id="rId53"/>
    <p:sldId id="279" r:id="rId54"/>
    <p:sldId id="280" r:id="rId55"/>
    <p:sldId id="281" r:id="rId56"/>
    <p:sldId id="282" r:id="rId57"/>
    <p:sldId id="283" r:id="rId58"/>
    <p:sldId id="438" r:id="rId59"/>
    <p:sldId id="439" r:id="rId60"/>
    <p:sldId id="284" r:id="rId61"/>
    <p:sldId id="285" r:id="rId62"/>
    <p:sldId id="286" r:id="rId63"/>
    <p:sldId id="287" r:id="rId64"/>
    <p:sldId id="300" r:id="rId65"/>
    <p:sldId id="301" r:id="rId66"/>
    <p:sldId id="302" r:id="rId67"/>
    <p:sldId id="303" r:id="rId68"/>
    <p:sldId id="304" r:id="rId69"/>
    <p:sldId id="288" r:id="rId70"/>
  </p:sldIdLst>
  <p:sldSz cx="12192000" cy="6858000"/>
  <p:notesSz cx="6946900" cy="9271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7E481C2-3D29-495F-95D0-44EB1B2CE69E}" v="195" dt="2020-11-04T17:58:40.77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9" d="100"/>
          <a:sy n="119" d="100"/>
        </p:scale>
        <p:origin x="270"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viewProps" Target="viewProps.xml"/><Relationship Id="rId79" Type="http://schemas.openxmlformats.org/officeDocument/2006/relationships/customXml" Target="../customXml/item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microsoft.com/office/2016/11/relationships/changesInfo" Target="changesInfos/changesInfo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handoutMaster" Target="handoutMasters/handoutMaster1.xml"/><Relationship Id="rId80" Type="http://schemas.openxmlformats.org/officeDocument/2006/relationships/customXml" Target="../customXml/item2.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presProps" Target="presProps.xml"/><Relationship Id="rId78" Type="http://schemas.microsoft.com/office/2015/10/relationships/revisionInfo" Target="revisionInfo.xml"/><Relationship Id="rId81" Type="http://schemas.openxmlformats.org/officeDocument/2006/relationships/customXml" Target="../customXml/item3.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notesMaster" Target="notesMasters/notesMaster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roslav Divoký" userId="96ef28925de8bb34" providerId="LiveId" clId="{B7E481C2-3D29-495F-95D0-44EB1B2CE69E}"/>
    <pc:docChg chg="undo redo custSel addSld delSld modSld sldOrd">
      <pc:chgData name="Jaroslav Divoký" userId="96ef28925de8bb34" providerId="LiveId" clId="{B7E481C2-3D29-495F-95D0-44EB1B2CE69E}" dt="2020-11-04T19:46:02.327" v="358" actId="15"/>
      <pc:docMkLst>
        <pc:docMk/>
      </pc:docMkLst>
      <pc:sldChg chg="modSp mod">
        <pc:chgData name="Jaroslav Divoký" userId="96ef28925de8bb34" providerId="LiveId" clId="{B7E481C2-3D29-495F-95D0-44EB1B2CE69E}" dt="2020-11-04T17:59:34.464" v="337" actId="6549"/>
        <pc:sldMkLst>
          <pc:docMk/>
          <pc:sldMk cId="2105585834" sldId="256"/>
        </pc:sldMkLst>
        <pc:spChg chg="mod">
          <ac:chgData name="Jaroslav Divoký" userId="96ef28925de8bb34" providerId="LiveId" clId="{B7E481C2-3D29-495F-95D0-44EB1B2CE69E}" dt="2020-11-04T17:59:34.464" v="337" actId="6549"/>
          <ac:spMkLst>
            <pc:docMk/>
            <pc:sldMk cId="2105585834" sldId="256"/>
            <ac:spMk id="3" creationId="{00000000-0000-0000-0000-000000000000}"/>
          </ac:spMkLst>
        </pc:spChg>
      </pc:sldChg>
      <pc:sldChg chg="modSp add mod">
        <pc:chgData name="Jaroslav Divoký" userId="96ef28925de8bb34" providerId="LiveId" clId="{B7E481C2-3D29-495F-95D0-44EB1B2CE69E}" dt="2020-11-04T17:24:16.087" v="55" actId="27636"/>
        <pc:sldMkLst>
          <pc:docMk/>
          <pc:sldMk cId="2179808668" sldId="257"/>
        </pc:sldMkLst>
        <pc:spChg chg="mod">
          <ac:chgData name="Jaroslav Divoký" userId="96ef28925de8bb34" providerId="LiveId" clId="{B7E481C2-3D29-495F-95D0-44EB1B2CE69E}" dt="2020-11-04T17:24:16.087" v="55" actId="27636"/>
          <ac:spMkLst>
            <pc:docMk/>
            <pc:sldMk cId="2179808668" sldId="257"/>
            <ac:spMk id="3" creationId="{00000000-0000-0000-0000-000000000000}"/>
          </ac:spMkLst>
        </pc:spChg>
      </pc:sldChg>
      <pc:sldChg chg="addSp delSp modSp add mod">
        <pc:chgData name="Jaroslav Divoký" userId="96ef28925de8bb34" providerId="LiveId" clId="{B7E481C2-3D29-495F-95D0-44EB1B2CE69E}" dt="2020-11-04T17:36:55.706" v="148" actId="12269"/>
        <pc:sldMkLst>
          <pc:docMk/>
          <pc:sldMk cId="600749756" sldId="258"/>
        </pc:sldMkLst>
        <pc:spChg chg="del mod">
          <ac:chgData name="Jaroslav Divoký" userId="96ef28925de8bb34" providerId="LiveId" clId="{B7E481C2-3D29-495F-95D0-44EB1B2CE69E}" dt="2020-11-04T17:36:45.834" v="146" actId="12084"/>
          <ac:spMkLst>
            <pc:docMk/>
            <pc:sldMk cId="600749756" sldId="258"/>
            <ac:spMk id="3" creationId="{00000000-0000-0000-0000-000000000000}"/>
          </ac:spMkLst>
        </pc:spChg>
        <pc:graphicFrameChg chg="add mod">
          <ac:chgData name="Jaroslav Divoký" userId="96ef28925de8bb34" providerId="LiveId" clId="{B7E481C2-3D29-495F-95D0-44EB1B2CE69E}" dt="2020-11-04T17:36:55.706" v="148" actId="12269"/>
          <ac:graphicFrameMkLst>
            <pc:docMk/>
            <pc:sldMk cId="600749756" sldId="258"/>
            <ac:graphicFrameMk id="4" creationId="{9FBBE0BA-F37D-4E68-9769-DD6AC78A0118}"/>
          </ac:graphicFrameMkLst>
        </pc:graphicFrameChg>
      </pc:sldChg>
      <pc:sldChg chg="del">
        <pc:chgData name="Jaroslav Divoký" userId="96ef28925de8bb34" providerId="LiveId" clId="{B7E481C2-3D29-495F-95D0-44EB1B2CE69E}" dt="2020-11-04T19:44:41.308" v="338" actId="47"/>
        <pc:sldMkLst>
          <pc:docMk/>
          <pc:sldMk cId="3694842800" sldId="260"/>
        </pc:sldMkLst>
      </pc:sldChg>
      <pc:sldChg chg="addSp delSp modSp add">
        <pc:chgData name="Jaroslav Divoký" userId="96ef28925de8bb34" providerId="LiveId" clId="{B7E481C2-3D29-495F-95D0-44EB1B2CE69E}" dt="2020-11-04T17:37:40.876" v="155" actId="12269"/>
        <pc:sldMkLst>
          <pc:docMk/>
          <pc:sldMk cId="4244498396" sldId="261"/>
        </pc:sldMkLst>
        <pc:spChg chg="del">
          <ac:chgData name="Jaroslav Divoký" userId="96ef28925de8bb34" providerId="LiveId" clId="{B7E481C2-3D29-495F-95D0-44EB1B2CE69E}" dt="2020-11-04T17:37:35.977" v="153" actId="12084"/>
          <ac:spMkLst>
            <pc:docMk/>
            <pc:sldMk cId="4244498396" sldId="261"/>
            <ac:spMk id="3" creationId="{00000000-0000-0000-0000-000000000000}"/>
          </ac:spMkLst>
        </pc:spChg>
        <pc:graphicFrameChg chg="add mod">
          <ac:chgData name="Jaroslav Divoký" userId="96ef28925de8bb34" providerId="LiveId" clId="{B7E481C2-3D29-495F-95D0-44EB1B2CE69E}" dt="2020-11-04T17:37:40.876" v="155" actId="12269"/>
          <ac:graphicFrameMkLst>
            <pc:docMk/>
            <pc:sldMk cId="4244498396" sldId="261"/>
            <ac:graphicFrameMk id="4" creationId="{FAB369A3-45F2-4924-800A-6666545016C8}"/>
          </ac:graphicFrameMkLst>
        </pc:graphicFrameChg>
      </pc:sldChg>
      <pc:sldChg chg="addSp delSp modSp add mod">
        <pc:chgData name="Jaroslav Divoký" userId="96ef28925de8bb34" providerId="LiveId" clId="{B7E481C2-3D29-495F-95D0-44EB1B2CE69E}" dt="2020-11-04T17:37:19.853" v="152" actId="12269"/>
        <pc:sldMkLst>
          <pc:docMk/>
          <pc:sldMk cId="1320222643" sldId="262"/>
        </pc:sldMkLst>
        <pc:spChg chg="del mod">
          <ac:chgData name="Jaroslav Divoký" userId="96ef28925de8bb34" providerId="LiveId" clId="{B7E481C2-3D29-495F-95D0-44EB1B2CE69E}" dt="2020-11-04T17:37:11.362" v="149" actId="12084"/>
          <ac:spMkLst>
            <pc:docMk/>
            <pc:sldMk cId="1320222643" sldId="262"/>
            <ac:spMk id="3" creationId="{00000000-0000-0000-0000-000000000000}"/>
          </ac:spMkLst>
        </pc:spChg>
        <pc:graphicFrameChg chg="add mod">
          <ac:chgData name="Jaroslav Divoký" userId="96ef28925de8bb34" providerId="LiveId" clId="{B7E481C2-3D29-495F-95D0-44EB1B2CE69E}" dt="2020-11-04T17:37:19.853" v="152" actId="12269"/>
          <ac:graphicFrameMkLst>
            <pc:docMk/>
            <pc:sldMk cId="1320222643" sldId="262"/>
            <ac:graphicFrameMk id="4" creationId="{70B71D49-84F0-4C4A-B6B6-DBF500592BDD}"/>
          </ac:graphicFrameMkLst>
        </pc:graphicFrameChg>
      </pc:sldChg>
      <pc:sldChg chg="del">
        <pc:chgData name="Jaroslav Divoký" userId="96ef28925de8bb34" providerId="LiveId" clId="{B7E481C2-3D29-495F-95D0-44EB1B2CE69E}" dt="2020-11-04T17:23:07.490" v="51" actId="47"/>
        <pc:sldMkLst>
          <pc:docMk/>
          <pc:sldMk cId="1559202590" sldId="262"/>
        </pc:sldMkLst>
      </pc:sldChg>
      <pc:sldChg chg="modSp add">
        <pc:chgData name="Jaroslav Divoký" userId="96ef28925de8bb34" providerId="LiveId" clId="{B7E481C2-3D29-495F-95D0-44EB1B2CE69E}" dt="2020-11-04T17:39:02.335" v="160" actId="13782"/>
        <pc:sldMkLst>
          <pc:docMk/>
          <pc:sldMk cId="336623460" sldId="263"/>
        </pc:sldMkLst>
        <pc:graphicFrameChg chg="mod">
          <ac:chgData name="Jaroslav Divoký" userId="96ef28925de8bb34" providerId="LiveId" clId="{B7E481C2-3D29-495F-95D0-44EB1B2CE69E}" dt="2020-11-04T17:39:02.335" v="160" actId="13782"/>
          <ac:graphicFrameMkLst>
            <pc:docMk/>
            <pc:sldMk cId="336623460" sldId="263"/>
            <ac:graphicFrameMk id="5" creationId="{00000000-0000-0000-0000-000000000000}"/>
          </ac:graphicFrameMkLst>
        </pc:graphicFrameChg>
      </pc:sldChg>
      <pc:sldChg chg="modSp">
        <pc:chgData name="Jaroslav Divoký" userId="96ef28925de8bb34" providerId="LiveId" clId="{B7E481C2-3D29-495F-95D0-44EB1B2CE69E}" dt="2020-11-04T17:31:27.393" v="121"/>
        <pc:sldMkLst>
          <pc:docMk/>
          <pc:sldMk cId="1209721246" sldId="264"/>
        </pc:sldMkLst>
        <pc:graphicFrameChg chg="mod">
          <ac:chgData name="Jaroslav Divoký" userId="96ef28925de8bb34" providerId="LiveId" clId="{B7E481C2-3D29-495F-95D0-44EB1B2CE69E}" dt="2020-11-04T17:31:27.393" v="121"/>
          <ac:graphicFrameMkLst>
            <pc:docMk/>
            <pc:sldMk cId="1209721246" sldId="264"/>
            <ac:graphicFrameMk id="2" creationId="{00000000-0000-0000-0000-000000000000}"/>
          </ac:graphicFrameMkLst>
        </pc:graphicFrameChg>
      </pc:sldChg>
      <pc:sldChg chg="addSp delSp modSp add mod ord">
        <pc:chgData name="Jaroslav Divoký" userId="96ef28925de8bb34" providerId="LiveId" clId="{B7E481C2-3D29-495F-95D0-44EB1B2CE69E}" dt="2020-11-04T17:41:54.962" v="189"/>
        <pc:sldMkLst>
          <pc:docMk/>
          <pc:sldMk cId="1050256824" sldId="267"/>
        </pc:sldMkLst>
        <pc:spChg chg="del mod">
          <ac:chgData name="Jaroslav Divoký" userId="96ef28925de8bb34" providerId="LiveId" clId="{B7E481C2-3D29-495F-95D0-44EB1B2CE69E}" dt="2020-11-04T17:41:13.953" v="182" actId="12084"/>
          <ac:spMkLst>
            <pc:docMk/>
            <pc:sldMk cId="1050256824" sldId="267"/>
            <ac:spMk id="6" creationId="{00000000-0000-0000-0000-000000000000}"/>
          </ac:spMkLst>
        </pc:spChg>
        <pc:spChg chg="del mod">
          <ac:chgData name="Jaroslav Divoký" userId="96ef28925de8bb34" providerId="LiveId" clId="{B7E481C2-3D29-495F-95D0-44EB1B2CE69E}" dt="2020-11-04T17:41:06.554" v="180" actId="12084"/>
          <ac:spMkLst>
            <pc:docMk/>
            <pc:sldMk cId="1050256824" sldId="267"/>
            <ac:spMk id="8" creationId="{00000000-0000-0000-0000-000000000000}"/>
          </ac:spMkLst>
        </pc:spChg>
        <pc:graphicFrameChg chg="add mod">
          <ac:chgData name="Jaroslav Divoký" userId="96ef28925de8bb34" providerId="LiveId" clId="{B7E481C2-3D29-495F-95D0-44EB1B2CE69E}" dt="2020-11-04T17:41:35.571" v="187" actId="12100"/>
          <ac:graphicFrameMkLst>
            <pc:docMk/>
            <pc:sldMk cId="1050256824" sldId="267"/>
            <ac:graphicFrameMk id="2" creationId="{3DB154F1-C3F4-4316-AB5D-9AD2E24AC0C0}"/>
          </ac:graphicFrameMkLst>
        </pc:graphicFrameChg>
        <pc:graphicFrameChg chg="add mod">
          <ac:chgData name="Jaroslav Divoký" userId="96ef28925de8bb34" providerId="LiveId" clId="{B7E481C2-3D29-495F-95D0-44EB1B2CE69E}" dt="2020-11-04T17:41:28.567" v="185" actId="12100"/>
          <ac:graphicFrameMkLst>
            <pc:docMk/>
            <pc:sldMk cId="1050256824" sldId="267"/>
            <ac:graphicFrameMk id="3" creationId="{ACD1EF87-F69A-4D78-9250-40B814B6BCA7}"/>
          </ac:graphicFrameMkLst>
        </pc:graphicFrameChg>
      </pc:sldChg>
      <pc:sldChg chg="addSp delSp modSp add">
        <pc:chgData name="Jaroslav Divoký" userId="96ef28925de8bb34" providerId="LiveId" clId="{B7E481C2-3D29-495F-95D0-44EB1B2CE69E}" dt="2020-11-04T17:40:13.912" v="173" actId="12269"/>
        <pc:sldMkLst>
          <pc:docMk/>
          <pc:sldMk cId="3743233676" sldId="268"/>
        </pc:sldMkLst>
        <pc:spChg chg="del">
          <ac:chgData name="Jaroslav Divoký" userId="96ef28925de8bb34" providerId="LiveId" clId="{B7E481C2-3D29-495F-95D0-44EB1B2CE69E}" dt="2020-11-04T17:40:08.653" v="171" actId="12084"/>
          <ac:spMkLst>
            <pc:docMk/>
            <pc:sldMk cId="3743233676" sldId="268"/>
            <ac:spMk id="7" creationId="{00000000-0000-0000-0000-000000000000}"/>
          </ac:spMkLst>
        </pc:spChg>
        <pc:graphicFrameChg chg="add mod">
          <ac:chgData name="Jaroslav Divoký" userId="96ef28925de8bb34" providerId="LiveId" clId="{B7E481C2-3D29-495F-95D0-44EB1B2CE69E}" dt="2020-11-04T17:40:13.912" v="173" actId="12269"/>
          <ac:graphicFrameMkLst>
            <pc:docMk/>
            <pc:sldMk cId="3743233676" sldId="268"/>
            <ac:graphicFrameMk id="3" creationId="{4B63508A-DB86-4CCF-8A14-CA2D630E8811}"/>
          </ac:graphicFrameMkLst>
        </pc:graphicFrameChg>
      </pc:sldChg>
      <pc:sldChg chg="modSp del mod">
        <pc:chgData name="Jaroslav Divoký" userId="96ef28925de8bb34" providerId="LiveId" clId="{B7E481C2-3D29-495F-95D0-44EB1B2CE69E}" dt="2020-11-04T19:44:41.308" v="338" actId="47"/>
        <pc:sldMkLst>
          <pc:docMk/>
          <pc:sldMk cId="513313758" sldId="269"/>
        </pc:sldMkLst>
        <pc:spChg chg="mod">
          <ac:chgData name="Jaroslav Divoký" userId="96ef28925de8bb34" providerId="LiveId" clId="{B7E481C2-3D29-495F-95D0-44EB1B2CE69E}" dt="2020-11-04T17:59:04.999" v="335" actId="242"/>
          <ac:spMkLst>
            <pc:docMk/>
            <pc:sldMk cId="513313758" sldId="269"/>
            <ac:spMk id="5" creationId="{00000000-0000-0000-0000-000000000000}"/>
          </ac:spMkLst>
        </pc:spChg>
        <pc:spChg chg="mod">
          <ac:chgData name="Jaroslav Divoký" userId="96ef28925de8bb34" providerId="LiveId" clId="{B7E481C2-3D29-495F-95D0-44EB1B2CE69E}" dt="2020-11-04T17:59:07.606" v="336" actId="122"/>
          <ac:spMkLst>
            <pc:docMk/>
            <pc:sldMk cId="513313758" sldId="269"/>
            <ac:spMk id="7" creationId="{00000000-0000-0000-0000-000000000000}"/>
          </ac:spMkLst>
        </pc:spChg>
      </pc:sldChg>
      <pc:sldChg chg="modSp add mod">
        <pc:chgData name="Jaroslav Divoký" userId="96ef28925de8bb34" providerId="LiveId" clId="{B7E481C2-3D29-495F-95D0-44EB1B2CE69E}" dt="2020-11-04T17:40:34.787" v="177" actId="6549"/>
        <pc:sldMkLst>
          <pc:docMk/>
          <pc:sldMk cId="1184136692" sldId="270"/>
        </pc:sldMkLst>
        <pc:spChg chg="mod">
          <ac:chgData name="Jaroslav Divoký" userId="96ef28925de8bb34" providerId="LiveId" clId="{B7E481C2-3D29-495F-95D0-44EB1B2CE69E}" dt="2020-11-04T17:40:34.787" v="177" actId="6549"/>
          <ac:spMkLst>
            <pc:docMk/>
            <pc:sldMk cId="1184136692" sldId="270"/>
            <ac:spMk id="3" creationId="{00000000-0000-0000-0000-000000000000}"/>
          </ac:spMkLst>
        </pc:spChg>
      </pc:sldChg>
      <pc:sldChg chg="del">
        <pc:chgData name="Jaroslav Divoký" userId="96ef28925de8bb34" providerId="LiveId" clId="{B7E481C2-3D29-495F-95D0-44EB1B2CE69E}" dt="2020-11-04T19:44:41.308" v="338" actId="47"/>
        <pc:sldMkLst>
          <pc:docMk/>
          <pc:sldMk cId="2656608563" sldId="271"/>
        </pc:sldMkLst>
      </pc:sldChg>
      <pc:sldChg chg="del">
        <pc:chgData name="Jaroslav Divoký" userId="96ef28925de8bb34" providerId="LiveId" clId="{B7E481C2-3D29-495F-95D0-44EB1B2CE69E}" dt="2020-11-04T19:44:41.308" v="338" actId="47"/>
        <pc:sldMkLst>
          <pc:docMk/>
          <pc:sldMk cId="3016359117" sldId="272"/>
        </pc:sldMkLst>
      </pc:sldChg>
      <pc:sldChg chg="add">
        <pc:chgData name="Jaroslav Divoký" userId="96ef28925de8bb34" providerId="LiveId" clId="{B7E481C2-3D29-495F-95D0-44EB1B2CE69E}" dt="2020-11-04T17:24:15.915" v="54"/>
        <pc:sldMkLst>
          <pc:docMk/>
          <pc:sldMk cId="3424855192" sldId="273"/>
        </pc:sldMkLst>
      </pc:sldChg>
      <pc:sldChg chg="modSp add mod">
        <pc:chgData name="Jaroslav Divoký" userId="96ef28925de8bb34" providerId="LiveId" clId="{B7E481C2-3D29-495F-95D0-44EB1B2CE69E}" dt="2020-11-04T17:55:40.555" v="315" actId="339"/>
        <pc:sldMkLst>
          <pc:docMk/>
          <pc:sldMk cId="2822834204" sldId="274"/>
        </pc:sldMkLst>
        <pc:spChg chg="mod">
          <ac:chgData name="Jaroslav Divoký" userId="96ef28925de8bb34" providerId="LiveId" clId="{B7E481C2-3D29-495F-95D0-44EB1B2CE69E}" dt="2020-11-04T17:55:40.555" v="315" actId="339"/>
          <ac:spMkLst>
            <pc:docMk/>
            <pc:sldMk cId="2822834204" sldId="274"/>
            <ac:spMk id="7" creationId="{00000000-0000-0000-0000-000000000000}"/>
          </ac:spMkLst>
        </pc:spChg>
      </pc:sldChg>
      <pc:sldChg chg="modSp add mod">
        <pc:chgData name="Jaroslav Divoký" userId="96ef28925de8bb34" providerId="LiveId" clId="{B7E481C2-3D29-495F-95D0-44EB1B2CE69E}" dt="2020-11-04T17:43:44.216" v="219" actId="12100"/>
        <pc:sldMkLst>
          <pc:docMk/>
          <pc:sldMk cId="2089558125" sldId="275"/>
        </pc:sldMkLst>
        <pc:spChg chg="mod">
          <ac:chgData name="Jaroslav Divoký" userId="96ef28925de8bb34" providerId="LiveId" clId="{B7E481C2-3D29-495F-95D0-44EB1B2CE69E}" dt="2020-11-04T17:43:11.055" v="211" actId="20577"/>
          <ac:spMkLst>
            <pc:docMk/>
            <pc:sldMk cId="2089558125" sldId="275"/>
            <ac:spMk id="2" creationId="{00000000-0000-0000-0000-000000000000}"/>
          </ac:spMkLst>
        </pc:spChg>
        <pc:graphicFrameChg chg="mod">
          <ac:chgData name="Jaroslav Divoký" userId="96ef28925de8bb34" providerId="LiveId" clId="{B7E481C2-3D29-495F-95D0-44EB1B2CE69E}" dt="2020-11-04T17:43:44.216" v="219" actId="12100"/>
          <ac:graphicFrameMkLst>
            <pc:docMk/>
            <pc:sldMk cId="2089558125" sldId="275"/>
            <ac:graphicFrameMk id="4" creationId="{00000000-0000-0000-0000-000000000000}"/>
          </ac:graphicFrameMkLst>
        </pc:graphicFrameChg>
      </pc:sldChg>
      <pc:sldChg chg="modSp mod">
        <pc:chgData name="Jaroslav Divoký" userId="96ef28925de8bb34" providerId="LiveId" clId="{B7E481C2-3D29-495F-95D0-44EB1B2CE69E}" dt="2020-11-04T17:31:51.422" v="122" actId="207"/>
        <pc:sldMkLst>
          <pc:docMk/>
          <pc:sldMk cId="3729303237" sldId="276"/>
        </pc:sldMkLst>
        <pc:spChg chg="mod">
          <ac:chgData name="Jaroslav Divoký" userId="96ef28925de8bb34" providerId="LiveId" clId="{B7E481C2-3D29-495F-95D0-44EB1B2CE69E}" dt="2020-11-04T17:31:51.422" v="122" actId="207"/>
          <ac:spMkLst>
            <pc:docMk/>
            <pc:sldMk cId="3729303237" sldId="276"/>
            <ac:spMk id="2" creationId="{00000000-0000-0000-0000-000000000000}"/>
          </ac:spMkLst>
        </pc:spChg>
      </pc:sldChg>
      <pc:sldChg chg="modSp add mod">
        <pc:chgData name="Jaroslav Divoký" userId="96ef28925de8bb34" providerId="LiveId" clId="{B7E481C2-3D29-495F-95D0-44EB1B2CE69E}" dt="2020-11-04T17:45:04.712" v="232" actId="20577"/>
        <pc:sldMkLst>
          <pc:docMk/>
          <pc:sldMk cId="3765741494" sldId="278"/>
        </pc:sldMkLst>
        <pc:spChg chg="mod">
          <ac:chgData name="Jaroslav Divoký" userId="96ef28925de8bb34" providerId="LiveId" clId="{B7E481C2-3D29-495F-95D0-44EB1B2CE69E}" dt="2020-11-04T17:45:04.712" v="232" actId="20577"/>
          <ac:spMkLst>
            <pc:docMk/>
            <pc:sldMk cId="3765741494" sldId="278"/>
            <ac:spMk id="3" creationId="{00000000-0000-0000-0000-000000000000}"/>
          </ac:spMkLst>
        </pc:spChg>
      </pc:sldChg>
      <pc:sldChg chg="add">
        <pc:chgData name="Jaroslav Divoký" userId="96ef28925de8bb34" providerId="LiveId" clId="{B7E481C2-3D29-495F-95D0-44EB1B2CE69E}" dt="2020-11-04T17:24:15.915" v="54"/>
        <pc:sldMkLst>
          <pc:docMk/>
          <pc:sldMk cId="136058996" sldId="279"/>
        </pc:sldMkLst>
      </pc:sldChg>
      <pc:sldChg chg="modSp add mod">
        <pc:chgData name="Jaroslav Divoký" userId="96ef28925de8bb34" providerId="LiveId" clId="{B7E481C2-3D29-495F-95D0-44EB1B2CE69E}" dt="2020-11-04T17:55:15.894" v="312" actId="339"/>
        <pc:sldMkLst>
          <pc:docMk/>
          <pc:sldMk cId="2965809002" sldId="280"/>
        </pc:sldMkLst>
        <pc:spChg chg="mod">
          <ac:chgData name="Jaroslav Divoký" userId="96ef28925de8bb34" providerId="LiveId" clId="{B7E481C2-3D29-495F-95D0-44EB1B2CE69E}" dt="2020-11-04T17:55:15.894" v="312" actId="339"/>
          <ac:spMkLst>
            <pc:docMk/>
            <pc:sldMk cId="2965809002" sldId="280"/>
            <ac:spMk id="4" creationId="{00000000-0000-0000-0000-000000000000}"/>
          </ac:spMkLst>
        </pc:spChg>
      </pc:sldChg>
      <pc:sldChg chg="modSp add mod">
        <pc:chgData name="Jaroslav Divoký" userId="96ef28925de8bb34" providerId="LiveId" clId="{B7E481C2-3D29-495F-95D0-44EB1B2CE69E}" dt="2020-11-04T17:47:01.042" v="241" actId="12100"/>
        <pc:sldMkLst>
          <pc:docMk/>
          <pc:sldMk cId="371864835" sldId="281"/>
        </pc:sldMkLst>
        <pc:spChg chg="mod">
          <ac:chgData name="Jaroslav Divoký" userId="96ef28925de8bb34" providerId="LiveId" clId="{B7E481C2-3D29-495F-95D0-44EB1B2CE69E}" dt="2020-11-04T17:24:16.412" v="61" actId="27636"/>
          <ac:spMkLst>
            <pc:docMk/>
            <pc:sldMk cId="371864835" sldId="281"/>
            <ac:spMk id="4" creationId="{00000000-0000-0000-0000-000000000000}"/>
          </ac:spMkLst>
        </pc:spChg>
        <pc:graphicFrameChg chg="mod">
          <ac:chgData name="Jaroslav Divoký" userId="96ef28925de8bb34" providerId="LiveId" clId="{B7E481C2-3D29-495F-95D0-44EB1B2CE69E}" dt="2020-11-04T17:47:01.042" v="241" actId="12100"/>
          <ac:graphicFrameMkLst>
            <pc:docMk/>
            <pc:sldMk cId="371864835" sldId="281"/>
            <ac:graphicFrameMk id="8" creationId="{00000000-0000-0000-0000-000000000000}"/>
          </ac:graphicFrameMkLst>
        </pc:graphicFrameChg>
      </pc:sldChg>
      <pc:sldChg chg="addSp delSp modSp add">
        <pc:chgData name="Jaroslav Divoký" userId="96ef28925de8bb34" providerId="LiveId" clId="{B7E481C2-3D29-495F-95D0-44EB1B2CE69E}" dt="2020-11-04T17:47:33.273" v="245" actId="14100"/>
        <pc:sldMkLst>
          <pc:docMk/>
          <pc:sldMk cId="868745218" sldId="282"/>
        </pc:sldMkLst>
        <pc:spChg chg="del">
          <ac:chgData name="Jaroslav Divoký" userId="96ef28925de8bb34" providerId="LiveId" clId="{B7E481C2-3D29-495F-95D0-44EB1B2CE69E}" dt="2020-11-04T17:47:12.906" v="242" actId="12084"/>
          <ac:spMkLst>
            <pc:docMk/>
            <pc:sldMk cId="868745218" sldId="282"/>
            <ac:spMk id="3" creationId="{00000000-0000-0000-0000-000000000000}"/>
          </ac:spMkLst>
        </pc:spChg>
        <pc:graphicFrameChg chg="add mod">
          <ac:chgData name="Jaroslav Divoký" userId="96ef28925de8bb34" providerId="LiveId" clId="{B7E481C2-3D29-495F-95D0-44EB1B2CE69E}" dt="2020-11-04T17:47:33.273" v="245" actId="14100"/>
          <ac:graphicFrameMkLst>
            <pc:docMk/>
            <pc:sldMk cId="868745218" sldId="282"/>
            <ac:graphicFrameMk id="4" creationId="{AA235430-F3D1-4775-B46A-08462C0DE2B6}"/>
          </ac:graphicFrameMkLst>
        </pc:graphicFrameChg>
      </pc:sldChg>
      <pc:sldChg chg="modSp add mod">
        <pc:chgData name="Jaroslav Divoký" userId="96ef28925de8bb34" providerId="LiveId" clId="{B7E481C2-3D29-495F-95D0-44EB1B2CE69E}" dt="2020-11-04T17:48:10.453" v="247" actId="115"/>
        <pc:sldMkLst>
          <pc:docMk/>
          <pc:sldMk cId="3107509696" sldId="283"/>
        </pc:sldMkLst>
        <pc:spChg chg="mod">
          <ac:chgData name="Jaroslav Divoký" userId="96ef28925de8bb34" providerId="LiveId" clId="{B7E481C2-3D29-495F-95D0-44EB1B2CE69E}" dt="2020-11-04T17:48:10.453" v="247" actId="115"/>
          <ac:spMkLst>
            <pc:docMk/>
            <pc:sldMk cId="3107509696" sldId="283"/>
            <ac:spMk id="3" creationId="{00000000-0000-0000-0000-000000000000}"/>
          </ac:spMkLst>
        </pc:spChg>
      </pc:sldChg>
      <pc:sldChg chg="addSp delSp modSp add mod">
        <pc:chgData name="Jaroslav Divoký" userId="96ef28925de8bb34" providerId="LiveId" clId="{B7E481C2-3D29-495F-95D0-44EB1B2CE69E}" dt="2020-11-04T17:48:55.403" v="251" actId="12100"/>
        <pc:sldMkLst>
          <pc:docMk/>
          <pc:sldMk cId="3933497060" sldId="284"/>
        </pc:sldMkLst>
        <pc:spChg chg="del mod">
          <ac:chgData name="Jaroslav Divoký" userId="96ef28925de8bb34" providerId="LiveId" clId="{B7E481C2-3D29-495F-95D0-44EB1B2CE69E}" dt="2020-11-04T17:48:46.372" v="248" actId="12084"/>
          <ac:spMkLst>
            <pc:docMk/>
            <pc:sldMk cId="3933497060" sldId="284"/>
            <ac:spMk id="3" creationId="{00000000-0000-0000-0000-000000000000}"/>
          </ac:spMkLst>
        </pc:spChg>
        <pc:graphicFrameChg chg="add mod">
          <ac:chgData name="Jaroslav Divoký" userId="96ef28925de8bb34" providerId="LiveId" clId="{B7E481C2-3D29-495F-95D0-44EB1B2CE69E}" dt="2020-11-04T17:48:55.403" v="251" actId="12100"/>
          <ac:graphicFrameMkLst>
            <pc:docMk/>
            <pc:sldMk cId="3933497060" sldId="284"/>
            <ac:graphicFrameMk id="4" creationId="{3674F3E7-4224-4063-8675-E45463F47FFA}"/>
          </ac:graphicFrameMkLst>
        </pc:graphicFrameChg>
      </pc:sldChg>
      <pc:sldChg chg="addSp delSp modSp add mod">
        <pc:chgData name="Jaroslav Divoký" userId="96ef28925de8bb34" providerId="LiveId" clId="{B7E481C2-3D29-495F-95D0-44EB1B2CE69E}" dt="2020-11-04T17:49:18.257" v="254" actId="12269"/>
        <pc:sldMkLst>
          <pc:docMk/>
          <pc:sldMk cId="905631420" sldId="285"/>
        </pc:sldMkLst>
        <pc:spChg chg="del mod">
          <ac:chgData name="Jaroslav Divoký" userId="96ef28925de8bb34" providerId="LiveId" clId="{B7E481C2-3D29-495F-95D0-44EB1B2CE69E}" dt="2020-11-04T17:49:12.065" v="252" actId="12084"/>
          <ac:spMkLst>
            <pc:docMk/>
            <pc:sldMk cId="905631420" sldId="285"/>
            <ac:spMk id="3" creationId="{00000000-0000-0000-0000-000000000000}"/>
          </ac:spMkLst>
        </pc:spChg>
        <pc:graphicFrameChg chg="add mod">
          <ac:chgData name="Jaroslav Divoký" userId="96ef28925de8bb34" providerId="LiveId" clId="{B7E481C2-3D29-495F-95D0-44EB1B2CE69E}" dt="2020-11-04T17:49:18.257" v="254" actId="12269"/>
          <ac:graphicFrameMkLst>
            <pc:docMk/>
            <pc:sldMk cId="905631420" sldId="285"/>
            <ac:graphicFrameMk id="4" creationId="{051D10FB-13D6-422D-B30F-3BAFE12BB5A5}"/>
          </ac:graphicFrameMkLst>
        </pc:graphicFrameChg>
      </pc:sldChg>
      <pc:sldChg chg="modSp add">
        <pc:chgData name="Jaroslav Divoký" userId="96ef28925de8bb34" providerId="LiveId" clId="{B7E481C2-3D29-495F-95D0-44EB1B2CE69E}" dt="2020-11-04T17:50:26.112" v="265" actId="12269"/>
        <pc:sldMkLst>
          <pc:docMk/>
          <pc:sldMk cId="146041724" sldId="286"/>
        </pc:sldMkLst>
        <pc:graphicFrameChg chg="mod">
          <ac:chgData name="Jaroslav Divoký" userId="96ef28925de8bb34" providerId="LiveId" clId="{B7E481C2-3D29-495F-95D0-44EB1B2CE69E}" dt="2020-11-04T17:50:26.112" v="265" actId="12269"/>
          <ac:graphicFrameMkLst>
            <pc:docMk/>
            <pc:sldMk cId="146041724" sldId="286"/>
            <ac:graphicFrameMk id="4" creationId="{00000000-0000-0000-0000-000000000000}"/>
          </ac:graphicFrameMkLst>
        </pc:graphicFrameChg>
      </pc:sldChg>
      <pc:sldChg chg="modSp add">
        <pc:chgData name="Jaroslav Divoký" userId="96ef28925de8bb34" providerId="LiveId" clId="{B7E481C2-3D29-495F-95D0-44EB1B2CE69E}" dt="2020-11-04T17:50:45.510" v="269" actId="12269"/>
        <pc:sldMkLst>
          <pc:docMk/>
          <pc:sldMk cId="3204942655" sldId="287"/>
        </pc:sldMkLst>
        <pc:graphicFrameChg chg="mod">
          <ac:chgData name="Jaroslav Divoký" userId="96ef28925de8bb34" providerId="LiveId" clId="{B7E481C2-3D29-495F-95D0-44EB1B2CE69E}" dt="2020-11-04T17:50:45.510" v="269" actId="12269"/>
          <ac:graphicFrameMkLst>
            <pc:docMk/>
            <pc:sldMk cId="3204942655" sldId="287"/>
            <ac:graphicFrameMk id="4" creationId="{00000000-0000-0000-0000-000000000000}"/>
          </ac:graphicFrameMkLst>
        </pc:graphicFrameChg>
      </pc:sldChg>
      <pc:sldChg chg="add">
        <pc:chgData name="Jaroslav Divoký" userId="96ef28925de8bb34" providerId="LiveId" clId="{B7E481C2-3D29-495F-95D0-44EB1B2CE69E}" dt="2020-11-04T17:24:15.915" v="54"/>
        <pc:sldMkLst>
          <pc:docMk/>
          <pc:sldMk cId="2632790348" sldId="288"/>
        </pc:sldMkLst>
      </pc:sldChg>
      <pc:sldChg chg="add">
        <pc:chgData name="Jaroslav Divoký" userId="96ef28925de8bb34" providerId="LiveId" clId="{B7E481C2-3D29-495F-95D0-44EB1B2CE69E}" dt="2020-11-04T17:24:15.915" v="54"/>
        <pc:sldMkLst>
          <pc:docMk/>
          <pc:sldMk cId="1936236263" sldId="289"/>
        </pc:sldMkLst>
      </pc:sldChg>
      <pc:sldChg chg="modSp add">
        <pc:chgData name="Jaroslav Divoký" userId="96ef28925de8bb34" providerId="LiveId" clId="{B7E481C2-3D29-495F-95D0-44EB1B2CE69E}" dt="2020-11-04T17:34:28.874" v="132" actId="12100"/>
        <pc:sldMkLst>
          <pc:docMk/>
          <pc:sldMk cId="4086279117" sldId="290"/>
        </pc:sldMkLst>
        <pc:graphicFrameChg chg="mod">
          <ac:chgData name="Jaroslav Divoký" userId="96ef28925de8bb34" providerId="LiveId" clId="{B7E481C2-3D29-495F-95D0-44EB1B2CE69E}" dt="2020-11-04T17:34:28.874" v="132" actId="12100"/>
          <ac:graphicFrameMkLst>
            <pc:docMk/>
            <pc:sldMk cId="4086279117" sldId="290"/>
            <ac:graphicFrameMk id="4" creationId="{00000000-0000-0000-0000-000000000000}"/>
          </ac:graphicFrameMkLst>
        </pc:graphicFrameChg>
      </pc:sldChg>
      <pc:sldChg chg="addSp delSp modSp add mod">
        <pc:chgData name="Jaroslav Divoký" userId="96ef28925de8bb34" providerId="LiveId" clId="{B7E481C2-3D29-495F-95D0-44EB1B2CE69E}" dt="2020-11-04T17:36:10.529" v="144" actId="12269"/>
        <pc:sldMkLst>
          <pc:docMk/>
          <pc:sldMk cId="3357220177" sldId="291"/>
        </pc:sldMkLst>
        <pc:spChg chg="del mod">
          <ac:chgData name="Jaroslav Divoký" userId="96ef28925de8bb34" providerId="LiveId" clId="{B7E481C2-3D29-495F-95D0-44EB1B2CE69E}" dt="2020-11-04T17:36:00.450" v="142" actId="12084"/>
          <ac:spMkLst>
            <pc:docMk/>
            <pc:sldMk cId="3357220177" sldId="291"/>
            <ac:spMk id="3" creationId="{00000000-0000-0000-0000-000000000000}"/>
          </ac:spMkLst>
        </pc:spChg>
        <pc:graphicFrameChg chg="add del modGraphic">
          <ac:chgData name="Jaroslav Divoký" userId="96ef28925de8bb34" providerId="LiveId" clId="{B7E481C2-3D29-495F-95D0-44EB1B2CE69E}" dt="2020-11-04T17:35:53.072" v="141" actId="478"/>
          <ac:graphicFrameMkLst>
            <pc:docMk/>
            <pc:sldMk cId="3357220177" sldId="291"/>
            <ac:graphicFrameMk id="4" creationId="{F9EC168D-1776-4645-96AB-F5D641F82197}"/>
          </ac:graphicFrameMkLst>
        </pc:graphicFrameChg>
        <pc:graphicFrameChg chg="add mod">
          <ac:chgData name="Jaroslav Divoký" userId="96ef28925de8bb34" providerId="LiveId" clId="{B7E481C2-3D29-495F-95D0-44EB1B2CE69E}" dt="2020-11-04T17:36:10.529" v="144" actId="12269"/>
          <ac:graphicFrameMkLst>
            <pc:docMk/>
            <pc:sldMk cId="3357220177" sldId="291"/>
            <ac:graphicFrameMk id="5" creationId="{56E8B351-A09C-407A-BB28-3EDAA60822D0}"/>
          </ac:graphicFrameMkLst>
        </pc:graphicFrameChg>
      </pc:sldChg>
      <pc:sldChg chg="addSp delSp modSp add">
        <pc:chgData name="Jaroslav Divoký" userId="96ef28925de8bb34" providerId="LiveId" clId="{B7E481C2-3D29-495F-95D0-44EB1B2CE69E}" dt="2020-11-04T17:39:56.647" v="170" actId="12269"/>
        <pc:sldMkLst>
          <pc:docMk/>
          <pc:sldMk cId="3253302601" sldId="292"/>
        </pc:sldMkLst>
        <pc:spChg chg="del">
          <ac:chgData name="Jaroslav Divoký" userId="96ef28925de8bb34" providerId="LiveId" clId="{B7E481C2-3D29-495F-95D0-44EB1B2CE69E}" dt="2020-11-04T17:39:50.248" v="167" actId="12084"/>
          <ac:spMkLst>
            <pc:docMk/>
            <pc:sldMk cId="3253302601" sldId="292"/>
            <ac:spMk id="5" creationId="{00000000-0000-0000-0000-000000000000}"/>
          </ac:spMkLst>
        </pc:spChg>
        <pc:graphicFrameChg chg="add mod">
          <ac:chgData name="Jaroslav Divoký" userId="96ef28925de8bb34" providerId="LiveId" clId="{B7E481C2-3D29-495F-95D0-44EB1B2CE69E}" dt="2020-11-04T17:39:56.647" v="170" actId="12269"/>
          <ac:graphicFrameMkLst>
            <pc:docMk/>
            <pc:sldMk cId="3253302601" sldId="292"/>
            <ac:graphicFrameMk id="2" creationId="{FB15211E-57C2-4CAF-B0E3-1546E758B6DC}"/>
          </ac:graphicFrameMkLst>
        </pc:graphicFrameChg>
      </pc:sldChg>
      <pc:sldChg chg="modSp add mod">
        <pc:chgData name="Jaroslav Divoký" userId="96ef28925de8bb34" providerId="LiveId" clId="{B7E481C2-3D29-495F-95D0-44EB1B2CE69E}" dt="2020-11-04T17:40:24.321" v="176" actId="20577"/>
        <pc:sldMkLst>
          <pc:docMk/>
          <pc:sldMk cId="1132724276" sldId="293"/>
        </pc:sldMkLst>
        <pc:spChg chg="mod">
          <ac:chgData name="Jaroslav Divoký" userId="96ef28925de8bb34" providerId="LiveId" clId="{B7E481C2-3D29-495F-95D0-44EB1B2CE69E}" dt="2020-11-04T17:40:24.321" v="176" actId="20577"/>
          <ac:spMkLst>
            <pc:docMk/>
            <pc:sldMk cId="1132724276" sldId="293"/>
            <ac:spMk id="3" creationId="{00000000-0000-0000-0000-000000000000}"/>
          </ac:spMkLst>
        </pc:spChg>
      </pc:sldChg>
      <pc:sldChg chg="addSp delSp modSp add mod">
        <pc:chgData name="Jaroslav Divoký" userId="96ef28925de8bb34" providerId="LiveId" clId="{B7E481C2-3D29-495F-95D0-44EB1B2CE69E}" dt="2020-11-04T17:43:00.516" v="210" actId="12100"/>
        <pc:sldMkLst>
          <pc:docMk/>
          <pc:sldMk cId="2550208238" sldId="294"/>
        </pc:sldMkLst>
        <pc:spChg chg="del">
          <ac:chgData name="Jaroslav Divoký" userId="96ef28925de8bb34" providerId="LiveId" clId="{B7E481C2-3D29-495F-95D0-44EB1B2CE69E}" dt="2020-11-04T17:42:25.295" v="190" actId="478"/>
          <ac:spMkLst>
            <pc:docMk/>
            <pc:sldMk cId="2550208238" sldId="294"/>
            <ac:spMk id="4" creationId="{00000000-0000-0000-0000-000000000000}"/>
          </ac:spMkLst>
        </pc:spChg>
        <pc:spChg chg="del">
          <ac:chgData name="Jaroslav Divoký" userId="96ef28925de8bb34" providerId="LiveId" clId="{B7E481C2-3D29-495F-95D0-44EB1B2CE69E}" dt="2020-11-04T17:42:44.373" v="205" actId="478"/>
          <ac:spMkLst>
            <pc:docMk/>
            <pc:sldMk cId="2550208238" sldId="294"/>
            <ac:spMk id="5" creationId="{00000000-0000-0000-0000-000000000000}"/>
          </ac:spMkLst>
        </pc:spChg>
        <pc:spChg chg="del mod">
          <ac:chgData name="Jaroslav Divoký" userId="96ef28925de8bb34" providerId="LiveId" clId="{B7E481C2-3D29-495F-95D0-44EB1B2CE69E}" dt="2020-11-04T17:42:42.768" v="204" actId="12084"/>
          <ac:spMkLst>
            <pc:docMk/>
            <pc:sldMk cId="2550208238" sldId="294"/>
            <ac:spMk id="6" creationId="{00000000-0000-0000-0000-000000000000}"/>
          </ac:spMkLst>
        </pc:spChg>
        <pc:graphicFrameChg chg="add mod">
          <ac:chgData name="Jaroslav Divoký" userId="96ef28925de8bb34" providerId="LiveId" clId="{B7E481C2-3D29-495F-95D0-44EB1B2CE69E}" dt="2020-11-04T17:43:00.516" v="210" actId="12100"/>
          <ac:graphicFrameMkLst>
            <pc:docMk/>
            <pc:sldMk cId="2550208238" sldId="294"/>
            <ac:graphicFrameMk id="2" creationId="{044B726B-9982-4E52-B41B-BB64923ADAFE}"/>
          </ac:graphicFrameMkLst>
        </pc:graphicFrameChg>
      </pc:sldChg>
      <pc:sldChg chg="addSp delSp modSp add">
        <pc:chgData name="Jaroslav Divoký" userId="96ef28925de8bb34" providerId="LiveId" clId="{B7E481C2-3D29-495F-95D0-44EB1B2CE69E}" dt="2020-11-04T17:44:10.768" v="223" actId="12269"/>
        <pc:sldMkLst>
          <pc:docMk/>
          <pc:sldMk cId="700370252" sldId="295"/>
        </pc:sldMkLst>
        <pc:spChg chg="del">
          <ac:chgData name="Jaroslav Divoký" userId="96ef28925de8bb34" providerId="LiveId" clId="{B7E481C2-3D29-495F-95D0-44EB1B2CE69E}" dt="2020-11-04T17:43:56.169" v="220" actId="12084"/>
          <ac:spMkLst>
            <pc:docMk/>
            <pc:sldMk cId="700370252" sldId="295"/>
            <ac:spMk id="3" creationId="{00000000-0000-0000-0000-000000000000}"/>
          </ac:spMkLst>
        </pc:spChg>
        <pc:graphicFrameChg chg="add mod">
          <ac:chgData name="Jaroslav Divoký" userId="96ef28925de8bb34" providerId="LiveId" clId="{B7E481C2-3D29-495F-95D0-44EB1B2CE69E}" dt="2020-11-04T17:44:10.768" v="223" actId="12269"/>
          <ac:graphicFrameMkLst>
            <pc:docMk/>
            <pc:sldMk cId="700370252" sldId="295"/>
            <ac:graphicFrameMk id="4" creationId="{21194CBE-AC68-45E6-8B99-42710D8C8562}"/>
          </ac:graphicFrameMkLst>
        </pc:graphicFrameChg>
      </pc:sldChg>
      <pc:sldChg chg="modSp add mod">
        <pc:chgData name="Jaroslav Divoký" userId="96ef28925de8bb34" providerId="LiveId" clId="{B7E481C2-3D29-495F-95D0-44EB1B2CE69E}" dt="2020-11-04T17:24:16.380" v="60" actId="27636"/>
        <pc:sldMkLst>
          <pc:docMk/>
          <pc:sldMk cId="1709782494" sldId="296"/>
        </pc:sldMkLst>
        <pc:spChg chg="mod">
          <ac:chgData name="Jaroslav Divoký" userId="96ef28925de8bb34" providerId="LiveId" clId="{B7E481C2-3D29-495F-95D0-44EB1B2CE69E}" dt="2020-11-04T17:24:16.380" v="60" actId="27636"/>
          <ac:spMkLst>
            <pc:docMk/>
            <pc:sldMk cId="1709782494" sldId="296"/>
            <ac:spMk id="3" creationId="{00000000-0000-0000-0000-000000000000}"/>
          </ac:spMkLst>
        </pc:spChg>
      </pc:sldChg>
      <pc:sldChg chg="add">
        <pc:chgData name="Jaroslav Divoký" userId="96ef28925de8bb34" providerId="LiveId" clId="{B7E481C2-3D29-495F-95D0-44EB1B2CE69E}" dt="2020-11-04T17:24:15.915" v="54"/>
        <pc:sldMkLst>
          <pc:docMk/>
          <pc:sldMk cId="1216531724" sldId="297"/>
        </pc:sldMkLst>
      </pc:sldChg>
      <pc:sldChg chg="modSp add mod">
        <pc:chgData name="Jaroslav Divoký" userId="96ef28925de8bb34" providerId="LiveId" clId="{B7E481C2-3D29-495F-95D0-44EB1B2CE69E}" dt="2020-11-04T17:46:35.311" v="239" actId="113"/>
        <pc:sldMkLst>
          <pc:docMk/>
          <pc:sldMk cId="2130466754" sldId="299"/>
        </pc:sldMkLst>
        <pc:spChg chg="mod">
          <ac:chgData name="Jaroslav Divoký" userId="96ef28925de8bb34" providerId="LiveId" clId="{B7E481C2-3D29-495F-95D0-44EB1B2CE69E}" dt="2020-11-04T17:46:11.274" v="236"/>
          <ac:spMkLst>
            <pc:docMk/>
            <pc:sldMk cId="2130466754" sldId="299"/>
            <ac:spMk id="2" creationId="{00000000-0000-0000-0000-000000000000}"/>
          </ac:spMkLst>
        </pc:spChg>
        <pc:graphicFrameChg chg="mod">
          <ac:chgData name="Jaroslav Divoký" userId="96ef28925de8bb34" providerId="LiveId" clId="{B7E481C2-3D29-495F-95D0-44EB1B2CE69E}" dt="2020-11-04T17:46:35.311" v="239" actId="113"/>
          <ac:graphicFrameMkLst>
            <pc:docMk/>
            <pc:sldMk cId="2130466754" sldId="299"/>
            <ac:graphicFrameMk id="5" creationId="{00000000-0000-0000-0000-000000000000}"/>
          </ac:graphicFrameMkLst>
        </pc:graphicFrameChg>
      </pc:sldChg>
      <pc:sldChg chg="delSp modSp add mod">
        <pc:chgData name="Jaroslav Divoký" userId="96ef28925de8bb34" providerId="LiveId" clId="{B7E481C2-3D29-495F-95D0-44EB1B2CE69E}" dt="2020-11-04T17:53:48.081" v="307" actId="339"/>
        <pc:sldMkLst>
          <pc:docMk/>
          <pc:sldMk cId="1837119820" sldId="300"/>
        </pc:sldMkLst>
        <pc:spChg chg="mod">
          <ac:chgData name="Jaroslav Divoký" userId="96ef28925de8bb34" providerId="LiveId" clId="{B7E481C2-3D29-495F-95D0-44EB1B2CE69E}" dt="2020-11-04T17:53:48.081" v="307" actId="339"/>
          <ac:spMkLst>
            <pc:docMk/>
            <pc:sldMk cId="1837119820" sldId="300"/>
            <ac:spMk id="4" creationId="{00000000-0000-0000-0000-000000000000}"/>
          </ac:spMkLst>
        </pc:spChg>
        <pc:spChg chg="del">
          <ac:chgData name="Jaroslav Divoký" userId="96ef28925de8bb34" providerId="LiveId" clId="{B7E481C2-3D29-495F-95D0-44EB1B2CE69E}" dt="2020-11-04T17:53:16.286" v="305" actId="478"/>
          <ac:spMkLst>
            <pc:docMk/>
            <pc:sldMk cId="1837119820" sldId="300"/>
            <ac:spMk id="5" creationId="{00000000-0000-0000-0000-000000000000}"/>
          </ac:spMkLst>
        </pc:spChg>
      </pc:sldChg>
      <pc:sldChg chg="add">
        <pc:chgData name="Jaroslav Divoký" userId="96ef28925de8bb34" providerId="LiveId" clId="{B7E481C2-3D29-495F-95D0-44EB1B2CE69E}" dt="2020-11-04T17:24:15.915" v="54"/>
        <pc:sldMkLst>
          <pc:docMk/>
          <pc:sldMk cId="3650891244" sldId="301"/>
        </pc:sldMkLst>
      </pc:sldChg>
      <pc:sldChg chg="modSp add">
        <pc:chgData name="Jaroslav Divoký" userId="96ef28925de8bb34" providerId="LiveId" clId="{B7E481C2-3D29-495F-95D0-44EB1B2CE69E}" dt="2020-11-04T17:51:51.496" v="295" actId="20577"/>
        <pc:sldMkLst>
          <pc:docMk/>
          <pc:sldMk cId="3320491882" sldId="302"/>
        </pc:sldMkLst>
        <pc:graphicFrameChg chg="mod">
          <ac:chgData name="Jaroslav Divoký" userId="96ef28925de8bb34" providerId="LiveId" clId="{B7E481C2-3D29-495F-95D0-44EB1B2CE69E}" dt="2020-11-04T17:51:51.496" v="295" actId="20577"/>
          <ac:graphicFrameMkLst>
            <pc:docMk/>
            <pc:sldMk cId="3320491882" sldId="302"/>
            <ac:graphicFrameMk id="4" creationId="{00000000-0000-0000-0000-000000000000}"/>
          </ac:graphicFrameMkLst>
        </pc:graphicFrameChg>
      </pc:sldChg>
      <pc:sldChg chg="modSp add">
        <pc:chgData name="Jaroslav Divoký" userId="96ef28925de8bb34" providerId="LiveId" clId="{B7E481C2-3D29-495F-95D0-44EB1B2CE69E}" dt="2020-11-04T17:52:05.448" v="297" actId="12100"/>
        <pc:sldMkLst>
          <pc:docMk/>
          <pc:sldMk cId="938566097" sldId="303"/>
        </pc:sldMkLst>
        <pc:graphicFrameChg chg="mod">
          <ac:chgData name="Jaroslav Divoký" userId="96ef28925de8bb34" providerId="LiveId" clId="{B7E481C2-3D29-495F-95D0-44EB1B2CE69E}" dt="2020-11-04T17:52:05.448" v="297" actId="12100"/>
          <ac:graphicFrameMkLst>
            <pc:docMk/>
            <pc:sldMk cId="938566097" sldId="303"/>
            <ac:graphicFrameMk id="4" creationId="{00000000-0000-0000-0000-000000000000}"/>
          </ac:graphicFrameMkLst>
        </pc:graphicFrameChg>
      </pc:sldChg>
      <pc:sldChg chg="modSp add">
        <pc:chgData name="Jaroslav Divoký" userId="96ef28925de8bb34" providerId="LiveId" clId="{B7E481C2-3D29-495F-95D0-44EB1B2CE69E}" dt="2020-11-04T17:52:16.904" v="300" actId="14100"/>
        <pc:sldMkLst>
          <pc:docMk/>
          <pc:sldMk cId="3298822148" sldId="304"/>
        </pc:sldMkLst>
        <pc:graphicFrameChg chg="mod">
          <ac:chgData name="Jaroslav Divoký" userId="96ef28925de8bb34" providerId="LiveId" clId="{B7E481C2-3D29-495F-95D0-44EB1B2CE69E}" dt="2020-11-04T17:52:16.904" v="300" actId="14100"/>
          <ac:graphicFrameMkLst>
            <pc:docMk/>
            <pc:sldMk cId="3298822148" sldId="304"/>
            <ac:graphicFrameMk id="4" creationId="{00000000-0000-0000-0000-000000000000}"/>
          </ac:graphicFrameMkLst>
        </pc:graphicFrameChg>
      </pc:sldChg>
      <pc:sldChg chg="del">
        <pc:chgData name="Jaroslav Divoký" userId="96ef28925de8bb34" providerId="LiveId" clId="{B7E481C2-3D29-495F-95D0-44EB1B2CE69E}" dt="2020-11-04T17:23:07.490" v="51" actId="47"/>
        <pc:sldMkLst>
          <pc:docMk/>
          <pc:sldMk cId="2942294661" sldId="320"/>
        </pc:sldMkLst>
      </pc:sldChg>
      <pc:sldChg chg="del">
        <pc:chgData name="Jaroslav Divoký" userId="96ef28925de8bb34" providerId="LiveId" clId="{B7E481C2-3D29-495F-95D0-44EB1B2CE69E}" dt="2020-11-04T17:23:07.490" v="51" actId="47"/>
        <pc:sldMkLst>
          <pc:docMk/>
          <pc:sldMk cId="1505840330" sldId="321"/>
        </pc:sldMkLst>
      </pc:sldChg>
      <pc:sldChg chg="del">
        <pc:chgData name="Jaroslav Divoký" userId="96ef28925de8bb34" providerId="LiveId" clId="{B7E481C2-3D29-495F-95D0-44EB1B2CE69E}" dt="2020-11-04T17:23:07.490" v="51" actId="47"/>
        <pc:sldMkLst>
          <pc:docMk/>
          <pc:sldMk cId="2789236465" sldId="322"/>
        </pc:sldMkLst>
      </pc:sldChg>
      <pc:sldChg chg="del">
        <pc:chgData name="Jaroslav Divoký" userId="96ef28925de8bb34" providerId="LiveId" clId="{B7E481C2-3D29-495F-95D0-44EB1B2CE69E}" dt="2020-11-04T17:23:07.490" v="51" actId="47"/>
        <pc:sldMkLst>
          <pc:docMk/>
          <pc:sldMk cId="3076670638" sldId="323"/>
        </pc:sldMkLst>
      </pc:sldChg>
      <pc:sldChg chg="del">
        <pc:chgData name="Jaroslav Divoký" userId="96ef28925de8bb34" providerId="LiveId" clId="{B7E481C2-3D29-495F-95D0-44EB1B2CE69E}" dt="2020-11-04T17:23:07.490" v="51" actId="47"/>
        <pc:sldMkLst>
          <pc:docMk/>
          <pc:sldMk cId="4174659966" sldId="324"/>
        </pc:sldMkLst>
      </pc:sldChg>
      <pc:sldChg chg="del">
        <pc:chgData name="Jaroslav Divoký" userId="96ef28925de8bb34" providerId="LiveId" clId="{B7E481C2-3D29-495F-95D0-44EB1B2CE69E}" dt="2020-11-04T17:23:07.490" v="51" actId="47"/>
        <pc:sldMkLst>
          <pc:docMk/>
          <pc:sldMk cId="1252978807" sldId="328"/>
        </pc:sldMkLst>
      </pc:sldChg>
      <pc:sldChg chg="del">
        <pc:chgData name="Jaroslav Divoký" userId="96ef28925de8bb34" providerId="LiveId" clId="{B7E481C2-3D29-495F-95D0-44EB1B2CE69E}" dt="2020-11-04T17:23:07.490" v="51" actId="47"/>
        <pc:sldMkLst>
          <pc:docMk/>
          <pc:sldMk cId="559963841" sldId="329"/>
        </pc:sldMkLst>
      </pc:sldChg>
      <pc:sldChg chg="del">
        <pc:chgData name="Jaroslav Divoký" userId="96ef28925de8bb34" providerId="LiveId" clId="{B7E481C2-3D29-495F-95D0-44EB1B2CE69E}" dt="2020-11-04T17:23:07.490" v="51" actId="47"/>
        <pc:sldMkLst>
          <pc:docMk/>
          <pc:sldMk cId="1502100560" sldId="332"/>
        </pc:sldMkLst>
      </pc:sldChg>
      <pc:sldChg chg="del">
        <pc:chgData name="Jaroslav Divoký" userId="96ef28925de8bb34" providerId="LiveId" clId="{B7E481C2-3D29-495F-95D0-44EB1B2CE69E}" dt="2020-11-04T17:23:07.490" v="51" actId="47"/>
        <pc:sldMkLst>
          <pc:docMk/>
          <pc:sldMk cId="1915797119" sldId="339"/>
        </pc:sldMkLst>
      </pc:sldChg>
      <pc:sldChg chg="del">
        <pc:chgData name="Jaroslav Divoký" userId="96ef28925de8bb34" providerId="LiveId" clId="{B7E481C2-3D29-495F-95D0-44EB1B2CE69E}" dt="2020-11-04T17:23:07.490" v="51" actId="47"/>
        <pc:sldMkLst>
          <pc:docMk/>
          <pc:sldMk cId="1218927331" sldId="340"/>
        </pc:sldMkLst>
      </pc:sldChg>
      <pc:sldChg chg="del">
        <pc:chgData name="Jaroslav Divoký" userId="96ef28925de8bb34" providerId="LiveId" clId="{B7E481C2-3D29-495F-95D0-44EB1B2CE69E}" dt="2020-11-04T17:23:07.490" v="51" actId="47"/>
        <pc:sldMkLst>
          <pc:docMk/>
          <pc:sldMk cId="2307903117" sldId="341"/>
        </pc:sldMkLst>
      </pc:sldChg>
      <pc:sldChg chg="del">
        <pc:chgData name="Jaroslav Divoký" userId="96ef28925de8bb34" providerId="LiveId" clId="{B7E481C2-3D29-495F-95D0-44EB1B2CE69E}" dt="2020-11-04T17:23:07.490" v="51" actId="47"/>
        <pc:sldMkLst>
          <pc:docMk/>
          <pc:sldMk cId="690515891" sldId="342"/>
        </pc:sldMkLst>
      </pc:sldChg>
      <pc:sldChg chg="del">
        <pc:chgData name="Jaroslav Divoký" userId="96ef28925de8bb34" providerId="LiveId" clId="{B7E481C2-3D29-495F-95D0-44EB1B2CE69E}" dt="2020-11-04T17:23:07.490" v="51" actId="47"/>
        <pc:sldMkLst>
          <pc:docMk/>
          <pc:sldMk cId="154771839" sldId="343"/>
        </pc:sldMkLst>
      </pc:sldChg>
      <pc:sldChg chg="del">
        <pc:chgData name="Jaroslav Divoký" userId="96ef28925de8bb34" providerId="LiveId" clId="{B7E481C2-3D29-495F-95D0-44EB1B2CE69E}" dt="2020-11-04T17:23:07.490" v="51" actId="47"/>
        <pc:sldMkLst>
          <pc:docMk/>
          <pc:sldMk cId="1552358578" sldId="344"/>
        </pc:sldMkLst>
      </pc:sldChg>
      <pc:sldChg chg="del">
        <pc:chgData name="Jaroslav Divoký" userId="96ef28925de8bb34" providerId="LiveId" clId="{B7E481C2-3D29-495F-95D0-44EB1B2CE69E}" dt="2020-11-04T17:23:07.490" v="51" actId="47"/>
        <pc:sldMkLst>
          <pc:docMk/>
          <pc:sldMk cId="2659747798" sldId="345"/>
        </pc:sldMkLst>
      </pc:sldChg>
      <pc:sldChg chg="del">
        <pc:chgData name="Jaroslav Divoký" userId="96ef28925de8bb34" providerId="LiveId" clId="{B7E481C2-3D29-495F-95D0-44EB1B2CE69E}" dt="2020-11-04T17:23:07.490" v="51" actId="47"/>
        <pc:sldMkLst>
          <pc:docMk/>
          <pc:sldMk cId="3480468825" sldId="350"/>
        </pc:sldMkLst>
      </pc:sldChg>
      <pc:sldChg chg="del">
        <pc:chgData name="Jaroslav Divoký" userId="96ef28925de8bb34" providerId="LiveId" clId="{B7E481C2-3D29-495F-95D0-44EB1B2CE69E}" dt="2020-11-04T17:23:07.490" v="51" actId="47"/>
        <pc:sldMkLst>
          <pc:docMk/>
          <pc:sldMk cId="665065233" sldId="351"/>
        </pc:sldMkLst>
      </pc:sldChg>
      <pc:sldChg chg="del">
        <pc:chgData name="Jaroslav Divoký" userId="96ef28925de8bb34" providerId="LiveId" clId="{B7E481C2-3D29-495F-95D0-44EB1B2CE69E}" dt="2020-11-04T17:23:07.490" v="51" actId="47"/>
        <pc:sldMkLst>
          <pc:docMk/>
          <pc:sldMk cId="928748820" sldId="354"/>
        </pc:sldMkLst>
      </pc:sldChg>
      <pc:sldChg chg="del">
        <pc:chgData name="Jaroslav Divoký" userId="96ef28925de8bb34" providerId="LiveId" clId="{B7E481C2-3D29-495F-95D0-44EB1B2CE69E}" dt="2020-11-04T17:23:07.490" v="51" actId="47"/>
        <pc:sldMkLst>
          <pc:docMk/>
          <pc:sldMk cId="3721275946" sldId="355"/>
        </pc:sldMkLst>
      </pc:sldChg>
      <pc:sldChg chg="del">
        <pc:chgData name="Jaroslav Divoký" userId="96ef28925de8bb34" providerId="LiveId" clId="{B7E481C2-3D29-495F-95D0-44EB1B2CE69E}" dt="2020-11-04T17:23:07.490" v="51" actId="47"/>
        <pc:sldMkLst>
          <pc:docMk/>
          <pc:sldMk cId="3526131727" sldId="359"/>
        </pc:sldMkLst>
      </pc:sldChg>
      <pc:sldChg chg="del">
        <pc:chgData name="Jaroslav Divoký" userId="96ef28925de8bb34" providerId="LiveId" clId="{B7E481C2-3D29-495F-95D0-44EB1B2CE69E}" dt="2020-11-04T17:23:07.490" v="51" actId="47"/>
        <pc:sldMkLst>
          <pc:docMk/>
          <pc:sldMk cId="1413049368" sldId="360"/>
        </pc:sldMkLst>
      </pc:sldChg>
      <pc:sldChg chg="del">
        <pc:chgData name="Jaroslav Divoký" userId="96ef28925de8bb34" providerId="LiveId" clId="{B7E481C2-3D29-495F-95D0-44EB1B2CE69E}" dt="2020-11-04T19:44:41.308" v="338" actId="47"/>
        <pc:sldMkLst>
          <pc:docMk/>
          <pc:sldMk cId="3280434166" sldId="370"/>
        </pc:sldMkLst>
      </pc:sldChg>
      <pc:sldChg chg="addSp delSp modSp del mod delDesignElem chgLayout">
        <pc:chgData name="Jaroslav Divoký" userId="96ef28925de8bb34" providerId="LiveId" clId="{B7E481C2-3D29-495F-95D0-44EB1B2CE69E}" dt="2020-11-04T19:44:41.308" v="338" actId="47"/>
        <pc:sldMkLst>
          <pc:docMk/>
          <pc:sldMk cId="1155629588" sldId="371"/>
        </pc:sldMkLst>
        <pc:spChg chg="add del mod ord">
          <ac:chgData name="Jaroslav Divoký" userId="96ef28925de8bb34" providerId="LiveId" clId="{B7E481C2-3D29-495F-95D0-44EB1B2CE69E}" dt="2020-11-04T17:18:10.077" v="8" actId="478"/>
          <ac:spMkLst>
            <pc:docMk/>
            <pc:sldMk cId="1155629588" sldId="371"/>
            <ac:spMk id="2" creationId="{DFC8EF47-6180-42AB-BEE5-3DBCF5F50508}"/>
          </ac:spMkLst>
        </pc:spChg>
        <pc:spChg chg="del">
          <ac:chgData name="Jaroslav Divoký" userId="96ef28925de8bb34" providerId="LiveId" clId="{B7E481C2-3D29-495F-95D0-44EB1B2CE69E}" dt="2020-11-04T17:18:04.306" v="7" actId="700"/>
          <ac:spMkLst>
            <pc:docMk/>
            <pc:sldMk cId="1155629588" sldId="371"/>
            <ac:spMk id="10" creationId="{BE95D989-81FA-4BAD-9AD5-E46CEDA91B36}"/>
          </ac:spMkLst>
        </pc:spChg>
        <pc:spChg chg="del">
          <ac:chgData name="Jaroslav Divoký" userId="96ef28925de8bb34" providerId="LiveId" clId="{B7E481C2-3D29-495F-95D0-44EB1B2CE69E}" dt="2020-11-04T17:18:04.306" v="7" actId="700"/>
          <ac:spMkLst>
            <pc:docMk/>
            <pc:sldMk cId="1155629588" sldId="371"/>
            <ac:spMk id="14" creationId="{156189E5-8A3E-4CFD-B71B-CCD0F8495E56}"/>
          </ac:spMkLst>
        </pc:spChg>
        <pc:graphicFrameChg chg="mod ord">
          <ac:chgData name="Jaroslav Divoký" userId="96ef28925de8bb34" providerId="LiveId" clId="{B7E481C2-3D29-495F-95D0-44EB1B2CE69E}" dt="2020-11-04T17:58:26.583" v="331" actId="12269"/>
          <ac:graphicFrameMkLst>
            <pc:docMk/>
            <pc:sldMk cId="1155629588" sldId="371"/>
            <ac:graphicFrameMk id="5" creationId="{222FCEEB-DC22-4745-9D22-A1BFDD148F74}"/>
          </ac:graphicFrameMkLst>
        </pc:graphicFrameChg>
      </pc:sldChg>
      <pc:sldChg chg="modSp del mod">
        <pc:chgData name="Jaroslav Divoký" userId="96ef28925de8bb34" providerId="LiveId" clId="{B7E481C2-3D29-495F-95D0-44EB1B2CE69E}" dt="2020-11-04T19:44:41.308" v="338" actId="47"/>
        <pc:sldMkLst>
          <pc:docMk/>
          <pc:sldMk cId="1216091944" sldId="374"/>
        </pc:sldMkLst>
        <pc:spChg chg="mod">
          <ac:chgData name="Jaroslav Divoký" userId="96ef28925de8bb34" providerId="LiveId" clId="{B7E481C2-3D29-495F-95D0-44EB1B2CE69E}" dt="2020-11-04T17:18:42.141" v="10" actId="14100"/>
          <ac:spMkLst>
            <pc:docMk/>
            <pc:sldMk cId="1216091944" sldId="374"/>
            <ac:spMk id="3" creationId="{00000000-0000-0000-0000-000000000000}"/>
          </ac:spMkLst>
        </pc:spChg>
      </pc:sldChg>
      <pc:sldChg chg="modSp del">
        <pc:chgData name="Jaroslav Divoký" userId="96ef28925de8bb34" providerId="LiveId" clId="{B7E481C2-3D29-495F-95D0-44EB1B2CE69E}" dt="2020-11-04T19:44:41.308" v="338" actId="47"/>
        <pc:sldMkLst>
          <pc:docMk/>
          <pc:sldMk cId="3807609158" sldId="375"/>
        </pc:sldMkLst>
        <pc:graphicFrameChg chg="mod">
          <ac:chgData name="Jaroslav Divoký" userId="96ef28925de8bb34" providerId="LiveId" clId="{B7E481C2-3D29-495F-95D0-44EB1B2CE69E}" dt="2020-11-04T17:58:40.774" v="333" actId="12269"/>
          <ac:graphicFrameMkLst>
            <pc:docMk/>
            <pc:sldMk cId="3807609158" sldId="375"/>
            <ac:graphicFrameMk id="16" creationId="{14E776B8-1CA5-443D-8546-8C378E052F7C}"/>
          </ac:graphicFrameMkLst>
        </pc:graphicFrameChg>
      </pc:sldChg>
      <pc:sldChg chg="del">
        <pc:chgData name="Jaroslav Divoký" userId="96ef28925de8bb34" providerId="LiveId" clId="{B7E481C2-3D29-495F-95D0-44EB1B2CE69E}" dt="2020-11-04T19:44:41.308" v="338" actId="47"/>
        <pc:sldMkLst>
          <pc:docMk/>
          <pc:sldMk cId="640216771" sldId="379"/>
        </pc:sldMkLst>
      </pc:sldChg>
      <pc:sldChg chg="del">
        <pc:chgData name="Jaroslav Divoký" userId="96ef28925de8bb34" providerId="LiveId" clId="{B7E481C2-3D29-495F-95D0-44EB1B2CE69E}" dt="2020-11-04T19:44:41.308" v="338" actId="47"/>
        <pc:sldMkLst>
          <pc:docMk/>
          <pc:sldMk cId="3192838651" sldId="381"/>
        </pc:sldMkLst>
      </pc:sldChg>
      <pc:sldChg chg="modSp mod">
        <pc:chgData name="Jaroslav Divoký" userId="96ef28925de8bb34" providerId="LiveId" clId="{B7E481C2-3D29-495F-95D0-44EB1B2CE69E}" dt="2020-11-04T19:46:02.327" v="358" actId="15"/>
        <pc:sldMkLst>
          <pc:docMk/>
          <pc:sldMk cId="3156070644" sldId="389"/>
        </pc:sldMkLst>
        <pc:spChg chg="mod">
          <ac:chgData name="Jaroslav Divoký" userId="96ef28925de8bb34" providerId="LiveId" clId="{B7E481C2-3D29-495F-95D0-44EB1B2CE69E}" dt="2020-11-04T19:46:02.327" v="358" actId="15"/>
          <ac:spMkLst>
            <pc:docMk/>
            <pc:sldMk cId="3156070644" sldId="389"/>
            <ac:spMk id="3" creationId="{00000000-0000-0000-0000-000000000000}"/>
          </ac:spMkLst>
        </pc:spChg>
        <pc:graphicFrameChg chg="mod">
          <ac:chgData name="Jaroslav Divoký" userId="96ef28925de8bb34" providerId="LiveId" clId="{B7E481C2-3D29-495F-95D0-44EB1B2CE69E}" dt="2020-11-04T17:17:33.191" v="6" actId="20577"/>
          <ac:graphicFrameMkLst>
            <pc:docMk/>
            <pc:sldMk cId="3156070644" sldId="389"/>
            <ac:graphicFrameMk id="4" creationId="{00000000-0000-0000-0000-000000000000}"/>
          </ac:graphicFrameMkLst>
        </pc:graphicFrameChg>
      </pc:sldChg>
      <pc:sldChg chg="del">
        <pc:chgData name="Jaroslav Divoký" userId="96ef28925de8bb34" providerId="LiveId" clId="{B7E481C2-3D29-495F-95D0-44EB1B2CE69E}" dt="2020-11-04T19:44:41.308" v="338" actId="47"/>
        <pc:sldMkLst>
          <pc:docMk/>
          <pc:sldMk cId="3457888407" sldId="390"/>
        </pc:sldMkLst>
      </pc:sldChg>
      <pc:sldChg chg="del">
        <pc:chgData name="Jaroslav Divoký" userId="96ef28925de8bb34" providerId="LiveId" clId="{B7E481C2-3D29-495F-95D0-44EB1B2CE69E}" dt="2020-11-04T17:23:07.490" v="51" actId="47"/>
        <pc:sldMkLst>
          <pc:docMk/>
          <pc:sldMk cId="3636389387" sldId="401"/>
        </pc:sldMkLst>
      </pc:sldChg>
      <pc:sldChg chg="del">
        <pc:chgData name="Jaroslav Divoký" userId="96ef28925de8bb34" providerId="LiveId" clId="{B7E481C2-3D29-495F-95D0-44EB1B2CE69E}" dt="2020-11-04T17:23:07.490" v="51" actId="47"/>
        <pc:sldMkLst>
          <pc:docMk/>
          <pc:sldMk cId="2467839868" sldId="402"/>
        </pc:sldMkLst>
      </pc:sldChg>
      <pc:sldChg chg="del">
        <pc:chgData name="Jaroslav Divoký" userId="96ef28925de8bb34" providerId="LiveId" clId="{B7E481C2-3D29-495F-95D0-44EB1B2CE69E}" dt="2020-11-04T17:23:07.490" v="51" actId="47"/>
        <pc:sldMkLst>
          <pc:docMk/>
          <pc:sldMk cId="3551644875" sldId="403"/>
        </pc:sldMkLst>
      </pc:sldChg>
      <pc:sldChg chg="del">
        <pc:chgData name="Jaroslav Divoký" userId="96ef28925de8bb34" providerId="LiveId" clId="{B7E481C2-3D29-495F-95D0-44EB1B2CE69E}" dt="2020-11-04T17:23:07.490" v="51" actId="47"/>
        <pc:sldMkLst>
          <pc:docMk/>
          <pc:sldMk cId="4012338441" sldId="404"/>
        </pc:sldMkLst>
      </pc:sldChg>
      <pc:sldChg chg="del">
        <pc:chgData name="Jaroslav Divoký" userId="96ef28925de8bb34" providerId="LiveId" clId="{B7E481C2-3D29-495F-95D0-44EB1B2CE69E}" dt="2020-11-04T17:23:07.490" v="51" actId="47"/>
        <pc:sldMkLst>
          <pc:docMk/>
          <pc:sldMk cId="2889851215" sldId="405"/>
        </pc:sldMkLst>
      </pc:sldChg>
      <pc:sldChg chg="addSp modSp del mod">
        <pc:chgData name="Jaroslav Divoký" userId="96ef28925de8bb34" providerId="LiveId" clId="{B7E481C2-3D29-495F-95D0-44EB1B2CE69E}" dt="2020-11-04T19:44:41.308" v="338" actId="47"/>
        <pc:sldMkLst>
          <pc:docMk/>
          <pc:sldMk cId="3263945038" sldId="416"/>
        </pc:sldMkLst>
        <pc:spChg chg="mod">
          <ac:chgData name="Jaroslav Divoký" userId="96ef28925de8bb34" providerId="LiveId" clId="{B7E481C2-3D29-495F-95D0-44EB1B2CE69E}" dt="2020-11-04T17:20:34.274" v="41" actId="20577"/>
          <ac:spMkLst>
            <pc:docMk/>
            <pc:sldMk cId="3263945038" sldId="416"/>
            <ac:spMk id="2" creationId="{00000000-0000-0000-0000-000000000000}"/>
          </ac:spMkLst>
        </pc:spChg>
        <pc:spChg chg="add mod">
          <ac:chgData name="Jaroslav Divoký" userId="96ef28925de8bb34" providerId="LiveId" clId="{B7E481C2-3D29-495F-95D0-44EB1B2CE69E}" dt="2020-11-04T17:21:03.440" v="44" actId="1076"/>
          <ac:spMkLst>
            <pc:docMk/>
            <pc:sldMk cId="3263945038" sldId="416"/>
            <ac:spMk id="3" creationId="{F600426E-3034-408B-839B-556B2EB6E3F7}"/>
          </ac:spMkLst>
        </pc:spChg>
        <pc:spChg chg="add mod">
          <ac:chgData name="Jaroslav Divoký" userId="96ef28925de8bb34" providerId="LiveId" clId="{B7E481C2-3D29-495F-95D0-44EB1B2CE69E}" dt="2020-11-04T17:21:15.266" v="46" actId="1076"/>
          <ac:spMkLst>
            <pc:docMk/>
            <pc:sldMk cId="3263945038" sldId="416"/>
            <ac:spMk id="6" creationId="{8B1A0CBB-7BEC-452F-AD36-F70A123E5D6B}"/>
          </ac:spMkLst>
        </pc:spChg>
        <pc:spChg chg="add mod">
          <ac:chgData name="Jaroslav Divoký" userId="96ef28925de8bb34" providerId="LiveId" clId="{B7E481C2-3D29-495F-95D0-44EB1B2CE69E}" dt="2020-11-04T17:21:32.297" v="50" actId="1076"/>
          <ac:spMkLst>
            <pc:docMk/>
            <pc:sldMk cId="3263945038" sldId="416"/>
            <ac:spMk id="8" creationId="{605FE8E0-9F9B-4CD5-9BD2-F6F86D7A9BDE}"/>
          </ac:spMkLst>
        </pc:spChg>
        <pc:graphicFrameChg chg="mod">
          <ac:chgData name="Jaroslav Divoký" userId="96ef28925de8bb34" providerId="LiveId" clId="{B7E481C2-3D29-495F-95D0-44EB1B2CE69E}" dt="2020-11-04T17:19:55.983" v="40" actId="20577"/>
          <ac:graphicFrameMkLst>
            <pc:docMk/>
            <pc:sldMk cId="3263945038" sldId="416"/>
            <ac:graphicFrameMk id="4" creationId="{00000000-0000-0000-0000-000000000000}"/>
          </ac:graphicFrameMkLst>
        </pc:graphicFrameChg>
      </pc:sldChg>
      <pc:sldChg chg="modSp mod ord">
        <pc:chgData name="Jaroslav Divoký" userId="96ef28925de8bb34" providerId="LiveId" clId="{B7E481C2-3D29-495F-95D0-44EB1B2CE69E}" dt="2020-11-04T17:57:45.937" v="329" actId="20577"/>
        <pc:sldMkLst>
          <pc:docMk/>
          <pc:sldMk cId="3725143011" sldId="418"/>
        </pc:sldMkLst>
        <pc:spChg chg="mod">
          <ac:chgData name="Jaroslav Divoký" userId="96ef28925de8bb34" providerId="LiveId" clId="{B7E481C2-3D29-495F-95D0-44EB1B2CE69E}" dt="2020-11-04T17:57:45.937" v="329" actId="20577"/>
          <ac:spMkLst>
            <pc:docMk/>
            <pc:sldMk cId="3725143011" sldId="418"/>
            <ac:spMk id="2" creationId="{00000000-0000-0000-0000-000000000000}"/>
          </ac:spMkLst>
        </pc:spChg>
        <pc:spChg chg="mod">
          <ac:chgData name="Jaroslav Divoký" userId="96ef28925de8bb34" providerId="LiveId" clId="{B7E481C2-3D29-495F-95D0-44EB1B2CE69E}" dt="2020-11-04T17:27:34.950" v="82" actId="6549"/>
          <ac:spMkLst>
            <pc:docMk/>
            <pc:sldMk cId="3725143011" sldId="418"/>
            <ac:spMk id="3" creationId="{00000000-0000-0000-0000-000000000000}"/>
          </ac:spMkLst>
        </pc:spChg>
      </pc:sldChg>
      <pc:sldChg chg="modSp ord">
        <pc:chgData name="Jaroslav Divoký" userId="96ef28925de8bb34" providerId="LiveId" clId="{B7E481C2-3D29-495F-95D0-44EB1B2CE69E}" dt="2020-11-04T17:28:07.702" v="83" actId="12269"/>
        <pc:sldMkLst>
          <pc:docMk/>
          <pc:sldMk cId="598497131" sldId="420"/>
        </pc:sldMkLst>
        <pc:graphicFrameChg chg="mod">
          <ac:chgData name="Jaroslav Divoký" userId="96ef28925de8bb34" providerId="LiveId" clId="{B7E481C2-3D29-495F-95D0-44EB1B2CE69E}" dt="2020-11-04T17:28:07.702" v="83" actId="12269"/>
          <ac:graphicFrameMkLst>
            <pc:docMk/>
            <pc:sldMk cId="598497131" sldId="420"/>
            <ac:graphicFrameMk id="4" creationId="{00000000-0000-0000-0000-000000000000}"/>
          </ac:graphicFrameMkLst>
        </pc:graphicFrameChg>
      </pc:sldChg>
      <pc:sldChg chg="addSp delSp modSp mod ord">
        <pc:chgData name="Jaroslav Divoký" userId="96ef28925de8bb34" providerId="LiveId" clId="{B7E481C2-3D29-495F-95D0-44EB1B2CE69E}" dt="2020-11-04T17:30:03.756" v="102" actId="12100"/>
        <pc:sldMkLst>
          <pc:docMk/>
          <pc:sldMk cId="651588466" sldId="421"/>
        </pc:sldMkLst>
        <pc:spChg chg="del">
          <ac:chgData name="Jaroslav Divoký" userId="96ef28925de8bb34" providerId="LiveId" clId="{B7E481C2-3D29-495F-95D0-44EB1B2CE69E}" dt="2020-11-04T17:28:28.937" v="88" actId="478"/>
          <ac:spMkLst>
            <pc:docMk/>
            <pc:sldMk cId="651588466" sldId="421"/>
            <ac:spMk id="2" creationId="{00000000-0000-0000-0000-000000000000}"/>
          </ac:spMkLst>
        </pc:spChg>
        <pc:spChg chg="del mod">
          <ac:chgData name="Jaroslav Divoký" userId="96ef28925de8bb34" providerId="LiveId" clId="{B7E481C2-3D29-495F-95D0-44EB1B2CE69E}" dt="2020-11-04T17:29:16.420" v="97" actId="478"/>
          <ac:spMkLst>
            <pc:docMk/>
            <pc:sldMk cId="651588466" sldId="421"/>
            <ac:spMk id="3" creationId="{00000000-0000-0000-0000-000000000000}"/>
          </ac:spMkLst>
        </pc:spChg>
        <pc:spChg chg="add del mod">
          <ac:chgData name="Jaroslav Divoký" userId="96ef28925de8bb34" providerId="LiveId" clId="{B7E481C2-3D29-495F-95D0-44EB1B2CE69E}" dt="2020-11-04T17:28:32.372" v="89" actId="478"/>
          <ac:spMkLst>
            <pc:docMk/>
            <pc:sldMk cId="651588466" sldId="421"/>
            <ac:spMk id="5" creationId="{C6EF2DB0-740E-4696-A233-A265AECD63E1}"/>
          </ac:spMkLst>
        </pc:spChg>
        <pc:spChg chg="add del mod">
          <ac:chgData name="Jaroslav Divoký" userId="96ef28925de8bb34" providerId="LiveId" clId="{B7E481C2-3D29-495F-95D0-44EB1B2CE69E}" dt="2020-11-04T17:29:30.830" v="100" actId="478"/>
          <ac:spMkLst>
            <pc:docMk/>
            <pc:sldMk cId="651588466" sldId="421"/>
            <ac:spMk id="8" creationId="{DC02F5B7-3E5D-4B88-A653-04A892FE0051}"/>
          </ac:spMkLst>
        </pc:spChg>
        <pc:graphicFrameChg chg="add mod modGraphic">
          <ac:chgData name="Jaroslav Divoký" userId="96ef28925de8bb34" providerId="LiveId" clId="{B7E481C2-3D29-495F-95D0-44EB1B2CE69E}" dt="2020-11-04T17:30:03.756" v="102" actId="12100"/>
          <ac:graphicFrameMkLst>
            <pc:docMk/>
            <pc:sldMk cId="651588466" sldId="421"/>
            <ac:graphicFrameMk id="6" creationId="{2C492CE8-5E47-46A8-8E85-6D0FC5071704}"/>
          </ac:graphicFrameMkLst>
        </pc:graphicFrameChg>
      </pc:sldChg>
      <pc:sldChg chg="ord">
        <pc:chgData name="Jaroslav Divoký" userId="96ef28925de8bb34" providerId="LiveId" clId="{B7E481C2-3D29-495F-95D0-44EB1B2CE69E}" dt="2020-11-04T17:23:34.717" v="53"/>
        <pc:sldMkLst>
          <pc:docMk/>
          <pc:sldMk cId="3004705053" sldId="422"/>
        </pc:sldMkLst>
      </pc:sldChg>
      <pc:sldChg chg="ord">
        <pc:chgData name="Jaroslav Divoký" userId="96ef28925de8bb34" providerId="LiveId" clId="{B7E481C2-3D29-495F-95D0-44EB1B2CE69E}" dt="2020-11-04T17:23:34.717" v="53"/>
        <pc:sldMkLst>
          <pc:docMk/>
          <pc:sldMk cId="291371098" sldId="423"/>
        </pc:sldMkLst>
      </pc:sldChg>
      <pc:sldChg chg="ord">
        <pc:chgData name="Jaroslav Divoký" userId="96ef28925de8bb34" providerId="LiveId" clId="{B7E481C2-3D29-495F-95D0-44EB1B2CE69E}" dt="2020-11-04T17:23:34.717" v="53"/>
        <pc:sldMkLst>
          <pc:docMk/>
          <pc:sldMk cId="3313208469" sldId="424"/>
        </pc:sldMkLst>
      </pc:sldChg>
      <pc:sldChg chg="delSp modSp add mod">
        <pc:chgData name="Jaroslav Divoký" userId="96ef28925de8bb34" providerId="LiveId" clId="{B7E481C2-3D29-495F-95D0-44EB1B2CE69E}" dt="2020-11-04T17:56:48.937" v="325" actId="339"/>
        <pc:sldMkLst>
          <pc:docMk/>
          <pc:sldMk cId="1477451810" sldId="430"/>
        </pc:sldMkLst>
        <pc:spChg chg="mod">
          <ac:chgData name="Jaroslav Divoký" userId="96ef28925de8bb34" providerId="LiveId" clId="{B7E481C2-3D29-495F-95D0-44EB1B2CE69E}" dt="2020-11-04T17:56:48.937" v="325" actId="339"/>
          <ac:spMkLst>
            <pc:docMk/>
            <pc:sldMk cId="1477451810" sldId="430"/>
            <ac:spMk id="2" creationId="{00000000-0000-0000-0000-000000000000}"/>
          </ac:spMkLst>
        </pc:spChg>
        <pc:spChg chg="del">
          <ac:chgData name="Jaroslav Divoký" userId="96ef28925de8bb34" providerId="LiveId" clId="{B7E481C2-3D29-495F-95D0-44EB1B2CE69E}" dt="2020-11-04T17:34:18.509" v="131" actId="478"/>
          <ac:spMkLst>
            <pc:docMk/>
            <pc:sldMk cId="1477451810" sldId="430"/>
            <ac:spMk id="3" creationId="{00000000-0000-0000-0000-000000000000}"/>
          </ac:spMkLst>
        </pc:spChg>
      </pc:sldChg>
      <pc:sldChg chg="add">
        <pc:chgData name="Jaroslav Divoký" userId="96ef28925de8bb34" providerId="LiveId" clId="{B7E481C2-3D29-495F-95D0-44EB1B2CE69E}" dt="2020-11-04T17:24:15.915" v="54"/>
        <pc:sldMkLst>
          <pc:docMk/>
          <pc:sldMk cId="968449626" sldId="431"/>
        </pc:sldMkLst>
      </pc:sldChg>
      <pc:sldChg chg="modSp add mod">
        <pc:chgData name="Jaroslav Divoký" userId="96ef28925de8bb34" providerId="LiveId" clId="{B7E481C2-3D29-495F-95D0-44EB1B2CE69E}" dt="2020-11-04T17:24:16.116" v="56" actId="27636"/>
        <pc:sldMkLst>
          <pc:docMk/>
          <pc:sldMk cId="1677734663" sldId="432"/>
        </pc:sldMkLst>
        <pc:spChg chg="mod">
          <ac:chgData name="Jaroslav Divoký" userId="96ef28925de8bb34" providerId="LiveId" clId="{B7E481C2-3D29-495F-95D0-44EB1B2CE69E}" dt="2020-11-04T17:24:16.116" v="56" actId="27636"/>
          <ac:spMkLst>
            <pc:docMk/>
            <pc:sldMk cId="1677734663" sldId="432"/>
            <ac:spMk id="3" creationId="{00000000-0000-0000-0000-000000000000}"/>
          </ac:spMkLst>
        </pc:spChg>
      </pc:sldChg>
      <pc:sldChg chg="modSp add">
        <pc:chgData name="Jaroslav Divoký" userId="96ef28925de8bb34" providerId="LiveId" clId="{B7E481C2-3D29-495F-95D0-44EB1B2CE69E}" dt="2020-11-04T17:39:27.622" v="166" actId="12100"/>
        <pc:sldMkLst>
          <pc:docMk/>
          <pc:sldMk cId="2489522994" sldId="433"/>
        </pc:sldMkLst>
        <pc:graphicFrameChg chg="mod">
          <ac:chgData name="Jaroslav Divoký" userId="96ef28925de8bb34" providerId="LiveId" clId="{B7E481C2-3D29-495F-95D0-44EB1B2CE69E}" dt="2020-11-04T17:39:27.622" v="166" actId="12100"/>
          <ac:graphicFrameMkLst>
            <pc:docMk/>
            <pc:sldMk cId="2489522994" sldId="433"/>
            <ac:graphicFrameMk id="5" creationId="{00000000-0000-0000-0000-000000000000}"/>
          </ac:graphicFrameMkLst>
        </pc:graphicFrameChg>
      </pc:sldChg>
      <pc:sldChg chg="modSp add mod">
        <pc:chgData name="Jaroslav Divoký" userId="96ef28925de8bb34" providerId="LiveId" clId="{B7E481C2-3D29-495F-95D0-44EB1B2CE69E}" dt="2020-11-04T17:56:36.911" v="324" actId="339"/>
        <pc:sldMkLst>
          <pc:docMk/>
          <pc:sldMk cId="2428665688" sldId="434"/>
        </pc:sldMkLst>
        <pc:spChg chg="mod">
          <ac:chgData name="Jaroslav Divoký" userId="96ef28925de8bb34" providerId="LiveId" clId="{B7E481C2-3D29-495F-95D0-44EB1B2CE69E}" dt="2020-11-04T17:56:36.911" v="324" actId="339"/>
          <ac:spMkLst>
            <pc:docMk/>
            <pc:sldMk cId="2428665688" sldId="434"/>
            <ac:spMk id="4" creationId="{00000000-0000-0000-0000-000000000000}"/>
          </ac:spMkLst>
        </pc:spChg>
      </pc:sldChg>
      <pc:sldChg chg="modSp add mod">
        <pc:chgData name="Jaroslav Divoký" userId="96ef28925de8bb34" providerId="LiveId" clId="{B7E481C2-3D29-495F-95D0-44EB1B2CE69E}" dt="2020-11-04T17:56:04.823" v="319" actId="339"/>
        <pc:sldMkLst>
          <pc:docMk/>
          <pc:sldMk cId="699731792" sldId="435"/>
        </pc:sldMkLst>
        <pc:spChg chg="mod">
          <ac:chgData name="Jaroslav Divoký" userId="96ef28925de8bb34" providerId="LiveId" clId="{B7E481C2-3D29-495F-95D0-44EB1B2CE69E}" dt="2020-11-04T17:56:04.823" v="319" actId="339"/>
          <ac:spMkLst>
            <pc:docMk/>
            <pc:sldMk cId="699731792" sldId="435"/>
            <ac:spMk id="4" creationId="{00000000-0000-0000-0000-000000000000}"/>
          </ac:spMkLst>
        </pc:spChg>
      </pc:sldChg>
      <pc:sldChg chg="modSp add mod">
        <pc:chgData name="Jaroslav Divoký" userId="96ef28925de8bb34" providerId="LiveId" clId="{B7E481C2-3D29-495F-95D0-44EB1B2CE69E}" dt="2020-11-04T17:24:16.253" v="58" actId="27636"/>
        <pc:sldMkLst>
          <pc:docMk/>
          <pc:sldMk cId="1649209676" sldId="436"/>
        </pc:sldMkLst>
        <pc:spChg chg="mod">
          <ac:chgData name="Jaroslav Divoký" userId="96ef28925de8bb34" providerId="LiveId" clId="{B7E481C2-3D29-495F-95D0-44EB1B2CE69E}" dt="2020-11-04T17:24:16.253" v="58" actId="27636"/>
          <ac:spMkLst>
            <pc:docMk/>
            <pc:sldMk cId="1649209676" sldId="436"/>
            <ac:spMk id="5" creationId="{00000000-0000-0000-0000-000000000000}"/>
          </ac:spMkLst>
        </pc:spChg>
      </pc:sldChg>
      <pc:sldChg chg="add">
        <pc:chgData name="Jaroslav Divoký" userId="96ef28925de8bb34" providerId="LiveId" clId="{B7E481C2-3D29-495F-95D0-44EB1B2CE69E}" dt="2020-11-04T17:24:15.915" v="54"/>
        <pc:sldMkLst>
          <pc:docMk/>
          <pc:sldMk cId="1946219589" sldId="437"/>
        </pc:sldMkLst>
      </pc:sldChg>
      <pc:sldChg chg="modSp add ord">
        <pc:chgData name="Jaroslav Divoký" userId="96ef28925de8bb34" providerId="LiveId" clId="{B7E481C2-3D29-495F-95D0-44EB1B2CE69E}" dt="2020-11-04T17:49:53.851" v="258"/>
        <pc:sldMkLst>
          <pc:docMk/>
          <pc:sldMk cId="3186212811" sldId="438"/>
        </pc:sldMkLst>
        <pc:graphicFrameChg chg="mod">
          <ac:chgData name="Jaroslav Divoký" userId="96ef28925de8bb34" providerId="LiveId" clId="{B7E481C2-3D29-495F-95D0-44EB1B2CE69E}" dt="2020-11-04T17:49:47.405" v="256" actId="12269"/>
          <ac:graphicFrameMkLst>
            <pc:docMk/>
            <pc:sldMk cId="3186212811" sldId="438"/>
            <ac:graphicFrameMk id="4" creationId="{00000000-0000-0000-0000-000000000000}"/>
          </ac:graphicFrameMkLst>
        </pc:graphicFrameChg>
      </pc:sldChg>
    </pc:docChg>
  </pc:docChgLst>
</pc:chgInfo>
</file>

<file path=ppt/diagrams/_rels/data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diagrams/_rels/data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16.svg"/><Relationship Id="rId5" Type="http://schemas.openxmlformats.org/officeDocument/2006/relationships/image" Target="../media/image15.png"/><Relationship Id="rId4" Type="http://schemas.openxmlformats.org/officeDocument/2006/relationships/image" Target="../media/image14.svg"/></Relationships>
</file>

<file path=ppt/diagrams/_rels/drawing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1.png"/><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diagrams/_rels/drawing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16.svg"/><Relationship Id="rId5" Type="http://schemas.openxmlformats.org/officeDocument/2006/relationships/image" Target="../media/image15.png"/><Relationship Id="rId4" Type="http://schemas.openxmlformats.org/officeDocument/2006/relationships/image" Target="../media/image14.svg"/></Relationships>
</file>

<file path=ppt/diagrams/colors1.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accent4_3">
  <dgm:title val=""/>
  <dgm:desc val=""/>
  <dgm:catLst>
    <dgm:cat type="accent4" pri="11300"/>
  </dgm:catLst>
  <dgm:styleLbl name="node0">
    <dgm:fillClrLst meth="repeat">
      <a:schemeClr val="accent4">
        <a:shade val="80000"/>
      </a:schemeClr>
    </dgm:fillClrLst>
    <dgm:linClrLst meth="repeat">
      <a:schemeClr val="lt1"/>
    </dgm:linClrLst>
    <dgm:effectClrLst/>
    <dgm:txLinClrLst/>
    <dgm:txFillClrLst/>
    <dgm:txEffectClrLst/>
  </dgm:styleLbl>
  <dgm:styleLbl name="node1">
    <dgm:fillClrLst>
      <a:schemeClr val="accent4">
        <a:shade val="80000"/>
      </a:schemeClr>
      <a:schemeClr val="accent4">
        <a:tint val="70000"/>
      </a:schemeClr>
    </dgm:fillClrLst>
    <dgm:linClrLst meth="repeat">
      <a:schemeClr val="lt1"/>
    </dgm:linClrLst>
    <dgm:effectClrLst/>
    <dgm:txLinClrLst/>
    <dgm:txFillClrLst/>
    <dgm:txEffectClrLst/>
  </dgm:styleLbl>
  <dgm:styleLbl name="alignNode1">
    <dgm:fillClrLst>
      <a:schemeClr val="accent4">
        <a:shade val="80000"/>
      </a:schemeClr>
      <a:schemeClr val="accent4">
        <a:tint val="70000"/>
      </a:schemeClr>
    </dgm:fillClrLst>
    <dgm:linClrLst>
      <a:schemeClr val="accent4">
        <a:shade val="80000"/>
      </a:schemeClr>
      <a:schemeClr val="accent4">
        <a:tint val="70000"/>
      </a:schemeClr>
    </dgm:linClrLst>
    <dgm:effectClrLst/>
    <dgm:txLinClrLst/>
    <dgm:txFillClrLst/>
    <dgm:txEffectClrLst/>
  </dgm:styleLbl>
  <dgm:styleLbl name="lnNode1">
    <dgm:fillClrLst>
      <a:schemeClr val="accent4">
        <a:shade val="80000"/>
      </a:schemeClr>
      <a:schemeClr val="accent4">
        <a:tint val="70000"/>
      </a:schemeClr>
    </dgm:fillClrLst>
    <dgm:linClrLst meth="repeat">
      <a:schemeClr val="lt1"/>
    </dgm:linClrLst>
    <dgm:effectClrLst/>
    <dgm:txLinClrLst/>
    <dgm:txFillClrLst/>
    <dgm:txEffectClrLst/>
  </dgm:styleLbl>
  <dgm:styleLbl name="vennNode1">
    <dgm:fillClrLst>
      <a:schemeClr val="accent4">
        <a:shade val="80000"/>
        <a:alpha val="50000"/>
      </a:schemeClr>
      <a:schemeClr val="accent4">
        <a:tint val="70000"/>
        <a:alpha val="50000"/>
      </a:schemeClr>
    </dgm:fillClrLst>
    <dgm:linClrLst meth="repeat">
      <a:schemeClr val="lt1"/>
    </dgm:linClrLst>
    <dgm:effectClrLst/>
    <dgm:txLinClrLst/>
    <dgm:txFillClrLst/>
    <dgm:txEffectClrLst/>
  </dgm:styleLbl>
  <dgm:styleLbl name="node2">
    <dgm:fillClrLst>
      <a:schemeClr val="accent4">
        <a:tint val="99000"/>
      </a:schemeClr>
    </dgm:fillClrLst>
    <dgm:linClrLst meth="repeat">
      <a:schemeClr val="lt1"/>
    </dgm:linClrLst>
    <dgm:effectClrLst/>
    <dgm:txLinClrLst/>
    <dgm:txFillClrLst/>
    <dgm:txEffectClrLst/>
  </dgm:styleLbl>
  <dgm:styleLbl name="node3">
    <dgm:fillClrLst>
      <a:schemeClr val="accent4">
        <a:tint val="80000"/>
      </a:schemeClr>
    </dgm:fillClrLst>
    <dgm:linClrLst meth="repeat">
      <a:schemeClr val="lt1"/>
    </dgm:linClrLst>
    <dgm:effectClrLst/>
    <dgm:txLinClrLst/>
    <dgm:txFillClrLst/>
    <dgm:txEffectClrLst/>
  </dgm:styleLbl>
  <dgm:styleLbl name="node4">
    <dgm:fillClrLst>
      <a:schemeClr val="accent4">
        <a:tint val="70000"/>
      </a:schemeClr>
    </dgm:fillClrLst>
    <dgm:linClrLst meth="repeat">
      <a:schemeClr val="lt1"/>
    </dgm:linClrLst>
    <dgm:effectClrLst/>
    <dgm:txLinClrLst/>
    <dgm:txFillClrLst/>
    <dgm:txEffectClrLst/>
  </dgm:styleLbl>
  <dgm:styleLbl name="f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dgm:txEffectClrLst/>
  </dgm:styleLbl>
  <dgm:styleLbl name="f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bgSibTrans2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lt1"/>
    </dgm:txFillClrLst>
    <dgm:txEffectClrLst/>
  </dgm:styleLbl>
  <dgm:styleLbl name="sibTrans1D1">
    <dgm:fillClrLst>
      <a:schemeClr val="accent4">
        <a:shade val="90000"/>
      </a:schemeClr>
      <a:schemeClr val="accent4">
        <a:tint val="70000"/>
      </a:schemeClr>
    </dgm:fillClrLst>
    <dgm:linClrLst>
      <a:schemeClr val="accent4">
        <a:shade val="90000"/>
      </a:schemeClr>
      <a:schemeClr val="accent4">
        <a:tint val="7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shade val="80000"/>
      </a:schemeClr>
    </dgm:fillClrLst>
    <dgm:linClrLst meth="repeat">
      <a:schemeClr val="lt1"/>
    </dgm:linClrLst>
    <dgm:effectClrLst/>
    <dgm:txLinClrLst/>
    <dgm:txFillClrLst/>
    <dgm:txEffectClrLst/>
  </dgm:styleLbl>
  <dgm:styleLbl name="asst1">
    <dgm:fillClrLst meth="repeat">
      <a:schemeClr val="accent4">
        <a:shade val="80000"/>
      </a:schemeClr>
    </dgm:fillClrLst>
    <dgm:linClrLst meth="repeat">
      <a:schemeClr val="lt1"/>
    </dgm:linClrLst>
    <dgm:effectClrLst/>
    <dgm:txLinClrLst/>
    <dgm:txFillClrLst/>
    <dgm:txEffectClrLst/>
  </dgm:styleLbl>
  <dgm:styleLbl name="asst2">
    <dgm:fillClrLst>
      <a:schemeClr val="accent4">
        <a:tint val="99000"/>
      </a:schemeClr>
    </dgm:fillClrLst>
    <dgm:linClrLst meth="repeat">
      <a:schemeClr val="lt1"/>
    </dgm:linClrLst>
    <dgm:effectClrLst/>
    <dgm:txLinClrLst/>
    <dgm:txFillClrLst/>
    <dgm:txEffectClrLst/>
  </dgm:styleLbl>
  <dgm:styleLbl name="asst3">
    <dgm:fillClrLst>
      <a:schemeClr val="accent4">
        <a:tint val="80000"/>
      </a:schemeClr>
    </dgm:fillClrLst>
    <dgm:linClrLst meth="repeat">
      <a:schemeClr val="lt1"/>
    </dgm:linClrLst>
    <dgm:effectClrLst/>
    <dgm:txLinClrLst/>
    <dgm:txFillClrLst/>
    <dgm:txEffectClrLst/>
  </dgm:styleLbl>
  <dgm:styleLbl name="asst4">
    <dgm:fillClrLst>
      <a:schemeClr val="accent4">
        <a:tint val="70000"/>
      </a:schemeClr>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tint val="60000"/>
      </a:schemeClr>
    </dgm:linClrLst>
    <dgm:effectClrLst/>
    <dgm:txLinClrLst/>
    <dgm:txFillClrLst meth="repeat">
      <a:schemeClr val="lt1"/>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lt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9000"/>
      </a:schemeClr>
    </dgm:fillClrLst>
    <dgm:linClrLst meth="repeat">
      <a:schemeClr val="accent4">
        <a:tint val="99000"/>
      </a:schemeClr>
    </dgm:linClrLst>
    <dgm:effectClrLst/>
    <dgm:txLinClrLst/>
    <dgm:txFillClrLst meth="repeat">
      <a:schemeClr val="tx1"/>
    </dgm:txFillClrLst>
    <dgm:txEffectClrLst/>
  </dgm:styleLbl>
  <dgm:styleLbl name="parChTrans1D3">
    <dgm:fillClrLst meth="repeat">
      <a:schemeClr val="accent4">
        <a:tint val="80000"/>
      </a:schemeClr>
    </dgm:fillClrLst>
    <dgm:linClrLst meth="repeat">
      <a:schemeClr val="accent4">
        <a:tint val="80000"/>
      </a:schemeClr>
    </dgm:linClrLst>
    <dgm:effectClrLst/>
    <dgm:txLinClrLst/>
    <dgm:txFillClrLst meth="repeat">
      <a:schemeClr val="tx1"/>
    </dgm:txFillClrLst>
    <dgm:txEffectClrLst/>
  </dgm:styleLbl>
  <dgm:styleLbl name="parChTrans1D4">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hade val="80000"/>
      </a:schemeClr>
      <a:schemeClr val="accent4">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4">
        <a:shade val="80000"/>
      </a:schemeClr>
      <a:schemeClr val="accent4">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alignAccFollowNode1">
    <dgm:fillClrLst meth="repeat">
      <a:schemeClr val="accent4">
        <a:alpha val="90000"/>
        <a:tint val="40000"/>
      </a:schemeClr>
    </dgm:fillClrLst>
    <dgm:linClrLst meth="repeat">
      <a:schemeClr val="accent4">
        <a:alpha val="90000"/>
        <a:tint val="40000"/>
      </a:schemeClr>
    </dgm:linClrLst>
    <dgm:effectClrLst/>
    <dgm:txLinClrLst/>
    <dgm:txFillClrLst meth="repeat">
      <a:schemeClr val="dk1"/>
    </dgm:txFillClrLst>
    <dgm:txEffectClrLst/>
  </dgm:styleLbl>
  <dgm:styleLbl name="bgAccFollowNode1">
    <dgm:fillClrLst meth="repeat">
      <a:schemeClr val="accent4">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5.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6.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7.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8.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9.xml><?xml version="1.0" encoding="utf-8"?>
<dgm:colorsDef xmlns:dgm="http://schemas.openxmlformats.org/drawingml/2006/diagram" xmlns:a="http://schemas.openxmlformats.org/drawingml/2006/main" uniqueId="urn:microsoft.com/office/officeart/2005/8/colors/accent6_3">
  <dgm:title val=""/>
  <dgm:desc val=""/>
  <dgm:catLst>
    <dgm:cat type="accent6" pri="11300"/>
  </dgm:catLst>
  <dgm:styleLbl name="node0">
    <dgm:fillClrLst meth="repeat">
      <a:schemeClr val="accent6">
        <a:shade val="80000"/>
      </a:schemeClr>
    </dgm:fillClrLst>
    <dgm:linClrLst meth="repeat">
      <a:schemeClr val="lt1"/>
    </dgm:linClrLst>
    <dgm:effectClrLst/>
    <dgm:txLinClrLst/>
    <dgm:txFillClrLst/>
    <dgm:txEffectClrLst/>
  </dgm:styleLbl>
  <dgm:styleLbl name="node1">
    <dgm:fillClrLst>
      <a:schemeClr val="accent6">
        <a:shade val="80000"/>
      </a:schemeClr>
      <a:schemeClr val="accent6">
        <a:tint val="70000"/>
      </a:schemeClr>
    </dgm:fillClrLst>
    <dgm:linClrLst meth="repeat">
      <a:schemeClr val="lt1"/>
    </dgm:linClrLst>
    <dgm:effectClrLst/>
    <dgm:txLinClrLst/>
    <dgm:txFillClrLst/>
    <dgm:txEffectClrLst/>
  </dgm:styleLbl>
  <dgm:styleLbl name="alignNode1">
    <dgm:fillClrLst>
      <a:schemeClr val="accent6">
        <a:shade val="80000"/>
      </a:schemeClr>
      <a:schemeClr val="accent6">
        <a:tint val="70000"/>
      </a:schemeClr>
    </dgm:fillClrLst>
    <dgm:linClrLst>
      <a:schemeClr val="accent6">
        <a:shade val="80000"/>
      </a:schemeClr>
      <a:schemeClr val="accent6">
        <a:tint val="70000"/>
      </a:schemeClr>
    </dgm:linClrLst>
    <dgm:effectClrLst/>
    <dgm:txLinClrLst/>
    <dgm:txFillClrLst/>
    <dgm:txEffectClrLst/>
  </dgm:styleLbl>
  <dgm:styleLbl name="lnNode1">
    <dgm:fillClrLst>
      <a:schemeClr val="accent6">
        <a:shade val="80000"/>
      </a:schemeClr>
      <a:schemeClr val="accent6">
        <a:tint val="7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tint val="70000"/>
        <a:alpha val="50000"/>
      </a:schemeClr>
    </dgm:fillClrLst>
    <dgm:linClrLst meth="repeat">
      <a:schemeClr val="lt1"/>
    </dgm:linClrLst>
    <dgm:effectClrLst/>
    <dgm:txLinClrLst/>
    <dgm:txFillClrLst/>
    <dgm:txEffectClrLst/>
  </dgm:styleLbl>
  <dgm:styleLbl name="node2">
    <dgm:fillClrLst>
      <a:schemeClr val="accent6">
        <a:tint val="99000"/>
      </a:schemeClr>
    </dgm:fillClrLst>
    <dgm:linClrLst meth="repeat">
      <a:schemeClr val="lt1"/>
    </dgm:linClrLst>
    <dgm:effectClrLst/>
    <dgm:txLinClrLst/>
    <dgm:txFillClrLst/>
    <dgm:txEffectClrLst/>
  </dgm:styleLbl>
  <dgm:styleLbl name="node3">
    <dgm:fillClrLst>
      <a:schemeClr val="accent6">
        <a:tint val="80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dgm:txEffectClrLst/>
  </dgm:styleLbl>
  <dgm:styleLbl name="f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b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sibTrans1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9000"/>
      </a:schemeClr>
    </dgm:fillClrLst>
    <dgm:linClrLst meth="repeat">
      <a:schemeClr val="lt1"/>
    </dgm:linClrLst>
    <dgm:effectClrLst/>
    <dgm:txLinClrLst/>
    <dgm:txFillClrLst/>
    <dgm:txEffectClrLst/>
  </dgm:styleLbl>
  <dgm:styleLbl name="asst3">
    <dgm:fillClrLst>
      <a:schemeClr val="accent6">
        <a:tint val="80000"/>
      </a:schemeClr>
    </dgm:fillClrLst>
    <dgm:linClrLst meth="repeat">
      <a:schemeClr val="lt1"/>
    </dgm:linClrLst>
    <dgm:effectClrLst/>
    <dgm:txLinClrLst/>
    <dgm:txFillClrLst/>
    <dgm:txEffectClrLst/>
  </dgm:styleLbl>
  <dgm:styleLbl name="asst4">
    <dgm:fillClrLst>
      <a:schemeClr val="accent6">
        <a:tint val="7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lt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9000"/>
      </a:schemeClr>
    </dgm:fillClrLst>
    <dgm:linClrLst meth="repeat">
      <a:schemeClr val="accent6">
        <a:tint val="99000"/>
      </a:schemeClr>
    </dgm:linClrLst>
    <dgm:effectClrLst/>
    <dgm:txLinClrLst/>
    <dgm:txFillClrLst meth="repeat">
      <a:schemeClr val="tx1"/>
    </dgm:txFillClrLst>
    <dgm:txEffectClrLst/>
  </dgm:styleLbl>
  <dgm:styleLbl name="parChTrans1D3">
    <dgm:fillClrLst meth="repeat">
      <a:schemeClr val="accent6">
        <a:tint val="80000"/>
      </a:schemeClr>
    </dgm:fillClrLst>
    <dgm:linClrLst meth="repeat">
      <a:schemeClr val="accent6">
        <a:tint val="80000"/>
      </a:schemeClr>
    </dgm:linClrLst>
    <dgm:effectClrLst/>
    <dgm:txLinClrLst/>
    <dgm:txFillClrLst meth="repeat">
      <a:schemeClr val="tx1"/>
    </dgm:txFillClrLst>
    <dgm:txEffectClrLst/>
  </dgm:styleLbl>
  <dgm:styleLbl name="parChTrans1D4">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0.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1.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6.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7.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8.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9.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0.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1.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2.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3.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4.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67B8304-1721-4949-A506-485AD769BE0C}"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cs-CZ"/>
        </a:p>
      </dgm:t>
    </dgm:pt>
    <dgm:pt modelId="{4F98093D-CB9F-4B85-ADCA-FC7DDFD2CE75}">
      <dgm:prSet/>
      <dgm:spPr/>
      <dgm:t>
        <a:bodyPr/>
        <a:lstStyle/>
        <a:p>
          <a:pPr>
            <a:lnSpc>
              <a:spcPct val="100000"/>
            </a:lnSpc>
          </a:pPr>
          <a:r>
            <a:rPr lang="en-US" noProof="0" dirty="0"/>
            <a:t>Healthcare</a:t>
          </a:r>
          <a:r>
            <a:rPr lang="cs-CZ" dirty="0"/>
            <a:t> </a:t>
          </a:r>
          <a:r>
            <a:rPr lang="cs-CZ" dirty="0" err="1"/>
            <a:t>Services</a:t>
          </a:r>
          <a:r>
            <a:rPr lang="cs-CZ" dirty="0"/>
            <a:t> </a:t>
          </a:r>
          <a:r>
            <a:rPr lang="cs-CZ" dirty="0" err="1"/>
            <a:t>Act</a:t>
          </a:r>
          <a:endParaRPr lang="cs-CZ" dirty="0"/>
        </a:p>
        <a:p>
          <a:pPr>
            <a:lnSpc>
              <a:spcPct val="100000"/>
            </a:lnSpc>
          </a:pPr>
          <a:r>
            <a:rPr lang="cs-CZ" dirty="0"/>
            <a:t> (HCA)</a:t>
          </a:r>
        </a:p>
      </dgm:t>
    </dgm:pt>
    <dgm:pt modelId="{995826DA-C96D-48CB-8A8F-F74F895E436F}" type="parTrans" cxnId="{A60D3C1E-C00D-4000-86D6-7A7A306D8792}">
      <dgm:prSet/>
      <dgm:spPr/>
      <dgm:t>
        <a:bodyPr/>
        <a:lstStyle/>
        <a:p>
          <a:endParaRPr lang="cs-CZ"/>
        </a:p>
      </dgm:t>
    </dgm:pt>
    <dgm:pt modelId="{564227F9-21AC-4C92-BD76-5D453376593C}" type="sibTrans" cxnId="{A60D3C1E-C00D-4000-86D6-7A7A306D8792}">
      <dgm:prSet/>
      <dgm:spPr/>
      <dgm:t>
        <a:bodyPr/>
        <a:lstStyle/>
        <a:p>
          <a:endParaRPr lang="cs-CZ"/>
        </a:p>
      </dgm:t>
    </dgm:pt>
    <dgm:pt modelId="{D7A9254B-EF45-4D02-B78A-ED00AFF9E99E}">
      <dgm:prSet/>
      <dgm:spPr/>
      <dgm:t>
        <a:bodyPr/>
        <a:lstStyle/>
        <a:p>
          <a:pPr>
            <a:lnSpc>
              <a:spcPct val="100000"/>
            </a:lnSpc>
          </a:pPr>
          <a:r>
            <a:rPr lang="en-US" dirty="0"/>
            <a:t>Act on Specific Healthcare Services</a:t>
          </a:r>
          <a:r>
            <a:rPr lang="cs-CZ" dirty="0"/>
            <a:t> (ASHS)</a:t>
          </a:r>
        </a:p>
      </dgm:t>
    </dgm:pt>
    <dgm:pt modelId="{F43632DA-5F38-4C46-AE3F-513E67518B40}" type="parTrans" cxnId="{E95B46EA-79AB-4C9C-BA27-AABCF5EF258D}">
      <dgm:prSet/>
      <dgm:spPr/>
      <dgm:t>
        <a:bodyPr/>
        <a:lstStyle/>
        <a:p>
          <a:endParaRPr lang="cs-CZ"/>
        </a:p>
      </dgm:t>
    </dgm:pt>
    <dgm:pt modelId="{1F03106D-C923-4645-B490-664E6D483E45}" type="sibTrans" cxnId="{E95B46EA-79AB-4C9C-BA27-AABCF5EF258D}">
      <dgm:prSet/>
      <dgm:spPr/>
      <dgm:t>
        <a:bodyPr/>
        <a:lstStyle/>
        <a:p>
          <a:endParaRPr lang="cs-CZ"/>
        </a:p>
      </dgm:t>
    </dgm:pt>
    <dgm:pt modelId="{6C3A06AB-BFD3-4CDA-A196-9DF237C015DF}">
      <dgm:prSet/>
      <dgm:spPr/>
      <dgm:t>
        <a:bodyPr/>
        <a:lstStyle/>
        <a:p>
          <a:pPr>
            <a:lnSpc>
              <a:spcPct val="100000"/>
            </a:lnSpc>
          </a:pPr>
          <a:r>
            <a:rPr lang="cs-CZ" dirty="0"/>
            <a:t>Civil </a:t>
          </a:r>
          <a:r>
            <a:rPr lang="cs-CZ" dirty="0" err="1"/>
            <a:t>Code</a:t>
          </a:r>
          <a:r>
            <a:rPr lang="cs-CZ" dirty="0"/>
            <a:t> (CC)</a:t>
          </a:r>
        </a:p>
      </dgm:t>
    </dgm:pt>
    <dgm:pt modelId="{0BF4CB3D-C551-4557-BC1C-250B9612D804}" type="parTrans" cxnId="{E7856E85-0CB0-4B30-84FA-2AD42027B717}">
      <dgm:prSet/>
      <dgm:spPr/>
      <dgm:t>
        <a:bodyPr/>
        <a:lstStyle/>
        <a:p>
          <a:endParaRPr lang="cs-CZ"/>
        </a:p>
      </dgm:t>
    </dgm:pt>
    <dgm:pt modelId="{4F7D5086-59AB-4987-8D7A-97B84FB904D8}" type="sibTrans" cxnId="{E7856E85-0CB0-4B30-84FA-2AD42027B717}">
      <dgm:prSet/>
      <dgm:spPr/>
      <dgm:t>
        <a:bodyPr/>
        <a:lstStyle/>
        <a:p>
          <a:endParaRPr lang="cs-CZ"/>
        </a:p>
      </dgm:t>
    </dgm:pt>
    <dgm:pt modelId="{859E1979-9D62-4D57-81C3-D0823AC7D8F7}">
      <dgm:prSet/>
      <dgm:spPr/>
      <dgm:t>
        <a:bodyPr/>
        <a:lstStyle/>
        <a:p>
          <a:pPr>
            <a:lnSpc>
              <a:spcPct val="100000"/>
            </a:lnSpc>
          </a:pPr>
          <a:r>
            <a:rPr lang="en-US" dirty="0"/>
            <a:t>Everything that deviates from the "standard"</a:t>
          </a:r>
          <a:endParaRPr lang="cs-CZ" dirty="0"/>
        </a:p>
      </dgm:t>
    </dgm:pt>
    <dgm:pt modelId="{56F74D9D-96FC-4DD0-826E-FE188FD9EE86}" type="parTrans" cxnId="{F9817E5A-4565-44CF-A690-D8661667094C}">
      <dgm:prSet/>
      <dgm:spPr/>
      <dgm:t>
        <a:bodyPr/>
        <a:lstStyle/>
        <a:p>
          <a:endParaRPr lang="cs-CZ"/>
        </a:p>
      </dgm:t>
    </dgm:pt>
    <dgm:pt modelId="{99811C61-D8AB-4EC6-831E-DF50FEE54280}" type="sibTrans" cxnId="{F9817E5A-4565-44CF-A690-D8661667094C}">
      <dgm:prSet/>
      <dgm:spPr/>
      <dgm:t>
        <a:bodyPr/>
        <a:lstStyle/>
        <a:p>
          <a:endParaRPr lang="cs-CZ"/>
        </a:p>
      </dgm:t>
    </dgm:pt>
    <dgm:pt modelId="{A8815528-3391-4933-8775-6FE9037A8A16}">
      <dgm:prSet/>
      <dgm:spPr/>
      <dgm:t>
        <a:bodyPr/>
        <a:lstStyle/>
        <a:p>
          <a:pPr>
            <a:lnSpc>
              <a:spcPct val="100000"/>
            </a:lnSpc>
          </a:pPr>
          <a:r>
            <a:rPr lang="en-US"/>
            <a:t>A set of exceptions from the </a:t>
          </a:r>
          <a:r>
            <a:rPr lang="cs-CZ"/>
            <a:t>ASHS </a:t>
          </a:r>
          <a:r>
            <a:rPr lang="en-US"/>
            <a:t>without much</a:t>
          </a:r>
          <a:r>
            <a:rPr lang="cs-CZ"/>
            <a:t> of </a:t>
          </a:r>
          <a:r>
            <a:rPr lang="en-US"/>
            <a:t> </a:t>
          </a:r>
          <a:r>
            <a:rPr lang="cs-CZ"/>
            <a:t>c</a:t>
          </a:r>
          <a:r>
            <a:rPr lang="en-US"/>
            <a:t>onsistency</a:t>
          </a:r>
          <a:endParaRPr lang="cs-CZ"/>
        </a:p>
      </dgm:t>
    </dgm:pt>
    <dgm:pt modelId="{35D534FB-DD3F-4CCA-9D59-A762DB3B7232}" type="parTrans" cxnId="{8E86AF28-CCDD-4955-A8A6-092B1ACF0906}">
      <dgm:prSet/>
      <dgm:spPr/>
      <dgm:t>
        <a:bodyPr/>
        <a:lstStyle/>
        <a:p>
          <a:endParaRPr lang="cs-CZ"/>
        </a:p>
      </dgm:t>
    </dgm:pt>
    <dgm:pt modelId="{3951E3A0-16FE-44A0-9587-E332B62D802D}" type="sibTrans" cxnId="{8E86AF28-CCDD-4955-A8A6-092B1ACF0906}">
      <dgm:prSet/>
      <dgm:spPr/>
      <dgm:t>
        <a:bodyPr/>
        <a:lstStyle/>
        <a:p>
          <a:endParaRPr lang="cs-CZ"/>
        </a:p>
      </dgm:t>
    </dgm:pt>
    <dgm:pt modelId="{FEBFDD4B-2CD9-47D6-8FBE-2E0EB3675E98}">
      <dgm:prSet/>
      <dgm:spPr/>
      <dgm:t>
        <a:bodyPr/>
        <a:lstStyle/>
        <a:p>
          <a:pPr>
            <a:lnSpc>
              <a:spcPct val="100000"/>
            </a:lnSpc>
          </a:pPr>
          <a:r>
            <a:rPr lang="cs-CZ" dirty="0" err="1"/>
            <a:t>Assisted</a:t>
          </a:r>
          <a:r>
            <a:rPr lang="cs-CZ" dirty="0"/>
            <a:t> </a:t>
          </a:r>
          <a:r>
            <a:rPr lang="cs-CZ" dirty="0" err="1"/>
            <a:t>reproduction</a:t>
          </a:r>
          <a:r>
            <a:rPr lang="cs-CZ" b="0" i="0" dirty="0"/>
            <a:t>, </a:t>
          </a:r>
          <a:r>
            <a:rPr lang="cs-CZ" dirty="0" err="1"/>
            <a:t>Sterilization</a:t>
          </a:r>
          <a:r>
            <a:rPr lang="cs-CZ" b="0" i="0" dirty="0"/>
            <a:t>, </a:t>
          </a:r>
          <a:r>
            <a:rPr lang="cs-CZ" dirty="0" err="1"/>
            <a:t>Psychosurgical</a:t>
          </a:r>
          <a:r>
            <a:rPr lang="cs-CZ" dirty="0"/>
            <a:t> </a:t>
          </a:r>
          <a:r>
            <a:rPr lang="cs-CZ" dirty="0" err="1"/>
            <a:t>interventions</a:t>
          </a:r>
          <a:r>
            <a:rPr lang="cs-CZ" b="0" i="0" dirty="0"/>
            <a:t>, </a:t>
          </a:r>
          <a:r>
            <a:rPr lang="cs-CZ" dirty="0" err="1"/>
            <a:t>Blood</a:t>
          </a:r>
          <a:r>
            <a:rPr lang="cs-CZ" dirty="0"/>
            <a:t> </a:t>
          </a:r>
          <a:r>
            <a:rPr lang="cs-CZ" dirty="0" err="1"/>
            <a:t>Collection</a:t>
          </a:r>
          <a:r>
            <a:rPr lang="cs-CZ" b="0" i="0" dirty="0"/>
            <a:t>, </a:t>
          </a:r>
          <a:r>
            <a:rPr lang="cs-CZ" b="0" i="0" dirty="0" err="1"/>
            <a:t>Reports</a:t>
          </a:r>
          <a:r>
            <a:rPr lang="cs-CZ" b="0" i="0" dirty="0"/>
            <a:t>, </a:t>
          </a:r>
          <a:r>
            <a:rPr lang="cs-CZ" b="0" i="0" dirty="0" err="1"/>
            <a:t>o</a:t>
          </a:r>
          <a:r>
            <a:rPr lang="cs-CZ" dirty="0" err="1"/>
            <a:t>ccupational</a:t>
          </a:r>
          <a:r>
            <a:rPr lang="cs-CZ" dirty="0"/>
            <a:t> </a:t>
          </a:r>
          <a:r>
            <a:rPr lang="cs-CZ" dirty="0" err="1"/>
            <a:t>medicine</a:t>
          </a:r>
          <a:r>
            <a:rPr lang="cs-CZ" dirty="0"/>
            <a:t>, </a:t>
          </a:r>
          <a:r>
            <a:rPr lang="cs-CZ" dirty="0" err="1"/>
            <a:t>protective</a:t>
          </a:r>
          <a:r>
            <a:rPr lang="cs-CZ" dirty="0"/>
            <a:t> </a:t>
          </a:r>
          <a:r>
            <a:rPr lang="cs-CZ" dirty="0" err="1"/>
            <a:t>treatment</a:t>
          </a:r>
          <a:endParaRPr lang="cs-CZ" b="0" dirty="0"/>
        </a:p>
      </dgm:t>
    </dgm:pt>
    <dgm:pt modelId="{F6177DAD-43C5-48ED-86C7-26FFBA5C9273}" type="parTrans" cxnId="{68D95123-D355-4EA5-A1A0-712EF55022B9}">
      <dgm:prSet/>
      <dgm:spPr/>
      <dgm:t>
        <a:bodyPr/>
        <a:lstStyle/>
        <a:p>
          <a:endParaRPr lang="cs-CZ"/>
        </a:p>
      </dgm:t>
    </dgm:pt>
    <dgm:pt modelId="{2BF41D17-8738-4974-837C-0681EF296AF0}" type="sibTrans" cxnId="{68D95123-D355-4EA5-A1A0-712EF55022B9}">
      <dgm:prSet/>
      <dgm:spPr/>
      <dgm:t>
        <a:bodyPr/>
        <a:lstStyle/>
        <a:p>
          <a:endParaRPr lang="cs-CZ"/>
        </a:p>
      </dgm:t>
    </dgm:pt>
    <dgm:pt modelId="{04E305E8-9EAD-4EF7-B2B4-6863B4414D73}">
      <dgm:prSet/>
      <dgm:spPr/>
      <dgm:t>
        <a:bodyPr/>
        <a:lstStyle/>
        <a:p>
          <a:pPr>
            <a:lnSpc>
              <a:spcPct val="100000"/>
            </a:lnSpc>
          </a:pPr>
          <a:r>
            <a:rPr lang="en-US"/>
            <a:t>Regulates among other things Contract law and liability</a:t>
          </a:r>
          <a:endParaRPr lang="cs-CZ"/>
        </a:p>
      </dgm:t>
    </dgm:pt>
    <dgm:pt modelId="{ADD6F182-AE4D-403E-B8FB-D1076947994B}" type="parTrans" cxnId="{8B5BA6DD-8F7C-49F6-8C8F-74CB610075A0}">
      <dgm:prSet/>
      <dgm:spPr/>
      <dgm:t>
        <a:bodyPr/>
        <a:lstStyle/>
        <a:p>
          <a:endParaRPr lang="cs-CZ"/>
        </a:p>
      </dgm:t>
    </dgm:pt>
    <dgm:pt modelId="{CA370BFD-36D2-4762-B078-0AE14153A01D}" type="sibTrans" cxnId="{8B5BA6DD-8F7C-49F6-8C8F-74CB610075A0}">
      <dgm:prSet/>
      <dgm:spPr/>
      <dgm:t>
        <a:bodyPr/>
        <a:lstStyle/>
        <a:p>
          <a:endParaRPr lang="cs-CZ"/>
        </a:p>
      </dgm:t>
    </dgm:pt>
    <dgm:pt modelId="{9056A3F3-58C6-4C26-A27A-EC104FD7805A}">
      <dgm:prSet/>
      <dgm:spPr/>
      <dgm:t>
        <a:bodyPr/>
        <a:lstStyle/>
        <a:p>
          <a:pPr>
            <a:lnSpc>
              <a:spcPct val="100000"/>
            </a:lnSpc>
          </a:pPr>
          <a:r>
            <a:rPr lang="en-US" dirty="0"/>
            <a:t>the rights and obligations of patients</a:t>
          </a:r>
          <a:r>
            <a:rPr lang="cs-CZ" dirty="0"/>
            <a:t>, </a:t>
          </a:r>
          <a:r>
            <a:rPr lang="en-US" dirty="0"/>
            <a:t>persons close to patients, health providers</a:t>
          </a:r>
          <a:r>
            <a:rPr lang="cs-CZ" dirty="0"/>
            <a:t> and</a:t>
          </a:r>
          <a:r>
            <a:rPr lang="en-US" dirty="0"/>
            <a:t> healthcare </a:t>
          </a:r>
          <a:r>
            <a:rPr lang="cs-CZ" dirty="0" err="1"/>
            <a:t>professionals</a:t>
          </a:r>
          <a:endParaRPr lang="cs-CZ" dirty="0"/>
        </a:p>
      </dgm:t>
    </dgm:pt>
    <dgm:pt modelId="{0FB10603-AAFA-41F4-A155-4DE0960EF2FF}" type="parTrans" cxnId="{B67F87AD-FD15-468C-96B7-7A57507876C6}">
      <dgm:prSet/>
      <dgm:spPr/>
      <dgm:t>
        <a:bodyPr/>
        <a:lstStyle/>
        <a:p>
          <a:endParaRPr lang="cs-CZ"/>
        </a:p>
      </dgm:t>
    </dgm:pt>
    <dgm:pt modelId="{B6480092-9058-4AE2-910B-65AB0A18FB30}" type="sibTrans" cxnId="{B67F87AD-FD15-468C-96B7-7A57507876C6}">
      <dgm:prSet/>
      <dgm:spPr/>
      <dgm:t>
        <a:bodyPr/>
        <a:lstStyle/>
        <a:p>
          <a:endParaRPr lang="cs-CZ"/>
        </a:p>
      </dgm:t>
    </dgm:pt>
    <dgm:pt modelId="{CE469A57-DF2C-40FD-9653-E1D3D5D17B6D}">
      <dgm:prSet/>
      <dgm:spPr/>
      <dgm:t>
        <a:bodyPr/>
        <a:lstStyle/>
        <a:p>
          <a:pPr>
            <a:lnSpc>
              <a:spcPct val="100000"/>
            </a:lnSpc>
          </a:pPr>
          <a:r>
            <a:rPr lang="en-US" noProof="0" dirty="0"/>
            <a:t>Generally</a:t>
          </a:r>
          <a:r>
            <a:rPr lang="cs-CZ" dirty="0"/>
            <a:t> r</a:t>
          </a:r>
          <a:r>
            <a:rPr lang="en-US" dirty="0" err="1"/>
            <a:t>egulates</a:t>
          </a:r>
          <a:r>
            <a:rPr lang="en-US" dirty="0"/>
            <a:t> health services and conditions for their provision</a:t>
          </a:r>
          <a:endParaRPr lang="cs-CZ" dirty="0"/>
        </a:p>
      </dgm:t>
    </dgm:pt>
    <dgm:pt modelId="{8F86CF57-C384-4B40-AD28-10E6E2476FA8}" type="parTrans" cxnId="{851DF7B7-7DDF-4F45-BA77-F4927C0BFFEC}">
      <dgm:prSet/>
      <dgm:spPr/>
      <dgm:t>
        <a:bodyPr/>
        <a:lstStyle/>
        <a:p>
          <a:endParaRPr lang="cs-CZ"/>
        </a:p>
      </dgm:t>
    </dgm:pt>
    <dgm:pt modelId="{B1A40321-E644-4416-9122-F1C9679B2FC9}" type="sibTrans" cxnId="{851DF7B7-7DDF-4F45-BA77-F4927C0BFFEC}">
      <dgm:prSet/>
      <dgm:spPr/>
      <dgm:t>
        <a:bodyPr/>
        <a:lstStyle/>
        <a:p>
          <a:endParaRPr lang="cs-CZ"/>
        </a:p>
      </dgm:t>
    </dgm:pt>
    <dgm:pt modelId="{704CFB4E-C3B1-4331-98A7-386C0677B1EF}">
      <dgm:prSet/>
      <dgm:spPr/>
      <dgm:t>
        <a:bodyPr/>
        <a:lstStyle/>
        <a:p>
          <a:pPr>
            <a:lnSpc>
              <a:spcPct val="100000"/>
            </a:lnSpc>
          </a:pPr>
          <a:r>
            <a:rPr lang="en-US" dirty="0"/>
            <a:t>The basic framework for social relationships between people</a:t>
          </a:r>
          <a:r>
            <a:rPr lang="cs-CZ" dirty="0"/>
            <a:t> </a:t>
          </a:r>
        </a:p>
      </dgm:t>
    </dgm:pt>
    <dgm:pt modelId="{2C1FB962-BD01-4596-AA7C-F91F1D5B8331}" type="parTrans" cxnId="{6BB9ED38-6DE7-4271-BAC3-4FA924B944FB}">
      <dgm:prSet/>
      <dgm:spPr/>
      <dgm:t>
        <a:bodyPr/>
        <a:lstStyle/>
        <a:p>
          <a:endParaRPr lang="cs-CZ"/>
        </a:p>
      </dgm:t>
    </dgm:pt>
    <dgm:pt modelId="{8107378B-D0B3-4116-8714-2ABF5358A7F0}" type="sibTrans" cxnId="{6BB9ED38-6DE7-4271-BAC3-4FA924B944FB}">
      <dgm:prSet/>
      <dgm:spPr/>
      <dgm:t>
        <a:bodyPr/>
        <a:lstStyle/>
        <a:p>
          <a:endParaRPr lang="cs-CZ"/>
        </a:p>
      </dgm:t>
    </dgm:pt>
    <dgm:pt modelId="{74A15134-41C9-4AC5-9D66-D2ECE4097D89}" type="pres">
      <dgm:prSet presAssocID="{B67B8304-1721-4949-A506-485AD769BE0C}" presName="root" presStyleCnt="0">
        <dgm:presLayoutVars>
          <dgm:dir/>
          <dgm:resizeHandles val="exact"/>
        </dgm:presLayoutVars>
      </dgm:prSet>
      <dgm:spPr/>
    </dgm:pt>
    <dgm:pt modelId="{3DD42361-9932-4FC5-8964-3A9B90EA1B0A}" type="pres">
      <dgm:prSet presAssocID="{4F98093D-CB9F-4B85-ADCA-FC7DDFD2CE75}" presName="compNode" presStyleCnt="0"/>
      <dgm:spPr/>
    </dgm:pt>
    <dgm:pt modelId="{CE20AEBD-808C-40EC-9C62-E3769D415E10}" type="pres">
      <dgm:prSet presAssocID="{4F98093D-CB9F-4B85-ADCA-FC7DDFD2CE75}" presName="bgRect" presStyleLbl="bgShp" presStyleIdx="0" presStyleCnt="3"/>
      <dgm:spPr/>
    </dgm:pt>
    <dgm:pt modelId="{6F261E20-6FA1-4E00-B7C6-40F6A1DFE7CD}" type="pres">
      <dgm:prSet presAssocID="{4F98093D-CB9F-4B85-ADCA-FC7DDFD2CE75}"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Stethoscope"/>
        </a:ext>
      </dgm:extLst>
    </dgm:pt>
    <dgm:pt modelId="{A5194D67-0088-4113-985B-473252CE9724}" type="pres">
      <dgm:prSet presAssocID="{4F98093D-CB9F-4B85-ADCA-FC7DDFD2CE75}" presName="spaceRect" presStyleCnt="0"/>
      <dgm:spPr/>
    </dgm:pt>
    <dgm:pt modelId="{A2E95271-B24F-4096-B9BD-0F93005B0234}" type="pres">
      <dgm:prSet presAssocID="{4F98093D-CB9F-4B85-ADCA-FC7DDFD2CE75}" presName="parTx" presStyleLbl="revTx" presStyleIdx="0" presStyleCnt="6" custLinFactNeighborX="-21953" custLinFactNeighborY="-505">
        <dgm:presLayoutVars>
          <dgm:chMax val="0"/>
          <dgm:chPref val="0"/>
        </dgm:presLayoutVars>
      </dgm:prSet>
      <dgm:spPr/>
    </dgm:pt>
    <dgm:pt modelId="{5CBB466E-180C-4AB1-BB49-2A32B7788728}" type="pres">
      <dgm:prSet presAssocID="{4F98093D-CB9F-4B85-ADCA-FC7DDFD2CE75}" presName="desTx" presStyleLbl="revTx" presStyleIdx="1" presStyleCnt="6" custScaleX="176891" custLinFactNeighborX="-53420" custLinFactNeighborY="-1062">
        <dgm:presLayoutVars/>
      </dgm:prSet>
      <dgm:spPr/>
    </dgm:pt>
    <dgm:pt modelId="{FD391FD7-F758-4B2A-87F9-410C9FEC4389}" type="pres">
      <dgm:prSet presAssocID="{564227F9-21AC-4C92-BD76-5D453376593C}" presName="sibTrans" presStyleCnt="0"/>
      <dgm:spPr/>
    </dgm:pt>
    <dgm:pt modelId="{3B798089-E1CF-4E32-AEB0-7F8B0879E542}" type="pres">
      <dgm:prSet presAssocID="{D7A9254B-EF45-4D02-B78A-ED00AFF9E99E}" presName="compNode" presStyleCnt="0"/>
      <dgm:spPr/>
    </dgm:pt>
    <dgm:pt modelId="{429D0A95-238C-4BE1-8091-739F54D311BC}" type="pres">
      <dgm:prSet presAssocID="{D7A9254B-EF45-4D02-B78A-ED00AFF9E99E}" presName="bgRect" presStyleLbl="bgShp" presStyleIdx="1" presStyleCnt="3"/>
      <dgm:spPr/>
    </dgm:pt>
    <dgm:pt modelId="{394666E3-2EB5-46EE-B779-943452699751}" type="pres">
      <dgm:prSet presAssocID="{D7A9254B-EF45-4D02-B78A-ED00AFF9E99E}"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Doctor"/>
        </a:ext>
      </dgm:extLst>
    </dgm:pt>
    <dgm:pt modelId="{E6B4D6F7-3E4C-420A-9037-58ED50B84743}" type="pres">
      <dgm:prSet presAssocID="{D7A9254B-EF45-4D02-B78A-ED00AFF9E99E}" presName="spaceRect" presStyleCnt="0"/>
      <dgm:spPr/>
    </dgm:pt>
    <dgm:pt modelId="{F505FB79-510D-43C4-BDD6-320816C03236}" type="pres">
      <dgm:prSet presAssocID="{D7A9254B-EF45-4D02-B78A-ED00AFF9E99E}" presName="parTx" presStyleLbl="revTx" presStyleIdx="2" presStyleCnt="6" custLinFactNeighborX="-26342" custLinFactNeighborY="0">
        <dgm:presLayoutVars>
          <dgm:chMax val="0"/>
          <dgm:chPref val="0"/>
        </dgm:presLayoutVars>
      </dgm:prSet>
      <dgm:spPr/>
    </dgm:pt>
    <dgm:pt modelId="{35C4816B-C4EA-4C75-9F05-6B0031B28B3F}" type="pres">
      <dgm:prSet presAssocID="{D7A9254B-EF45-4D02-B78A-ED00AFF9E99E}" presName="desTx" presStyleLbl="revTx" presStyleIdx="3" presStyleCnt="6" custScaleX="203546" custLinFactNeighborX="-37646" custLinFactNeighborY="0">
        <dgm:presLayoutVars/>
      </dgm:prSet>
      <dgm:spPr/>
    </dgm:pt>
    <dgm:pt modelId="{3DDFE3D7-EDC5-4E14-B5E2-18E2F9C454B8}" type="pres">
      <dgm:prSet presAssocID="{1F03106D-C923-4645-B490-664E6D483E45}" presName="sibTrans" presStyleCnt="0"/>
      <dgm:spPr/>
    </dgm:pt>
    <dgm:pt modelId="{7ECF579A-EF71-475A-9F7A-C65AAAB2466E}" type="pres">
      <dgm:prSet presAssocID="{6C3A06AB-BFD3-4CDA-A196-9DF237C015DF}" presName="compNode" presStyleCnt="0"/>
      <dgm:spPr/>
    </dgm:pt>
    <dgm:pt modelId="{19331024-24F9-4CC2-9838-EECCFCFC7648}" type="pres">
      <dgm:prSet presAssocID="{6C3A06AB-BFD3-4CDA-A196-9DF237C015DF}" presName="bgRect" presStyleLbl="bgShp" presStyleIdx="2" presStyleCnt="3"/>
      <dgm:spPr/>
    </dgm:pt>
    <dgm:pt modelId="{BE3FD6E3-7F49-4886-AFE3-034E74BE67C9}" type="pres">
      <dgm:prSet presAssocID="{6C3A06AB-BFD3-4CDA-A196-9DF237C015DF}"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Skeleton"/>
        </a:ext>
      </dgm:extLst>
    </dgm:pt>
    <dgm:pt modelId="{3816145A-20BB-439A-AA3D-03B072D296CD}" type="pres">
      <dgm:prSet presAssocID="{6C3A06AB-BFD3-4CDA-A196-9DF237C015DF}" presName="spaceRect" presStyleCnt="0"/>
      <dgm:spPr/>
    </dgm:pt>
    <dgm:pt modelId="{26F55C8A-4F4C-4D9E-AB71-9575B75ABCC1}" type="pres">
      <dgm:prSet presAssocID="{6C3A06AB-BFD3-4CDA-A196-9DF237C015DF}" presName="parTx" presStyleLbl="revTx" presStyleIdx="4" presStyleCnt="6" custLinFactNeighborX="-24018" custLinFactNeighborY="523">
        <dgm:presLayoutVars>
          <dgm:chMax val="0"/>
          <dgm:chPref val="0"/>
        </dgm:presLayoutVars>
      </dgm:prSet>
      <dgm:spPr/>
    </dgm:pt>
    <dgm:pt modelId="{743981AF-A80E-44C6-ADC8-E90A165BD4B6}" type="pres">
      <dgm:prSet presAssocID="{6C3A06AB-BFD3-4CDA-A196-9DF237C015DF}" presName="desTx" presStyleLbl="revTx" presStyleIdx="5" presStyleCnt="6" custScaleX="167837" custLinFactNeighborX="-42229" custLinFactNeighborY="523">
        <dgm:presLayoutVars/>
      </dgm:prSet>
      <dgm:spPr/>
    </dgm:pt>
  </dgm:ptLst>
  <dgm:cxnLst>
    <dgm:cxn modelId="{E8E4061A-EC2E-43EB-96AC-3297328054F1}" type="presOf" srcId="{9056A3F3-58C6-4C26-A27A-EC104FD7805A}" destId="{5CBB466E-180C-4AB1-BB49-2A32B7788728}" srcOrd="0" destOrd="1" presId="urn:microsoft.com/office/officeart/2018/2/layout/IconVerticalSolidList"/>
    <dgm:cxn modelId="{DBA5BE1B-0F8F-489C-A428-1DA48E81C078}" type="presOf" srcId="{704CFB4E-C3B1-4331-98A7-386C0677B1EF}" destId="{743981AF-A80E-44C6-ADC8-E90A165BD4B6}" srcOrd="0" destOrd="0" presId="urn:microsoft.com/office/officeart/2018/2/layout/IconVerticalSolidList"/>
    <dgm:cxn modelId="{B34EAF1D-9B08-409C-BFED-57ACEF17480E}" type="presOf" srcId="{6C3A06AB-BFD3-4CDA-A196-9DF237C015DF}" destId="{26F55C8A-4F4C-4D9E-AB71-9575B75ABCC1}" srcOrd="0" destOrd="0" presId="urn:microsoft.com/office/officeart/2018/2/layout/IconVerticalSolidList"/>
    <dgm:cxn modelId="{A60D3C1E-C00D-4000-86D6-7A7A306D8792}" srcId="{B67B8304-1721-4949-A506-485AD769BE0C}" destId="{4F98093D-CB9F-4B85-ADCA-FC7DDFD2CE75}" srcOrd="0" destOrd="0" parTransId="{995826DA-C96D-48CB-8A8F-F74F895E436F}" sibTransId="{564227F9-21AC-4C92-BD76-5D453376593C}"/>
    <dgm:cxn modelId="{68D95123-D355-4EA5-A1A0-712EF55022B9}" srcId="{D7A9254B-EF45-4D02-B78A-ED00AFF9E99E}" destId="{FEBFDD4B-2CD9-47D6-8FBE-2E0EB3675E98}" srcOrd="2" destOrd="0" parTransId="{F6177DAD-43C5-48ED-86C7-26FFBA5C9273}" sibTransId="{2BF41D17-8738-4974-837C-0681EF296AF0}"/>
    <dgm:cxn modelId="{8E86AF28-CCDD-4955-A8A6-092B1ACF0906}" srcId="{D7A9254B-EF45-4D02-B78A-ED00AFF9E99E}" destId="{A8815528-3391-4933-8775-6FE9037A8A16}" srcOrd="1" destOrd="0" parTransId="{35D534FB-DD3F-4CCA-9D59-A762DB3B7232}" sibTransId="{3951E3A0-16FE-44A0-9587-E332B62D802D}"/>
    <dgm:cxn modelId="{06E73E32-E239-4235-AE73-F9FD514849C8}" type="presOf" srcId="{D7A9254B-EF45-4D02-B78A-ED00AFF9E99E}" destId="{F505FB79-510D-43C4-BDD6-320816C03236}" srcOrd="0" destOrd="0" presId="urn:microsoft.com/office/officeart/2018/2/layout/IconVerticalSolidList"/>
    <dgm:cxn modelId="{6BB9ED38-6DE7-4271-BAC3-4FA924B944FB}" srcId="{6C3A06AB-BFD3-4CDA-A196-9DF237C015DF}" destId="{704CFB4E-C3B1-4331-98A7-386C0677B1EF}" srcOrd="0" destOrd="0" parTransId="{2C1FB962-BD01-4596-AA7C-F91F1D5B8331}" sibTransId="{8107378B-D0B3-4116-8714-2ABF5358A7F0}"/>
    <dgm:cxn modelId="{D9C2235D-D7BF-44AA-857D-599637B79218}" type="presOf" srcId="{4F98093D-CB9F-4B85-ADCA-FC7DDFD2CE75}" destId="{A2E95271-B24F-4096-B9BD-0F93005B0234}" srcOrd="0" destOrd="0" presId="urn:microsoft.com/office/officeart/2018/2/layout/IconVerticalSolidList"/>
    <dgm:cxn modelId="{37BC8244-31D0-46CB-8D33-D31D4529A53E}" type="presOf" srcId="{859E1979-9D62-4D57-81C3-D0823AC7D8F7}" destId="{35C4816B-C4EA-4C75-9F05-6B0031B28B3F}" srcOrd="0" destOrd="0" presId="urn:microsoft.com/office/officeart/2018/2/layout/IconVerticalSolidList"/>
    <dgm:cxn modelId="{F9817E5A-4565-44CF-A690-D8661667094C}" srcId="{D7A9254B-EF45-4D02-B78A-ED00AFF9E99E}" destId="{859E1979-9D62-4D57-81C3-D0823AC7D8F7}" srcOrd="0" destOrd="0" parTransId="{56F74D9D-96FC-4DD0-826E-FE188FD9EE86}" sibTransId="{99811C61-D8AB-4EC6-831E-DF50FEE54280}"/>
    <dgm:cxn modelId="{E7856E85-0CB0-4B30-84FA-2AD42027B717}" srcId="{B67B8304-1721-4949-A506-485AD769BE0C}" destId="{6C3A06AB-BFD3-4CDA-A196-9DF237C015DF}" srcOrd="2" destOrd="0" parTransId="{0BF4CB3D-C551-4557-BC1C-250B9612D804}" sibTransId="{4F7D5086-59AB-4987-8D7A-97B84FB904D8}"/>
    <dgm:cxn modelId="{E3920793-C740-4C5C-85CC-081F548159D4}" type="presOf" srcId="{04E305E8-9EAD-4EF7-B2B4-6863B4414D73}" destId="{743981AF-A80E-44C6-ADC8-E90A165BD4B6}" srcOrd="0" destOrd="1" presId="urn:microsoft.com/office/officeart/2018/2/layout/IconVerticalSolidList"/>
    <dgm:cxn modelId="{7E4BC3A7-77F0-4536-B9C1-D821634006FC}" type="presOf" srcId="{FEBFDD4B-2CD9-47D6-8FBE-2E0EB3675E98}" destId="{35C4816B-C4EA-4C75-9F05-6B0031B28B3F}" srcOrd="0" destOrd="2" presId="urn:microsoft.com/office/officeart/2018/2/layout/IconVerticalSolidList"/>
    <dgm:cxn modelId="{B67F87AD-FD15-468C-96B7-7A57507876C6}" srcId="{4F98093D-CB9F-4B85-ADCA-FC7DDFD2CE75}" destId="{9056A3F3-58C6-4C26-A27A-EC104FD7805A}" srcOrd="1" destOrd="0" parTransId="{0FB10603-AAFA-41F4-A155-4DE0960EF2FF}" sibTransId="{B6480092-9058-4AE2-910B-65AB0A18FB30}"/>
    <dgm:cxn modelId="{ACAF7CB4-5ECB-4E0E-A7A8-F5D1928ED2F5}" type="presOf" srcId="{B67B8304-1721-4949-A506-485AD769BE0C}" destId="{74A15134-41C9-4AC5-9D66-D2ECE4097D89}" srcOrd="0" destOrd="0" presId="urn:microsoft.com/office/officeart/2018/2/layout/IconVerticalSolidList"/>
    <dgm:cxn modelId="{851DF7B7-7DDF-4F45-BA77-F4927C0BFFEC}" srcId="{4F98093D-CB9F-4B85-ADCA-FC7DDFD2CE75}" destId="{CE469A57-DF2C-40FD-9653-E1D3D5D17B6D}" srcOrd="0" destOrd="0" parTransId="{8F86CF57-C384-4B40-AD28-10E6E2476FA8}" sibTransId="{B1A40321-E644-4416-9122-F1C9679B2FC9}"/>
    <dgm:cxn modelId="{6607A5CA-EBF8-4DF3-88C1-F48AA557E0BA}" type="presOf" srcId="{A8815528-3391-4933-8775-6FE9037A8A16}" destId="{35C4816B-C4EA-4C75-9F05-6B0031B28B3F}" srcOrd="0" destOrd="1" presId="urn:microsoft.com/office/officeart/2018/2/layout/IconVerticalSolidList"/>
    <dgm:cxn modelId="{8B5BA6DD-8F7C-49F6-8C8F-74CB610075A0}" srcId="{6C3A06AB-BFD3-4CDA-A196-9DF237C015DF}" destId="{04E305E8-9EAD-4EF7-B2B4-6863B4414D73}" srcOrd="1" destOrd="0" parTransId="{ADD6F182-AE4D-403E-B8FB-D1076947994B}" sibTransId="{CA370BFD-36D2-4762-B078-0AE14153A01D}"/>
    <dgm:cxn modelId="{E95B46EA-79AB-4C9C-BA27-AABCF5EF258D}" srcId="{B67B8304-1721-4949-A506-485AD769BE0C}" destId="{D7A9254B-EF45-4D02-B78A-ED00AFF9E99E}" srcOrd="1" destOrd="0" parTransId="{F43632DA-5F38-4C46-AE3F-513E67518B40}" sibTransId="{1F03106D-C923-4645-B490-664E6D483E45}"/>
    <dgm:cxn modelId="{5A7F73EC-01D3-4D63-8623-4E3F335A69B9}" type="presOf" srcId="{CE469A57-DF2C-40FD-9653-E1D3D5D17B6D}" destId="{5CBB466E-180C-4AB1-BB49-2A32B7788728}" srcOrd="0" destOrd="0" presId="urn:microsoft.com/office/officeart/2018/2/layout/IconVerticalSolidList"/>
    <dgm:cxn modelId="{B38D6DE5-ACF0-43CB-AB50-FC667E30791E}" type="presParOf" srcId="{74A15134-41C9-4AC5-9D66-D2ECE4097D89}" destId="{3DD42361-9932-4FC5-8964-3A9B90EA1B0A}" srcOrd="0" destOrd="0" presId="urn:microsoft.com/office/officeart/2018/2/layout/IconVerticalSolidList"/>
    <dgm:cxn modelId="{53EBBA86-119D-4608-963D-3E2375CFAD31}" type="presParOf" srcId="{3DD42361-9932-4FC5-8964-3A9B90EA1B0A}" destId="{CE20AEBD-808C-40EC-9C62-E3769D415E10}" srcOrd="0" destOrd="0" presId="urn:microsoft.com/office/officeart/2018/2/layout/IconVerticalSolidList"/>
    <dgm:cxn modelId="{16D46E36-F3D8-4A32-AD79-646AA2DA6C87}" type="presParOf" srcId="{3DD42361-9932-4FC5-8964-3A9B90EA1B0A}" destId="{6F261E20-6FA1-4E00-B7C6-40F6A1DFE7CD}" srcOrd="1" destOrd="0" presId="urn:microsoft.com/office/officeart/2018/2/layout/IconVerticalSolidList"/>
    <dgm:cxn modelId="{38441712-E468-42F4-AF88-5C4926034A49}" type="presParOf" srcId="{3DD42361-9932-4FC5-8964-3A9B90EA1B0A}" destId="{A5194D67-0088-4113-985B-473252CE9724}" srcOrd="2" destOrd="0" presId="urn:microsoft.com/office/officeart/2018/2/layout/IconVerticalSolidList"/>
    <dgm:cxn modelId="{AD0FEA04-571A-46B6-B09C-5B5C439EF279}" type="presParOf" srcId="{3DD42361-9932-4FC5-8964-3A9B90EA1B0A}" destId="{A2E95271-B24F-4096-B9BD-0F93005B0234}" srcOrd="3" destOrd="0" presId="urn:microsoft.com/office/officeart/2018/2/layout/IconVerticalSolidList"/>
    <dgm:cxn modelId="{9514DB0C-5826-4906-8877-473A2167409E}" type="presParOf" srcId="{3DD42361-9932-4FC5-8964-3A9B90EA1B0A}" destId="{5CBB466E-180C-4AB1-BB49-2A32B7788728}" srcOrd="4" destOrd="0" presId="urn:microsoft.com/office/officeart/2018/2/layout/IconVerticalSolidList"/>
    <dgm:cxn modelId="{202BCD67-8837-46BD-A846-ED3975B2F065}" type="presParOf" srcId="{74A15134-41C9-4AC5-9D66-D2ECE4097D89}" destId="{FD391FD7-F758-4B2A-87F9-410C9FEC4389}" srcOrd="1" destOrd="0" presId="urn:microsoft.com/office/officeart/2018/2/layout/IconVerticalSolidList"/>
    <dgm:cxn modelId="{6489CD92-C1AE-42CE-8B4E-395857E1692B}" type="presParOf" srcId="{74A15134-41C9-4AC5-9D66-D2ECE4097D89}" destId="{3B798089-E1CF-4E32-AEB0-7F8B0879E542}" srcOrd="2" destOrd="0" presId="urn:microsoft.com/office/officeart/2018/2/layout/IconVerticalSolidList"/>
    <dgm:cxn modelId="{791126DF-5CCE-4186-AB02-00E76B72D557}" type="presParOf" srcId="{3B798089-E1CF-4E32-AEB0-7F8B0879E542}" destId="{429D0A95-238C-4BE1-8091-739F54D311BC}" srcOrd="0" destOrd="0" presId="urn:microsoft.com/office/officeart/2018/2/layout/IconVerticalSolidList"/>
    <dgm:cxn modelId="{BDC4689D-8854-4437-BDEC-E2E9E09CE7EA}" type="presParOf" srcId="{3B798089-E1CF-4E32-AEB0-7F8B0879E542}" destId="{394666E3-2EB5-46EE-B779-943452699751}" srcOrd="1" destOrd="0" presId="urn:microsoft.com/office/officeart/2018/2/layout/IconVerticalSolidList"/>
    <dgm:cxn modelId="{E43AC632-E179-4CF0-99CF-3B31E0F66DC6}" type="presParOf" srcId="{3B798089-E1CF-4E32-AEB0-7F8B0879E542}" destId="{E6B4D6F7-3E4C-420A-9037-58ED50B84743}" srcOrd="2" destOrd="0" presId="urn:microsoft.com/office/officeart/2018/2/layout/IconVerticalSolidList"/>
    <dgm:cxn modelId="{F8911A63-E0EE-4B8E-A120-398AAE4C71B3}" type="presParOf" srcId="{3B798089-E1CF-4E32-AEB0-7F8B0879E542}" destId="{F505FB79-510D-43C4-BDD6-320816C03236}" srcOrd="3" destOrd="0" presId="urn:microsoft.com/office/officeart/2018/2/layout/IconVerticalSolidList"/>
    <dgm:cxn modelId="{5D3AC4E7-4042-47A6-8BE6-A297F76649FF}" type="presParOf" srcId="{3B798089-E1CF-4E32-AEB0-7F8B0879E542}" destId="{35C4816B-C4EA-4C75-9F05-6B0031B28B3F}" srcOrd="4" destOrd="0" presId="urn:microsoft.com/office/officeart/2018/2/layout/IconVerticalSolidList"/>
    <dgm:cxn modelId="{4B9D88C0-123C-4FDB-83D8-C61805404923}" type="presParOf" srcId="{74A15134-41C9-4AC5-9D66-D2ECE4097D89}" destId="{3DDFE3D7-EDC5-4E14-B5E2-18E2F9C454B8}" srcOrd="3" destOrd="0" presId="urn:microsoft.com/office/officeart/2018/2/layout/IconVerticalSolidList"/>
    <dgm:cxn modelId="{7DE6A4B2-5E1B-4586-B5AF-2EEDACF4EA20}" type="presParOf" srcId="{74A15134-41C9-4AC5-9D66-D2ECE4097D89}" destId="{7ECF579A-EF71-475A-9F7A-C65AAAB2466E}" srcOrd="4" destOrd="0" presId="urn:microsoft.com/office/officeart/2018/2/layout/IconVerticalSolidList"/>
    <dgm:cxn modelId="{0FEB87BE-3A66-4D16-BDA7-2E1A7DEB64AC}" type="presParOf" srcId="{7ECF579A-EF71-475A-9F7A-C65AAAB2466E}" destId="{19331024-24F9-4CC2-9838-EECCFCFC7648}" srcOrd="0" destOrd="0" presId="urn:microsoft.com/office/officeart/2018/2/layout/IconVerticalSolidList"/>
    <dgm:cxn modelId="{FB8742CB-29A7-40A9-82E7-FA7868599F10}" type="presParOf" srcId="{7ECF579A-EF71-475A-9F7A-C65AAAB2466E}" destId="{BE3FD6E3-7F49-4886-AFE3-034E74BE67C9}" srcOrd="1" destOrd="0" presId="urn:microsoft.com/office/officeart/2018/2/layout/IconVerticalSolidList"/>
    <dgm:cxn modelId="{742421DD-F33D-470D-9100-7A9E3F966F65}" type="presParOf" srcId="{7ECF579A-EF71-475A-9F7A-C65AAAB2466E}" destId="{3816145A-20BB-439A-AA3D-03B072D296CD}" srcOrd="2" destOrd="0" presId="urn:microsoft.com/office/officeart/2018/2/layout/IconVerticalSolidList"/>
    <dgm:cxn modelId="{7F5C6D6D-CC4D-4BAF-BF54-8D29C113D692}" type="presParOf" srcId="{7ECF579A-EF71-475A-9F7A-C65AAAB2466E}" destId="{26F55C8A-4F4C-4D9E-AB71-9575B75ABCC1}" srcOrd="3" destOrd="0" presId="urn:microsoft.com/office/officeart/2018/2/layout/IconVerticalSolidList"/>
    <dgm:cxn modelId="{F488F429-C152-4BEF-8AF0-EFDE9E8C1FDD}" type="presParOf" srcId="{7ECF579A-EF71-475A-9F7A-C65AAAB2466E}" destId="{743981AF-A80E-44C6-ADC8-E90A165BD4B6}" srcOrd="4"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A725393C-4D7D-4770-B488-13D68EBFA618}" type="doc">
      <dgm:prSet loTypeId="urn:microsoft.com/office/officeart/2005/8/layout/vList2" loCatId="list" qsTypeId="urn:microsoft.com/office/officeart/2005/8/quickstyle/simple1" qsCatId="simple" csTypeId="urn:microsoft.com/office/officeart/2005/8/colors/accent1_4" csCatId="accent1" phldr="1"/>
      <dgm:spPr/>
      <dgm:t>
        <a:bodyPr/>
        <a:lstStyle/>
        <a:p>
          <a:endParaRPr lang="cs-CZ"/>
        </a:p>
      </dgm:t>
    </dgm:pt>
    <dgm:pt modelId="{0E9B1DB4-42F9-4254-A946-DCEA750610EA}">
      <dgm:prSet/>
      <dgm:spPr/>
      <dgm:t>
        <a:bodyPr/>
        <a:lstStyle/>
        <a:p>
          <a:pPr rtl="0"/>
          <a:r>
            <a:rPr lang="cs-CZ" dirty="0"/>
            <a:t>to </a:t>
          </a:r>
          <a:r>
            <a:rPr lang="en-US" dirty="0"/>
            <a:t>choose </a:t>
          </a:r>
          <a:r>
            <a:rPr lang="cs-CZ" dirty="0"/>
            <a:t>a </a:t>
          </a:r>
          <a:r>
            <a:rPr lang="en-US" dirty="0"/>
            <a:t>provider authorized to provide health</a:t>
          </a:r>
          <a:r>
            <a:rPr lang="cs-CZ" dirty="0"/>
            <a:t>care</a:t>
          </a:r>
          <a:r>
            <a:rPr lang="en-US" dirty="0"/>
            <a:t> services</a:t>
          </a:r>
          <a:r>
            <a:rPr lang="cs-CZ" dirty="0"/>
            <a:t>,</a:t>
          </a:r>
        </a:p>
      </dgm:t>
    </dgm:pt>
    <dgm:pt modelId="{EAC99C43-E005-4652-AE5F-3514590D1AE4}" type="parTrans" cxnId="{194DD388-F5CA-49C9-B546-6A05E3A630D0}">
      <dgm:prSet/>
      <dgm:spPr/>
      <dgm:t>
        <a:bodyPr/>
        <a:lstStyle/>
        <a:p>
          <a:endParaRPr lang="cs-CZ"/>
        </a:p>
      </dgm:t>
    </dgm:pt>
    <dgm:pt modelId="{0A3D90AC-2E1C-4317-B752-0D12F3211B4E}" type="sibTrans" cxnId="{194DD388-F5CA-49C9-B546-6A05E3A630D0}">
      <dgm:prSet/>
      <dgm:spPr/>
      <dgm:t>
        <a:bodyPr/>
        <a:lstStyle/>
        <a:p>
          <a:endParaRPr lang="cs-CZ"/>
        </a:p>
      </dgm:t>
    </dgm:pt>
    <dgm:pt modelId="{575FAEB7-408B-44B9-9B7F-C983F207BF09}">
      <dgm:prSet/>
      <dgm:spPr/>
      <dgm:t>
        <a:bodyPr/>
        <a:lstStyle/>
        <a:p>
          <a:pPr rtl="0"/>
          <a:r>
            <a:rPr lang="en-US" dirty="0"/>
            <a:t>to seek consulting services from another provider</a:t>
          </a:r>
          <a:r>
            <a:rPr lang="cs-CZ" dirty="0"/>
            <a:t> </a:t>
          </a:r>
          <a:r>
            <a:rPr lang="cs-CZ" dirty="0" err="1"/>
            <a:t>or</a:t>
          </a:r>
          <a:r>
            <a:rPr lang="cs-CZ" dirty="0"/>
            <a:t> </a:t>
          </a:r>
          <a:r>
            <a:rPr lang="cs-CZ" dirty="0" err="1"/>
            <a:t>healthcare</a:t>
          </a:r>
          <a:r>
            <a:rPr lang="cs-CZ" dirty="0"/>
            <a:t> </a:t>
          </a:r>
          <a:r>
            <a:rPr lang="cs-CZ" dirty="0" err="1"/>
            <a:t>professional</a:t>
          </a:r>
          <a:r>
            <a:rPr lang="cs-CZ" dirty="0"/>
            <a:t>, </a:t>
          </a:r>
          <a:r>
            <a:rPr lang="en-US" dirty="0"/>
            <a:t>other than that </a:t>
          </a:r>
          <a:r>
            <a:rPr lang="cs-CZ" dirty="0" err="1"/>
            <a:t>who</a:t>
          </a:r>
          <a:r>
            <a:rPr lang="cs-CZ" dirty="0"/>
            <a:t> </a:t>
          </a:r>
          <a:r>
            <a:rPr lang="en-US" dirty="0"/>
            <a:t>provides health services</a:t>
          </a:r>
          <a:r>
            <a:rPr lang="cs-CZ" dirty="0"/>
            <a:t>;</a:t>
          </a:r>
        </a:p>
      </dgm:t>
    </dgm:pt>
    <dgm:pt modelId="{829D556C-0CA1-41DF-99B8-CFBF406A6DDF}" type="parTrans" cxnId="{A34969B9-76AB-4E97-8251-EBC4D76150E2}">
      <dgm:prSet/>
      <dgm:spPr/>
      <dgm:t>
        <a:bodyPr/>
        <a:lstStyle/>
        <a:p>
          <a:endParaRPr lang="cs-CZ"/>
        </a:p>
      </dgm:t>
    </dgm:pt>
    <dgm:pt modelId="{B6D9A698-EB9C-4C6A-A56F-861CEB3D83F6}" type="sibTrans" cxnId="{A34969B9-76AB-4E97-8251-EBC4D76150E2}">
      <dgm:prSet/>
      <dgm:spPr/>
      <dgm:t>
        <a:bodyPr/>
        <a:lstStyle/>
        <a:p>
          <a:endParaRPr lang="cs-CZ"/>
        </a:p>
      </dgm:t>
    </dgm:pt>
    <dgm:pt modelId="{11073C6B-7BEA-4A7B-8D45-9E6E0B8542E9}">
      <dgm:prSet/>
      <dgm:spPr/>
      <dgm:t>
        <a:bodyPr/>
        <a:lstStyle/>
        <a:p>
          <a:pPr rtl="0"/>
          <a:r>
            <a:rPr lang="cs-CZ" dirty="0"/>
            <a:t>to </a:t>
          </a:r>
          <a:r>
            <a:rPr lang="en-US" dirty="0"/>
            <a:t>be informed </a:t>
          </a:r>
          <a:r>
            <a:rPr lang="cs-CZ" dirty="0" err="1"/>
            <a:t>about</a:t>
          </a:r>
          <a:r>
            <a:rPr lang="cs-CZ" dirty="0"/>
            <a:t> </a:t>
          </a:r>
          <a:r>
            <a:rPr lang="en-US" dirty="0"/>
            <a:t>the internal rules of the healthcare facility inpatient or day care</a:t>
          </a:r>
          <a:endParaRPr lang="cs-CZ" dirty="0"/>
        </a:p>
      </dgm:t>
    </dgm:pt>
    <dgm:pt modelId="{0ED63B6F-6BE6-4DCD-BEA7-E8EC9F60F150}" type="parTrans" cxnId="{DA6AEA43-C83F-4811-B88A-DF97E46419F7}">
      <dgm:prSet/>
      <dgm:spPr/>
      <dgm:t>
        <a:bodyPr/>
        <a:lstStyle/>
        <a:p>
          <a:endParaRPr lang="cs-CZ"/>
        </a:p>
      </dgm:t>
    </dgm:pt>
    <dgm:pt modelId="{82CDAB5F-BE70-4CC5-A0A6-FD8F47F65D1F}" type="sibTrans" cxnId="{DA6AEA43-C83F-4811-B88A-DF97E46419F7}">
      <dgm:prSet/>
      <dgm:spPr/>
      <dgm:t>
        <a:bodyPr/>
        <a:lstStyle/>
        <a:p>
          <a:endParaRPr lang="cs-CZ"/>
        </a:p>
      </dgm:t>
    </dgm:pt>
    <dgm:pt modelId="{F7848E3E-15FD-4B48-961E-AEF32D877EE4}" type="pres">
      <dgm:prSet presAssocID="{A725393C-4D7D-4770-B488-13D68EBFA618}" presName="linear" presStyleCnt="0">
        <dgm:presLayoutVars>
          <dgm:animLvl val="lvl"/>
          <dgm:resizeHandles val="exact"/>
        </dgm:presLayoutVars>
      </dgm:prSet>
      <dgm:spPr/>
    </dgm:pt>
    <dgm:pt modelId="{984B0D80-4C6C-422E-9225-BA82B623769E}" type="pres">
      <dgm:prSet presAssocID="{0E9B1DB4-42F9-4254-A946-DCEA750610EA}" presName="parentText" presStyleLbl="node1" presStyleIdx="0" presStyleCnt="3">
        <dgm:presLayoutVars>
          <dgm:chMax val="0"/>
          <dgm:bulletEnabled val="1"/>
        </dgm:presLayoutVars>
      </dgm:prSet>
      <dgm:spPr/>
    </dgm:pt>
    <dgm:pt modelId="{4C082246-20D6-4C34-A550-E0F67B6A0F44}" type="pres">
      <dgm:prSet presAssocID="{0A3D90AC-2E1C-4317-B752-0D12F3211B4E}" presName="spacer" presStyleCnt="0"/>
      <dgm:spPr/>
    </dgm:pt>
    <dgm:pt modelId="{E50F2D24-0820-42AC-A546-CD539F4106C5}" type="pres">
      <dgm:prSet presAssocID="{575FAEB7-408B-44B9-9B7F-C983F207BF09}" presName="parentText" presStyleLbl="node1" presStyleIdx="1" presStyleCnt="3">
        <dgm:presLayoutVars>
          <dgm:chMax val="0"/>
          <dgm:bulletEnabled val="1"/>
        </dgm:presLayoutVars>
      </dgm:prSet>
      <dgm:spPr/>
    </dgm:pt>
    <dgm:pt modelId="{70869879-482C-41C0-83AB-93E96593854D}" type="pres">
      <dgm:prSet presAssocID="{B6D9A698-EB9C-4C6A-A56F-861CEB3D83F6}" presName="spacer" presStyleCnt="0"/>
      <dgm:spPr/>
    </dgm:pt>
    <dgm:pt modelId="{444CDB97-855D-4A8E-A4F6-61BB44B56A9D}" type="pres">
      <dgm:prSet presAssocID="{11073C6B-7BEA-4A7B-8D45-9E6E0B8542E9}" presName="parentText" presStyleLbl="node1" presStyleIdx="2" presStyleCnt="3">
        <dgm:presLayoutVars>
          <dgm:chMax val="0"/>
          <dgm:bulletEnabled val="1"/>
        </dgm:presLayoutVars>
      </dgm:prSet>
      <dgm:spPr/>
    </dgm:pt>
  </dgm:ptLst>
  <dgm:cxnLst>
    <dgm:cxn modelId="{D853245B-3E33-4112-845C-4B3624E68DDE}" type="presOf" srcId="{11073C6B-7BEA-4A7B-8D45-9E6E0B8542E9}" destId="{444CDB97-855D-4A8E-A4F6-61BB44B56A9D}" srcOrd="0" destOrd="0" presId="urn:microsoft.com/office/officeart/2005/8/layout/vList2"/>
    <dgm:cxn modelId="{DA6AEA43-C83F-4811-B88A-DF97E46419F7}" srcId="{A725393C-4D7D-4770-B488-13D68EBFA618}" destId="{11073C6B-7BEA-4A7B-8D45-9E6E0B8542E9}" srcOrd="2" destOrd="0" parTransId="{0ED63B6F-6BE6-4DCD-BEA7-E8EC9F60F150}" sibTransId="{82CDAB5F-BE70-4CC5-A0A6-FD8F47F65D1F}"/>
    <dgm:cxn modelId="{074E4468-2C59-45BC-90C8-30A0AAE0782E}" type="presOf" srcId="{575FAEB7-408B-44B9-9B7F-C983F207BF09}" destId="{E50F2D24-0820-42AC-A546-CD539F4106C5}" srcOrd="0" destOrd="0" presId="urn:microsoft.com/office/officeart/2005/8/layout/vList2"/>
    <dgm:cxn modelId="{194DD388-F5CA-49C9-B546-6A05E3A630D0}" srcId="{A725393C-4D7D-4770-B488-13D68EBFA618}" destId="{0E9B1DB4-42F9-4254-A946-DCEA750610EA}" srcOrd="0" destOrd="0" parTransId="{EAC99C43-E005-4652-AE5F-3514590D1AE4}" sibTransId="{0A3D90AC-2E1C-4317-B752-0D12F3211B4E}"/>
    <dgm:cxn modelId="{51DE10A9-9165-4FE2-926E-93E76BDD42D2}" type="presOf" srcId="{0E9B1DB4-42F9-4254-A946-DCEA750610EA}" destId="{984B0D80-4C6C-422E-9225-BA82B623769E}" srcOrd="0" destOrd="0" presId="urn:microsoft.com/office/officeart/2005/8/layout/vList2"/>
    <dgm:cxn modelId="{A34969B9-76AB-4E97-8251-EBC4D76150E2}" srcId="{A725393C-4D7D-4770-B488-13D68EBFA618}" destId="{575FAEB7-408B-44B9-9B7F-C983F207BF09}" srcOrd="1" destOrd="0" parTransId="{829D556C-0CA1-41DF-99B8-CFBF406A6DDF}" sibTransId="{B6D9A698-EB9C-4C6A-A56F-861CEB3D83F6}"/>
    <dgm:cxn modelId="{9B8790F8-0835-4FE8-A289-E38E9236CC65}" type="presOf" srcId="{A725393C-4D7D-4770-B488-13D68EBFA618}" destId="{F7848E3E-15FD-4B48-961E-AEF32D877EE4}" srcOrd="0" destOrd="0" presId="urn:microsoft.com/office/officeart/2005/8/layout/vList2"/>
    <dgm:cxn modelId="{5AB2F019-7422-4176-B468-26FFF1FCC4B8}" type="presParOf" srcId="{F7848E3E-15FD-4B48-961E-AEF32D877EE4}" destId="{984B0D80-4C6C-422E-9225-BA82B623769E}" srcOrd="0" destOrd="0" presId="urn:microsoft.com/office/officeart/2005/8/layout/vList2"/>
    <dgm:cxn modelId="{644743B5-BE7E-4F80-AE27-5ED1203DEB6E}" type="presParOf" srcId="{F7848E3E-15FD-4B48-961E-AEF32D877EE4}" destId="{4C082246-20D6-4C34-A550-E0F67B6A0F44}" srcOrd="1" destOrd="0" presId="urn:microsoft.com/office/officeart/2005/8/layout/vList2"/>
    <dgm:cxn modelId="{A6614823-C7C0-4DDA-BCE1-80C5B41AE345}" type="presParOf" srcId="{F7848E3E-15FD-4B48-961E-AEF32D877EE4}" destId="{E50F2D24-0820-42AC-A546-CD539F4106C5}" srcOrd="2" destOrd="0" presId="urn:microsoft.com/office/officeart/2005/8/layout/vList2"/>
    <dgm:cxn modelId="{1DDD6475-5E82-4F2A-AFB7-2887EA08F865}" type="presParOf" srcId="{F7848E3E-15FD-4B48-961E-AEF32D877EE4}" destId="{70869879-482C-41C0-83AB-93E96593854D}" srcOrd="3" destOrd="0" presId="urn:microsoft.com/office/officeart/2005/8/layout/vList2"/>
    <dgm:cxn modelId="{7468AA88-7B24-4C10-AE7A-BC04675AF1BD}" type="presParOf" srcId="{F7848E3E-15FD-4B48-961E-AEF32D877EE4}" destId="{444CDB97-855D-4A8E-A4F6-61BB44B56A9D}"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BDFD7923-B511-4CEC-8669-590486B96F58}" type="doc">
      <dgm:prSet loTypeId="urn:microsoft.com/office/officeart/2005/8/layout/vList2" loCatId="list" qsTypeId="urn:microsoft.com/office/officeart/2005/8/quickstyle/simple1" qsCatId="simple" csTypeId="urn:microsoft.com/office/officeart/2005/8/colors/accent1_3" csCatId="accent1" phldr="1"/>
      <dgm:spPr/>
      <dgm:t>
        <a:bodyPr/>
        <a:lstStyle/>
        <a:p>
          <a:endParaRPr lang="cs-CZ"/>
        </a:p>
      </dgm:t>
    </dgm:pt>
    <dgm:pt modelId="{C5490AD0-731E-4659-92A6-38D2A7B7A62D}">
      <dgm:prSet/>
      <dgm:spPr/>
      <dgm:t>
        <a:bodyPr/>
        <a:lstStyle/>
        <a:p>
          <a:pPr rtl="0"/>
          <a:r>
            <a:rPr lang="cs-CZ" dirty="0"/>
            <a:t>to </a:t>
          </a:r>
          <a:r>
            <a:rPr lang="en-US" dirty="0"/>
            <a:t>be informed in advance about the cost of health services not covered by public health insurance</a:t>
          </a:r>
          <a:r>
            <a:rPr lang="cs-CZ" dirty="0"/>
            <a:t>,</a:t>
          </a:r>
        </a:p>
      </dgm:t>
    </dgm:pt>
    <dgm:pt modelId="{8F0C7FA6-9272-48B4-9FAF-7523CC624708}" type="parTrans" cxnId="{954121AC-0A0B-4846-817D-7D404ED3FE3F}">
      <dgm:prSet/>
      <dgm:spPr/>
      <dgm:t>
        <a:bodyPr/>
        <a:lstStyle/>
        <a:p>
          <a:endParaRPr lang="cs-CZ"/>
        </a:p>
      </dgm:t>
    </dgm:pt>
    <dgm:pt modelId="{AC8E0CED-AFE9-4259-A729-61F77B5BCA78}" type="sibTrans" cxnId="{954121AC-0A0B-4846-817D-7D404ED3FE3F}">
      <dgm:prSet/>
      <dgm:spPr/>
      <dgm:t>
        <a:bodyPr/>
        <a:lstStyle/>
        <a:p>
          <a:endParaRPr lang="cs-CZ"/>
        </a:p>
      </dgm:t>
    </dgm:pt>
    <dgm:pt modelId="{0769F7F5-2862-4BA1-9697-C73BB7EF8509}">
      <dgm:prSet/>
      <dgm:spPr/>
      <dgm:t>
        <a:bodyPr/>
        <a:lstStyle/>
        <a:p>
          <a:pPr rtl="0"/>
          <a:r>
            <a:rPr lang="cs-CZ" dirty="0"/>
            <a:t>to </a:t>
          </a:r>
          <a:r>
            <a:rPr lang="en-US" dirty="0"/>
            <a:t>know the names</a:t>
          </a:r>
          <a:r>
            <a:rPr lang="cs-CZ" dirty="0"/>
            <a:t> and</a:t>
          </a:r>
          <a:r>
            <a:rPr lang="en-US" dirty="0"/>
            <a:t> surnames </a:t>
          </a:r>
          <a:r>
            <a:rPr lang="cs-CZ" dirty="0" err="1"/>
            <a:t>of</a:t>
          </a:r>
          <a:r>
            <a:rPr lang="cs-CZ" dirty="0"/>
            <a:t> </a:t>
          </a:r>
          <a:r>
            <a:rPr lang="en-US" dirty="0"/>
            <a:t>healthcare </a:t>
          </a:r>
          <a:r>
            <a:rPr lang="en-US" noProof="0" dirty="0"/>
            <a:t>professionals</a:t>
          </a:r>
          <a:r>
            <a:rPr lang="cs-CZ" dirty="0"/>
            <a:t> </a:t>
          </a:r>
          <a:r>
            <a:rPr lang="en-US" dirty="0"/>
            <a:t>directly involved in the provision of health</a:t>
          </a:r>
          <a:r>
            <a:rPr lang="cs-CZ" dirty="0"/>
            <a:t>care</a:t>
          </a:r>
          <a:r>
            <a:rPr lang="en-US" dirty="0"/>
            <a:t> services</a:t>
          </a:r>
          <a:endParaRPr lang="cs-CZ" dirty="0"/>
        </a:p>
      </dgm:t>
    </dgm:pt>
    <dgm:pt modelId="{57F7B2B1-CA56-4AE5-89D1-357F3F5030F2}" type="parTrans" cxnId="{86C548F7-1540-4FC0-B60C-99A578027021}">
      <dgm:prSet/>
      <dgm:spPr/>
      <dgm:t>
        <a:bodyPr/>
        <a:lstStyle/>
        <a:p>
          <a:endParaRPr lang="cs-CZ"/>
        </a:p>
      </dgm:t>
    </dgm:pt>
    <dgm:pt modelId="{CB930B1D-CBB7-4C0B-90A7-54F2E7B4D115}" type="sibTrans" cxnId="{86C548F7-1540-4FC0-B60C-99A578027021}">
      <dgm:prSet/>
      <dgm:spPr/>
      <dgm:t>
        <a:bodyPr/>
        <a:lstStyle/>
        <a:p>
          <a:endParaRPr lang="cs-CZ"/>
        </a:p>
      </dgm:t>
    </dgm:pt>
    <dgm:pt modelId="{26F8F50D-2B5D-439D-9F51-8ECE34FF2660}">
      <dgm:prSet/>
      <dgm:spPr/>
      <dgm:t>
        <a:bodyPr/>
        <a:lstStyle/>
        <a:p>
          <a:pPr marL="0" marR="0" lvl="0" indent="0" defTabSz="914400" rtl="0" eaLnBrk="1" fontAlgn="auto" latinLnBrk="0" hangingPunct="1">
            <a:lnSpc>
              <a:spcPct val="100000"/>
            </a:lnSpc>
            <a:spcBef>
              <a:spcPts val="0"/>
            </a:spcBef>
            <a:spcAft>
              <a:spcPts val="0"/>
            </a:spcAft>
            <a:buClrTx/>
            <a:buSzTx/>
            <a:buFontTx/>
            <a:buNone/>
            <a:tabLst/>
            <a:defRPr/>
          </a:pPr>
          <a:r>
            <a:rPr lang="cs-CZ" dirty="0"/>
            <a:t>to </a:t>
          </a:r>
          <a:r>
            <a:rPr lang="en-US" dirty="0"/>
            <a:t>reject the presence of persons who are not directly involved</a:t>
          </a:r>
          <a:r>
            <a:rPr lang="cs-CZ" dirty="0"/>
            <a:t> in </a:t>
          </a:r>
          <a:r>
            <a:rPr lang="cs-CZ" dirty="0" err="1"/>
            <a:t>the</a:t>
          </a:r>
          <a:endParaRPr lang="cs-CZ" dirty="0"/>
        </a:p>
        <a:p>
          <a:pPr lvl="0" defTabSz="1333500" rtl="0">
            <a:lnSpc>
              <a:spcPct val="90000"/>
            </a:lnSpc>
            <a:spcBef>
              <a:spcPct val="0"/>
            </a:spcBef>
            <a:spcAft>
              <a:spcPct val="35000"/>
            </a:spcAft>
          </a:pPr>
          <a:r>
            <a:rPr lang="en-US" dirty="0"/>
            <a:t>providing </a:t>
          </a:r>
          <a:r>
            <a:rPr lang="cs-CZ" dirty="0" err="1"/>
            <a:t>of</a:t>
          </a:r>
          <a:r>
            <a:rPr lang="cs-CZ" dirty="0"/>
            <a:t> </a:t>
          </a:r>
          <a:r>
            <a:rPr lang="en-US" dirty="0"/>
            <a:t>health</a:t>
          </a:r>
          <a:r>
            <a:rPr lang="cs-CZ" dirty="0"/>
            <a:t>care</a:t>
          </a:r>
          <a:r>
            <a:rPr lang="en-US" dirty="0"/>
            <a:t> services</a:t>
          </a:r>
          <a:endParaRPr lang="cs-CZ" dirty="0"/>
        </a:p>
      </dgm:t>
    </dgm:pt>
    <dgm:pt modelId="{534AB65A-8082-40DD-BAF4-AC920080602D}" type="parTrans" cxnId="{8EE29106-59F6-49F9-A95C-084DFE9CC7B2}">
      <dgm:prSet/>
      <dgm:spPr/>
      <dgm:t>
        <a:bodyPr/>
        <a:lstStyle/>
        <a:p>
          <a:endParaRPr lang="cs-CZ"/>
        </a:p>
      </dgm:t>
    </dgm:pt>
    <dgm:pt modelId="{FBAFEDA3-8864-446C-888A-29575ED2DD2E}" type="sibTrans" cxnId="{8EE29106-59F6-49F9-A95C-084DFE9CC7B2}">
      <dgm:prSet/>
      <dgm:spPr/>
      <dgm:t>
        <a:bodyPr/>
        <a:lstStyle/>
        <a:p>
          <a:endParaRPr lang="cs-CZ"/>
        </a:p>
      </dgm:t>
    </dgm:pt>
    <dgm:pt modelId="{191F1ABF-7BFC-4C6B-9CCB-D232BDF0730A}">
      <dgm:prSet/>
      <dgm:spPr/>
      <dgm:t>
        <a:bodyPr/>
        <a:lstStyle/>
        <a:p>
          <a:pPr rtl="0"/>
          <a:r>
            <a:rPr lang="en-US" dirty="0"/>
            <a:t>Including those preparing for the profession of healthcare professional</a:t>
          </a:r>
          <a:r>
            <a:rPr lang="cs-CZ" dirty="0"/>
            <a:t> (AKA </a:t>
          </a:r>
          <a:r>
            <a:rPr lang="cs-CZ" dirty="0" err="1"/>
            <a:t>students</a:t>
          </a:r>
          <a:r>
            <a:rPr lang="cs-CZ" dirty="0"/>
            <a:t>)</a:t>
          </a:r>
        </a:p>
      </dgm:t>
    </dgm:pt>
    <dgm:pt modelId="{05C5DF81-620B-45F0-A052-83675A9D3EEC}" type="parTrans" cxnId="{B1C888E4-8D17-403A-9882-6DCFD34A3D75}">
      <dgm:prSet/>
      <dgm:spPr/>
      <dgm:t>
        <a:bodyPr/>
        <a:lstStyle/>
        <a:p>
          <a:endParaRPr lang="cs-CZ"/>
        </a:p>
      </dgm:t>
    </dgm:pt>
    <dgm:pt modelId="{E403C4F8-AD6A-475B-BAE2-9B731908BAD9}" type="sibTrans" cxnId="{B1C888E4-8D17-403A-9882-6DCFD34A3D75}">
      <dgm:prSet/>
      <dgm:spPr/>
      <dgm:t>
        <a:bodyPr/>
        <a:lstStyle/>
        <a:p>
          <a:endParaRPr lang="cs-CZ"/>
        </a:p>
      </dgm:t>
    </dgm:pt>
    <dgm:pt modelId="{5A555D06-E3D7-45E1-ADDE-5CA4241E2D82}" type="pres">
      <dgm:prSet presAssocID="{BDFD7923-B511-4CEC-8669-590486B96F58}" presName="linear" presStyleCnt="0">
        <dgm:presLayoutVars>
          <dgm:animLvl val="lvl"/>
          <dgm:resizeHandles val="exact"/>
        </dgm:presLayoutVars>
      </dgm:prSet>
      <dgm:spPr/>
    </dgm:pt>
    <dgm:pt modelId="{C7AEFE8D-7E0A-44F6-A5AE-63E55FB949D5}" type="pres">
      <dgm:prSet presAssocID="{C5490AD0-731E-4659-92A6-38D2A7B7A62D}" presName="parentText" presStyleLbl="node1" presStyleIdx="0" presStyleCnt="3">
        <dgm:presLayoutVars>
          <dgm:chMax val="0"/>
          <dgm:bulletEnabled val="1"/>
        </dgm:presLayoutVars>
      </dgm:prSet>
      <dgm:spPr/>
    </dgm:pt>
    <dgm:pt modelId="{729B1928-A8EA-4B07-86F8-3C80F5DC429E}" type="pres">
      <dgm:prSet presAssocID="{AC8E0CED-AFE9-4259-A729-61F77B5BCA78}" presName="spacer" presStyleCnt="0"/>
      <dgm:spPr/>
    </dgm:pt>
    <dgm:pt modelId="{827FA593-F5FD-40BA-A0DB-593D38BC60E9}" type="pres">
      <dgm:prSet presAssocID="{0769F7F5-2862-4BA1-9697-C73BB7EF8509}" presName="parentText" presStyleLbl="node1" presStyleIdx="1" presStyleCnt="3">
        <dgm:presLayoutVars>
          <dgm:chMax val="0"/>
          <dgm:bulletEnabled val="1"/>
        </dgm:presLayoutVars>
      </dgm:prSet>
      <dgm:spPr/>
    </dgm:pt>
    <dgm:pt modelId="{E21B93FC-AC35-44C0-8218-C6F56DFEFA50}" type="pres">
      <dgm:prSet presAssocID="{CB930B1D-CBB7-4C0B-90A7-54F2E7B4D115}" presName="spacer" presStyleCnt="0"/>
      <dgm:spPr/>
    </dgm:pt>
    <dgm:pt modelId="{F8F5CCDF-DDF8-4DCA-AD8F-3B7410AF4B19}" type="pres">
      <dgm:prSet presAssocID="{26F8F50D-2B5D-439D-9F51-8ECE34FF2660}" presName="parentText" presStyleLbl="node1" presStyleIdx="2" presStyleCnt="3">
        <dgm:presLayoutVars>
          <dgm:chMax val="0"/>
          <dgm:bulletEnabled val="1"/>
        </dgm:presLayoutVars>
      </dgm:prSet>
      <dgm:spPr/>
    </dgm:pt>
    <dgm:pt modelId="{05976236-DCAE-4AF9-9706-69803F955371}" type="pres">
      <dgm:prSet presAssocID="{26F8F50D-2B5D-439D-9F51-8ECE34FF2660}" presName="childText" presStyleLbl="revTx" presStyleIdx="0" presStyleCnt="1">
        <dgm:presLayoutVars>
          <dgm:bulletEnabled val="1"/>
        </dgm:presLayoutVars>
      </dgm:prSet>
      <dgm:spPr/>
    </dgm:pt>
  </dgm:ptLst>
  <dgm:cxnLst>
    <dgm:cxn modelId="{8EE29106-59F6-49F9-A95C-084DFE9CC7B2}" srcId="{BDFD7923-B511-4CEC-8669-590486B96F58}" destId="{26F8F50D-2B5D-439D-9F51-8ECE34FF2660}" srcOrd="2" destOrd="0" parTransId="{534AB65A-8082-40DD-BAF4-AC920080602D}" sibTransId="{FBAFEDA3-8864-446C-888A-29575ED2DD2E}"/>
    <dgm:cxn modelId="{53756B0B-49A7-4AA2-B7F8-EC5D68E16E50}" type="presOf" srcId="{BDFD7923-B511-4CEC-8669-590486B96F58}" destId="{5A555D06-E3D7-45E1-ADDE-5CA4241E2D82}" srcOrd="0" destOrd="0" presId="urn:microsoft.com/office/officeart/2005/8/layout/vList2"/>
    <dgm:cxn modelId="{58607D25-9409-4FEC-B2BF-7663F84A58E0}" type="presOf" srcId="{191F1ABF-7BFC-4C6B-9CCB-D232BDF0730A}" destId="{05976236-DCAE-4AF9-9706-69803F955371}" srcOrd="0" destOrd="0" presId="urn:microsoft.com/office/officeart/2005/8/layout/vList2"/>
    <dgm:cxn modelId="{D558482F-D654-44D0-855A-ACAC1F0C59DA}" type="presOf" srcId="{26F8F50D-2B5D-439D-9F51-8ECE34FF2660}" destId="{F8F5CCDF-DDF8-4DCA-AD8F-3B7410AF4B19}" srcOrd="0" destOrd="0" presId="urn:microsoft.com/office/officeart/2005/8/layout/vList2"/>
    <dgm:cxn modelId="{414B3E44-D427-4783-809B-9F0C9652C672}" type="presOf" srcId="{C5490AD0-731E-4659-92A6-38D2A7B7A62D}" destId="{C7AEFE8D-7E0A-44F6-A5AE-63E55FB949D5}" srcOrd="0" destOrd="0" presId="urn:microsoft.com/office/officeart/2005/8/layout/vList2"/>
    <dgm:cxn modelId="{954121AC-0A0B-4846-817D-7D404ED3FE3F}" srcId="{BDFD7923-B511-4CEC-8669-590486B96F58}" destId="{C5490AD0-731E-4659-92A6-38D2A7B7A62D}" srcOrd="0" destOrd="0" parTransId="{8F0C7FA6-9272-48B4-9FAF-7523CC624708}" sibTransId="{AC8E0CED-AFE9-4259-A729-61F77B5BCA78}"/>
    <dgm:cxn modelId="{FC1096D2-0CF3-498F-B16C-9E2A982D0D9C}" type="presOf" srcId="{0769F7F5-2862-4BA1-9697-C73BB7EF8509}" destId="{827FA593-F5FD-40BA-A0DB-593D38BC60E9}" srcOrd="0" destOrd="0" presId="urn:microsoft.com/office/officeart/2005/8/layout/vList2"/>
    <dgm:cxn modelId="{B1C888E4-8D17-403A-9882-6DCFD34A3D75}" srcId="{26F8F50D-2B5D-439D-9F51-8ECE34FF2660}" destId="{191F1ABF-7BFC-4C6B-9CCB-D232BDF0730A}" srcOrd="0" destOrd="0" parTransId="{05C5DF81-620B-45F0-A052-83675A9D3EEC}" sibTransId="{E403C4F8-AD6A-475B-BAE2-9B731908BAD9}"/>
    <dgm:cxn modelId="{86C548F7-1540-4FC0-B60C-99A578027021}" srcId="{BDFD7923-B511-4CEC-8669-590486B96F58}" destId="{0769F7F5-2862-4BA1-9697-C73BB7EF8509}" srcOrd="1" destOrd="0" parTransId="{57F7B2B1-CA56-4AE5-89D1-357F3F5030F2}" sibTransId="{CB930B1D-CBB7-4C0B-90A7-54F2E7B4D115}"/>
    <dgm:cxn modelId="{4B70B87E-1FDB-413C-873F-6FA8C9704278}" type="presParOf" srcId="{5A555D06-E3D7-45E1-ADDE-5CA4241E2D82}" destId="{C7AEFE8D-7E0A-44F6-A5AE-63E55FB949D5}" srcOrd="0" destOrd="0" presId="urn:microsoft.com/office/officeart/2005/8/layout/vList2"/>
    <dgm:cxn modelId="{0C8DADB8-3851-42F6-827B-F2F18E4615F5}" type="presParOf" srcId="{5A555D06-E3D7-45E1-ADDE-5CA4241E2D82}" destId="{729B1928-A8EA-4B07-86F8-3C80F5DC429E}" srcOrd="1" destOrd="0" presId="urn:microsoft.com/office/officeart/2005/8/layout/vList2"/>
    <dgm:cxn modelId="{8BA0F94E-0AE7-4A1F-847C-DFE10A04329C}" type="presParOf" srcId="{5A555D06-E3D7-45E1-ADDE-5CA4241E2D82}" destId="{827FA593-F5FD-40BA-A0DB-593D38BC60E9}" srcOrd="2" destOrd="0" presId="urn:microsoft.com/office/officeart/2005/8/layout/vList2"/>
    <dgm:cxn modelId="{7E34A53D-9D8F-484D-9B92-D4C3C44A34BD}" type="presParOf" srcId="{5A555D06-E3D7-45E1-ADDE-5CA4241E2D82}" destId="{E21B93FC-AC35-44C0-8218-C6F56DFEFA50}" srcOrd="3" destOrd="0" presId="urn:microsoft.com/office/officeart/2005/8/layout/vList2"/>
    <dgm:cxn modelId="{875CCCB8-0E45-42B6-8039-191140EE9940}" type="presParOf" srcId="{5A555D06-E3D7-45E1-ADDE-5CA4241E2D82}" destId="{F8F5CCDF-DDF8-4DCA-AD8F-3B7410AF4B19}" srcOrd="4" destOrd="0" presId="urn:microsoft.com/office/officeart/2005/8/layout/vList2"/>
    <dgm:cxn modelId="{4972E428-A165-40C1-BA48-732CCC4033F3}" type="presParOf" srcId="{5A555D06-E3D7-45E1-ADDE-5CA4241E2D82}" destId="{05976236-DCAE-4AF9-9706-69803F955371}"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E6AE7DEA-3334-403B-9AA2-F9942EAFCBA3}" type="doc">
      <dgm:prSet loTypeId="urn:microsoft.com/office/officeart/2005/8/layout/vList2" loCatId="list" qsTypeId="urn:microsoft.com/office/officeart/2005/8/quickstyle/simple1" qsCatId="simple" csTypeId="urn:microsoft.com/office/officeart/2005/8/colors/accent1_4" csCatId="accent1" phldr="1"/>
      <dgm:spPr/>
      <dgm:t>
        <a:bodyPr/>
        <a:lstStyle/>
        <a:p>
          <a:endParaRPr lang="cs-CZ"/>
        </a:p>
      </dgm:t>
    </dgm:pt>
    <dgm:pt modelId="{2D9A8B63-6FD9-4072-B1F4-ED7D10F8D2EB}">
      <dgm:prSet/>
      <dgm:spPr/>
      <dgm:t>
        <a:bodyPr/>
        <a:lstStyle/>
        <a:p>
          <a:pPr rtl="0"/>
          <a:r>
            <a:rPr lang="cs-CZ" dirty="0"/>
            <a:t>to </a:t>
          </a:r>
          <a:r>
            <a:rPr lang="en-US" dirty="0"/>
            <a:t>receive visitors in a medical facility </a:t>
          </a:r>
          <a:r>
            <a:rPr lang="cs-CZ" dirty="0" err="1"/>
            <a:t>of</a:t>
          </a:r>
          <a:r>
            <a:rPr lang="cs-CZ" dirty="0"/>
            <a:t> </a:t>
          </a:r>
          <a:r>
            <a:rPr lang="en-US" dirty="0"/>
            <a:t>inpatient or day care</a:t>
          </a:r>
          <a:r>
            <a:rPr lang="cs-CZ" dirty="0"/>
            <a:t>, </a:t>
          </a:r>
        </a:p>
      </dgm:t>
    </dgm:pt>
    <dgm:pt modelId="{EA4EE152-1F71-44DB-8126-EF49F2B76846}" type="parTrans" cxnId="{2FD1AF44-758A-4AB2-A6DE-AFF3B78D872A}">
      <dgm:prSet/>
      <dgm:spPr/>
      <dgm:t>
        <a:bodyPr/>
        <a:lstStyle/>
        <a:p>
          <a:endParaRPr lang="cs-CZ"/>
        </a:p>
      </dgm:t>
    </dgm:pt>
    <dgm:pt modelId="{D429D742-3DCF-40BA-A9CC-4D0DA1C1E9B8}" type="sibTrans" cxnId="{2FD1AF44-758A-4AB2-A6DE-AFF3B78D872A}">
      <dgm:prSet/>
      <dgm:spPr/>
      <dgm:t>
        <a:bodyPr/>
        <a:lstStyle/>
        <a:p>
          <a:endParaRPr lang="cs-CZ"/>
        </a:p>
      </dgm:t>
    </dgm:pt>
    <dgm:pt modelId="{A51BC0BF-EFCD-4218-B0DA-5D69C2CDBC8D}">
      <dgm:prSet/>
      <dgm:spPr/>
      <dgm:t>
        <a:bodyPr/>
        <a:lstStyle/>
        <a:p>
          <a:pPr rtl="0"/>
          <a:r>
            <a:rPr lang="en-US" dirty="0"/>
            <a:t>with regard to their health</a:t>
          </a:r>
          <a:r>
            <a:rPr lang="cs-CZ" dirty="0"/>
            <a:t> </a:t>
          </a:r>
        </a:p>
      </dgm:t>
    </dgm:pt>
    <dgm:pt modelId="{0190D049-4AE8-4EA6-9E0D-8399A7607747}" type="parTrans" cxnId="{E9D60025-8B77-4662-905F-D79772EB577B}">
      <dgm:prSet/>
      <dgm:spPr/>
      <dgm:t>
        <a:bodyPr/>
        <a:lstStyle/>
        <a:p>
          <a:endParaRPr lang="cs-CZ"/>
        </a:p>
      </dgm:t>
    </dgm:pt>
    <dgm:pt modelId="{86807E72-39AE-4A36-B389-CD7380C9A6C6}" type="sibTrans" cxnId="{E9D60025-8B77-4662-905F-D79772EB577B}">
      <dgm:prSet/>
      <dgm:spPr/>
      <dgm:t>
        <a:bodyPr/>
        <a:lstStyle/>
        <a:p>
          <a:endParaRPr lang="cs-CZ"/>
        </a:p>
      </dgm:t>
    </dgm:pt>
    <dgm:pt modelId="{BF6371F2-220E-4496-9346-394BA100CADE}">
      <dgm:prSet/>
      <dgm:spPr/>
      <dgm:t>
        <a:bodyPr/>
        <a:lstStyle/>
        <a:p>
          <a:pPr rtl="0"/>
          <a:r>
            <a:rPr lang="en-US" dirty="0"/>
            <a:t>in accordance with the internal rules</a:t>
          </a:r>
          <a:endParaRPr lang="cs-CZ" dirty="0"/>
        </a:p>
      </dgm:t>
    </dgm:pt>
    <dgm:pt modelId="{4B31E656-B506-4C05-8010-B0FB9405194C}" type="parTrans" cxnId="{CDF7EDE9-294D-4B33-A3B6-8CB75659B954}">
      <dgm:prSet/>
      <dgm:spPr/>
      <dgm:t>
        <a:bodyPr/>
        <a:lstStyle/>
        <a:p>
          <a:endParaRPr lang="cs-CZ"/>
        </a:p>
      </dgm:t>
    </dgm:pt>
    <dgm:pt modelId="{BD8D4F19-033E-4EEC-8664-5B12F16D24C4}" type="sibTrans" cxnId="{CDF7EDE9-294D-4B33-A3B6-8CB75659B954}">
      <dgm:prSet/>
      <dgm:spPr/>
      <dgm:t>
        <a:bodyPr/>
        <a:lstStyle/>
        <a:p>
          <a:endParaRPr lang="cs-CZ"/>
        </a:p>
      </dgm:t>
    </dgm:pt>
    <dgm:pt modelId="{C3EF28D2-92C9-4A01-9AC0-C577BB8A7175}">
      <dgm:prSet/>
      <dgm:spPr/>
      <dgm:t>
        <a:bodyPr/>
        <a:lstStyle/>
        <a:p>
          <a:pPr rtl="0"/>
          <a:r>
            <a:rPr lang="en-US" dirty="0"/>
            <a:t>in a manner which does not infringe the rights of other patients, unless </a:t>
          </a:r>
          <a:r>
            <a:rPr lang="cs-CZ" dirty="0"/>
            <a:t>HCA </a:t>
          </a:r>
          <a:r>
            <a:rPr lang="en-US" dirty="0"/>
            <a:t>or another law provides otherwise</a:t>
          </a:r>
          <a:endParaRPr lang="cs-CZ" dirty="0"/>
        </a:p>
      </dgm:t>
    </dgm:pt>
    <dgm:pt modelId="{79414935-9A10-4A3B-8101-B3996EF97310}" type="parTrans" cxnId="{0F21C36A-7F1B-4327-99CE-51DFF39BDFCD}">
      <dgm:prSet/>
      <dgm:spPr/>
      <dgm:t>
        <a:bodyPr/>
        <a:lstStyle/>
        <a:p>
          <a:endParaRPr lang="cs-CZ"/>
        </a:p>
      </dgm:t>
    </dgm:pt>
    <dgm:pt modelId="{84E7E1B7-C0DE-4503-9E1A-78535A4A376B}" type="sibTrans" cxnId="{0F21C36A-7F1B-4327-99CE-51DFF39BDFCD}">
      <dgm:prSet/>
      <dgm:spPr/>
      <dgm:t>
        <a:bodyPr/>
        <a:lstStyle/>
        <a:p>
          <a:endParaRPr lang="cs-CZ"/>
        </a:p>
      </dgm:t>
    </dgm:pt>
    <dgm:pt modelId="{F855CA94-3F09-4167-97D4-38F943F055CD}">
      <dgm:prSet/>
      <dgm:spPr/>
      <dgm:t>
        <a:bodyPr/>
        <a:lstStyle/>
        <a:p>
          <a:pPr rtl="0"/>
          <a:r>
            <a:rPr lang="cs-CZ" dirty="0"/>
            <a:t>to </a:t>
          </a:r>
          <a:r>
            <a:rPr lang="en-US" dirty="0"/>
            <a:t>receive the pastoral care and spiritual support from spiritual churches and religious communities</a:t>
          </a:r>
          <a:endParaRPr lang="cs-CZ" dirty="0"/>
        </a:p>
      </dgm:t>
    </dgm:pt>
    <dgm:pt modelId="{A7DDE01A-14BF-4E3B-87D1-C4FEECA75281}" type="parTrans" cxnId="{B4ACC2C7-7FF5-413F-AB52-4EEC92992296}">
      <dgm:prSet/>
      <dgm:spPr/>
      <dgm:t>
        <a:bodyPr/>
        <a:lstStyle/>
        <a:p>
          <a:endParaRPr lang="cs-CZ"/>
        </a:p>
      </dgm:t>
    </dgm:pt>
    <dgm:pt modelId="{E470AE2C-42F6-4495-AF77-E0B0A61BA8B1}" type="sibTrans" cxnId="{B4ACC2C7-7FF5-413F-AB52-4EEC92992296}">
      <dgm:prSet/>
      <dgm:spPr/>
      <dgm:t>
        <a:bodyPr/>
        <a:lstStyle/>
        <a:p>
          <a:endParaRPr lang="cs-CZ"/>
        </a:p>
      </dgm:t>
    </dgm:pt>
    <dgm:pt modelId="{A9AB0CB3-E957-4C18-A292-711A69B8B1D6}">
      <dgm:prSet/>
      <dgm:spPr/>
      <dgm:t>
        <a:bodyPr/>
        <a:lstStyle/>
        <a:p>
          <a:pPr rtl="0"/>
          <a:r>
            <a:rPr lang="en-US" dirty="0"/>
            <a:t>on provision of health services in the least restrictive environment while ensuring the quality and safety of healthcare services.</a:t>
          </a:r>
          <a:endParaRPr lang="cs-CZ" dirty="0"/>
        </a:p>
      </dgm:t>
    </dgm:pt>
    <dgm:pt modelId="{2F867559-57F8-4342-955E-3B2DD188DDD6}" type="parTrans" cxnId="{A196DD6E-2C5F-49F0-8EF7-3DEE54FD6651}">
      <dgm:prSet/>
      <dgm:spPr/>
      <dgm:t>
        <a:bodyPr/>
        <a:lstStyle/>
        <a:p>
          <a:endParaRPr lang="cs-CZ"/>
        </a:p>
      </dgm:t>
    </dgm:pt>
    <dgm:pt modelId="{BFA8FC69-D78E-4B35-86FF-0AF4B28CFDD7}" type="sibTrans" cxnId="{A196DD6E-2C5F-49F0-8EF7-3DEE54FD6651}">
      <dgm:prSet/>
      <dgm:spPr/>
      <dgm:t>
        <a:bodyPr/>
        <a:lstStyle/>
        <a:p>
          <a:endParaRPr lang="cs-CZ"/>
        </a:p>
      </dgm:t>
    </dgm:pt>
    <dgm:pt modelId="{25FA9DDE-BF14-44CB-9C6F-FD3663F105F1}" type="pres">
      <dgm:prSet presAssocID="{E6AE7DEA-3334-403B-9AA2-F9942EAFCBA3}" presName="linear" presStyleCnt="0">
        <dgm:presLayoutVars>
          <dgm:animLvl val="lvl"/>
          <dgm:resizeHandles val="exact"/>
        </dgm:presLayoutVars>
      </dgm:prSet>
      <dgm:spPr/>
    </dgm:pt>
    <dgm:pt modelId="{EB25D490-2FD7-47E3-A62A-D3AEB5E0EBE9}" type="pres">
      <dgm:prSet presAssocID="{2D9A8B63-6FD9-4072-B1F4-ED7D10F8D2EB}" presName="parentText" presStyleLbl="node1" presStyleIdx="0" presStyleCnt="3">
        <dgm:presLayoutVars>
          <dgm:chMax val="0"/>
          <dgm:bulletEnabled val="1"/>
        </dgm:presLayoutVars>
      </dgm:prSet>
      <dgm:spPr/>
    </dgm:pt>
    <dgm:pt modelId="{CD2D6C4A-B605-4EB6-A2CE-6B7343B7F557}" type="pres">
      <dgm:prSet presAssocID="{2D9A8B63-6FD9-4072-B1F4-ED7D10F8D2EB}" presName="childText" presStyleLbl="revTx" presStyleIdx="0" presStyleCnt="1">
        <dgm:presLayoutVars>
          <dgm:bulletEnabled val="1"/>
        </dgm:presLayoutVars>
      </dgm:prSet>
      <dgm:spPr/>
    </dgm:pt>
    <dgm:pt modelId="{A32BFF14-2FAD-4919-A464-D5AF74346F7A}" type="pres">
      <dgm:prSet presAssocID="{F855CA94-3F09-4167-97D4-38F943F055CD}" presName="parentText" presStyleLbl="node1" presStyleIdx="1" presStyleCnt="3">
        <dgm:presLayoutVars>
          <dgm:chMax val="0"/>
          <dgm:bulletEnabled val="1"/>
        </dgm:presLayoutVars>
      </dgm:prSet>
      <dgm:spPr/>
    </dgm:pt>
    <dgm:pt modelId="{B7A3CFF7-7520-457A-B87B-66DEE37F62F0}" type="pres">
      <dgm:prSet presAssocID="{E470AE2C-42F6-4495-AF77-E0B0A61BA8B1}" presName="spacer" presStyleCnt="0"/>
      <dgm:spPr/>
    </dgm:pt>
    <dgm:pt modelId="{E646C942-F14B-4196-BF36-83F89571F1BC}" type="pres">
      <dgm:prSet presAssocID="{A9AB0CB3-E957-4C18-A292-711A69B8B1D6}" presName="parentText" presStyleLbl="node1" presStyleIdx="2" presStyleCnt="3">
        <dgm:presLayoutVars>
          <dgm:chMax val="0"/>
          <dgm:bulletEnabled val="1"/>
        </dgm:presLayoutVars>
      </dgm:prSet>
      <dgm:spPr/>
    </dgm:pt>
  </dgm:ptLst>
  <dgm:cxnLst>
    <dgm:cxn modelId="{7D6FE90D-C242-492E-85FB-1D825CEE6066}" type="presOf" srcId="{A51BC0BF-EFCD-4218-B0DA-5D69C2CDBC8D}" destId="{CD2D6C4A-B605-4EB6-A2CE-6B7343B7F557}" srcOrd="0" destOrd="0" presId="urn:microsoft.com/office/officeart/2005/8/layout/vList2"/>
    <dgm:cxn modelId="{61566717-29E4-4B0C-9318-D257EB81846E}" type="presOf" srcId="{BF6371F2-220E-4496-9346-394BA100CADE}" destId="{CD2D6C4A-B605-4EB6-A2CE-6B7343B7F557}" srcOrd="0" destOrd="1" presId="urn:microsoft.com/office/officeart/2005/8/layout/vList2"/>
    <dgm:cxn modelId="{3ACB7422-7172-436C-A2D5-BF81D117FB05}" type="presOf" srcId="{C3EF28D2-92C9-4A01-9AC0-C577BB8A7175}" destId="{CD2D6C4A-B605-4EB6-A2CE-6B7343B7F557}" srcOrd="0" destOrd="2" presId="urn:microsoft.com/office/officeart/2005/8/layout/vList2"/>
    <dgm:cxn modelId="{E9D60025-8B77-4662-905F-D79772EB577B}" srcId="{2D9A8B63-6FD9-4072-B1F4-ED7D10F8D2EB}" destId="{A51BC0BF-EFCD-4218-B0DA-5D69C2CDBC8D}" srcOrd="0" destOrd="0" parTransId="{0190D049-4AE8-4EA6-9E0D-8399A7607747}" sibTransId="{86807E72-39AE-4A36-B389-CD7380C9A6C6}"/>
    <dgm:cxn modelId="{9338ED3C-DF83-4314-AFB6-DD08C3DBD35A}" type="presOf" srcId="{E6AE7DEA-3334-403B-9AA2-F9942EAFCBA3}" destId="{25FA9DDE-BF14-44CB-9C6F-FD3663F105F1}" srcOrd="0" destOrd="0" presId="urn:microsoft.com/office/officeart/2005/8/layout/vList2"/>
    <dgm:cxn modelId="{2FD1AF44-758A-4AB2-A6DE-AFF3B78D872A}" srcId="{E6AE7DEA-3334-403B-9AA2-F9942EAFCBA3}" destId="{2D9A8B63-6FD9-4072-B1F4-ED7D10F8D2EB}" srcOrd="0" destOrd="0" parTransId="{EA4EE152-1F71-44DB-8126-EF49F2B76846}" sibTransId="{D429D742-3DCF-40BA-A9CC-4D0DA1C1E9B8}"/>
    <dgm:cxn modelId="{0F21C36A-7F1B-4327-99CE-51DFF39BDFCD}" srcId="{2D9A8B63-6FD9-4072-B1F4-ED7D10F8D2EB}" destId="{C3EF28D2-92C9-4A01-9AC0-C577BB8A7175}" srcOrd="2" destOrd="0" parTransId="{79414935-9A10-4A3B-8101-B3996EF97310}" sibTransId="{84E7E1B7-C0DE-4503-9E1A-78535A4A376B}"/>
    <dgm:cxn modelId="{A196DD6E-2C5F-49F0-8EF7-3DEE54FD6651}" srcId="{E6AE7DEA-3334-403B-9AA2-F9942EAFCBA3}" destId="{A9AB0CB3-E957-4C18-A292-711A69B8B1D6}" srcOrd="2" destOrd="0" parTransId="{2F867559-57F8-4342-955E-3B2DD188DDD6}" sibTransId="{BFA8FC69-D78E-4B35-86FF-0AF4B28CFDD7}"/>
    <dgm:cxn modelId="{E2ABAE96-9C48-4362-BF42-586D8CFC431B}" type="presOf" srcId="{2D9A8B63-6FD9-4072-B1F4-ED7D10F8D2EB}" destId="{EB25D490-2FD7-47E3-A62A-D3AEB5E0EBE9}" srcOrd="0" destOrd="0" presId="urn:microsoft.com/office/officeart/2005/8/layout/vList2"/>
    <dgm:cxn modelId="{B4ACC2C7-7FF5-413F-AB52-4EEC92992296}" srcId="{E6AE7DEA-3334-403B-9AA2-F9942EAFCBA3}" destId="{F855CA94-3F09-4167-97D4-38F943F055CD}" srcOrd="1" destOrd="0" parTransId="{A7DDE01A-14BF-4E3B-87D1-C4FEECA75281}" sibTransId="{E470AE2C-42F6-4495-AF77-E0B0A61BA8B1}"/>
    <dgm:cxn modelId="{8EACE4CA-55B3-44E5-AC66-3E548F4245DC}" type="presOf" srcId="{A9AB0CB3-E957-4C18-A292-711A69B8B1D6}" destId="{E646C942-F14B-4196-BF36-83F89571F1BC}" srcOrd="0" destOrd="0" presId="urn:microsoft.com/office/officeart/2005/8/layout/vList2"/>
    <dgm:cxn modelId="{CDF7EDE9-294D-4B33-A3B6-8CB75659B954}" srcId="{2D9A8B63-6FD9-4072-B1F4-ED7D10F8D2EB}" destId="{BF6371F2-220E-4496-9346-394BA100CADE}" srcOrd="1" destOrd="0" parTransId="{4B31E656-B506-4C05-8010-B0FB9405194C}" sibTransId="{BD8D4F19-033E-4EEC-8664-5B12F16D24C4}"/>
    <dgm:cxn modelId="{85AEC8F1-515A-48DB-AF54-5B534DD3BD71}" type="presOf" srcId="{F855CA94-3F09-4167-97D4-38F943F055CD}" destId="{A32BFF14-2FAD-4919-A464-D5AF74346F7A}" srcOrd="0" destOrd="0" presId="urn:microsoft.com/office/officeart/2005/8/layout/vList2"/>
    <dgm:cxn modelId="{F18A0C3F-7CE9-4D98-9D53-A13A7D2764CD}" type="presParOf" srcId="{25FA9DDE-BF14-44CB-9C6F-FD3663F105F1}" destId="{EB25D490-2FD7-47E3-A62A-D3AEB5E0EBE9}" srcOrd="0" destOrd="0" presId="urn:microsoft.com/office/officeart/2005/8/layout/vList2"/>
    <dgm:cxn modelId="{F9DA3A39-121F-47D5-9D64-64084B1ABDA8}" type="presParOf" srcId="{25FA9DDE-BF14-44CB-9C6F-FD3663F105F1}" destId="{CD2D6C4A-B605-4EB6-A2CE-6B7343B7F557}" srcOrd="1" destOrd="0" presId="urn:microsoft.com/office/officeart/2005/8/layout/vList2"/>
    <dgm:cxn modelId="{16B91278-2D4F-430A-BFB8-232A04FD13C4}" type="presParOf" srcId="{25FA9DDE-BF14-44CB-9C6F-FD3663F105F1}" destId="{A32BFF14-2FAD-4919-A464-D5AF74346F7A}" srcOrd="2" destOrd="0" presId="urn:microsoft.com/office/officeart/2005/8/layout/vList2"/>
    <dgm:cxn modelId="{6617ABFA-2C4B-4DEF-9441-C4C37711B0BF}" type="presParOf" srcId="{25FA9DDE-BF14-44CB-9C6F-FD3663F105F1}" destId="{B7A3CFF7-7520-457A-B87B-66DEE37F62F0}" srcOrd="3" destOrd="0" presId="urn:microsoft.com/office/officeart/2005/8/layout/vList2"/>
    <dgm:cxn modelId="{E3E7AB45-F092-41A6-A848-FFDCBEA49338}" type="presParOf" srcId="{25FA9DDE-BF14-44CB-9C6F-FD3663F105F1}" destId="{E646C942-F14B-4196-BF36-83F89571F1BC}"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A551AAA5-5572-4828-802F-DCE7FA1479D4}"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cs-CZ"/>
        </a:p>
      </dgm:t>
    </dgm:pt>
    <dgm:pt modelId="{20F3E74B-3B38-4037-AFA1-C1CBE08A9868}">
      <dgm:prSet/>
      <dgm:spPr/>
      <dgm:t>
        <a:bodyPr/>
        <a:lstStyle/>
        <a:p>
          <a:pPr rtl="0"/>
          <a:r>
            <a:rPr lang="cs-CZ" dirty="0" err="1"/>
            <a:t>Rejecting</a:t>
          </a:r>
          <a:r>
            <a:rPr lang="cs-CZ" dirty="0"/>
            <a:t> by a </a:t>
          </a:r>
          <a:r>
            <a:rPr lang="cs-CZ" dirty="0" err="1"/>
            <a:t>Healthcare</a:t>
          </a:r>
          <a:r>
            <a:rPr lang="cs-CZ" dirty="0"/>
            <a:t> Professional</a:t>
          </a:r>
        </a:p>
      </dgm:t>
    </dgm:pt>
    <dgm:pt modelId="{02D81195-3590-48C3-90F5-30CAB0997CD4}" type="parTrans" cxnId="{C79786F5-74B9-41C1-8330-3D46FBD723A3}">
      <dgm:prSet/>
      <dgm:spPr/>
      <dgm:t>
        <a:bodyPr/>
        <a:lstStyle/>
        <a:p>
          <a:endParaRPr lang="cs-CZ"/>
        </a:p>
      </dgm:t>
    </dgm:pt>
    <dgm:pt modelId="{5775D6BE-5108-41D4-A34E-9EA23D8CFE98}" type="sibTrans" cxnId="{C79786F5-74B9-41C1-8330-3D46FBD723A3}">
      <dgm:prSet/>
      <dgm:spPr/>
      <dgm:t>
        <a:bodyPr/>
        <a:lstStyle/>
        <a:p>
          <a:endParaRPr lang="cs-CZ"/>
        </a:p>
      </dgm:t>
    </dgm:pt>
    <dgm:pt modelId="{AEEC6279-D5F7-41AD-AB93-059D481F91B2}">
      <dgm:prSet/>
      <dgm:spPr/>
      <dgm:t>
        <a:bodyPr/>
        <a:lstStyle/>
        <a:p>
          <a:pPr rtl="0"/>
          <a:r>
            <a:rPr lang="cs-CZ" dirty="0" err="1"/>
            <a:t>Retention</a:t>
          </a:r>
          <a:r>
            <a:rPr lang="cs-CZ" dirty="0"/>
            <a:t> </a:t>
          </a:r>
          <a:r>
            <a:rPr lang="cs-CZ" dirty="0" err="1"/>
            <a:t>of</a:t>
          </a:r>
          <a:r>
            <a:rPr lang="cs-CZ" dirty="0"/>
            <a:t> </a:t>
          </a:r>
          <a:r>
            <a:rPr lang="cs-CZ" dirty="0" err="1"/>
            <a:t>conscience</a:t>
          </a:r>
          <a:endParaRPr lang="cs-CZ" dirty="0"/>
        </a:p>
      </dgm:t>
    </dgm:pt>
    <dgm:pt modelId="{AC23B2E7-207F-47C7-AF47-57C66DDFEE2F}" type="parTrans" cxnId="{B09D1FFA-ABAA-400B-9B79-D12B94AEDB35}">
      <dgm:prSet/>
      <dgm:spPr/>
      <dgm:t>
        <a:bodyPr/>
        <a:lstStyle/>
        <a:p>
          <a:endParaRPr lang="cs-CZ"/>
        </a:p>
      </dgm:t>
    </dgm:pt>
    <dgm:pt modelId="{6F26AB47-3C0F-47E0-A18E-8C8F77057A35}" type="sibTrans" cxnId="{B09D1FFA-ABAA-400B-9B79-D12B94AEDB35}">
      <dgm:prSet/>
      <dgm:spPr/>
      <dgm:t>
        <a:bodyPr/>
        <a:lstStyle/>
        <a:p>
          <a:endParaRPr lang="cs-CZ"/>
        </a:p>
      </dgm:t>
    </dgm:pt>
    <dgm:pt modelId="{B49A6628-F4C8-4201-A308-03047BF0AC17}">
      <dgm:prSet/>
      <dgm:spPr/>
      <dgm:t>
        <a:bodyPr/>
        <a:lstStyle/>
        <a:p>
          <a:pPr rtl="0"/>
          <a:r>
            <a:rPr lang="cs-CZ" dirty="0" err="1"/>
            <a:t>Rejecting</a:t>
          </a:r>
          <a:r>
            <a:rPr lang="cs-CZ" dirty="0"/>
            <a:t> by a </a:t>
          </a:r>
          <a:r>
            <a:rPr lang="cs-CZ" dirty="0" err="1"/>
            <a:t>Healthcare</a:t>
          </a:r>
          <a:r>
            <a:rPr lang="cs-CZ" dirty="0"/>
            <a:t> Provider</a:t>
          </a:r>
        </a:p>
      </dgm:t>
    </dgm:pt>
    <dgm:pt modelId="{249C27BA-E13A-4195-9CFD-0BCEFEEDED4A}" type="parTrans" cxnId="{FA5E9D6C-C812-4EDB-B206-999500B20FE9}">
      <dgm:prSet/>
      <dgm:spPr/>
      <dgm:t>
        <a:bodyPr/>
        <a:lstStyle/>
        <a:p>
          <a:endParaRPr lang="cs-CZ"/>
        </a:p>
      </dgm:t>
    </dgm:pt>
    <dgm:pt modelId="{CB68B830-3112-4F53-BDA5-C47ABDEBADF1}" type="sibTrans" cxnId="{FA5E9D6C-C812-4EDB-B206-999500B20FE9}">
      <dgm:prSet/>
      <dgm:spPr/>
      <dgm:t>
        <a:bodyPr/>
        <a:lstStyle/>
        <a:p>
          <a:endParaRPr lang="cs-CZ"/>
        </a:p>
      </dgm:t>
    </dgm:pt>
    <dgm:pt modelId="{E79CBFE2-D209-4C02-891B-9F1306EA938E}">
      <dgm:prSet/>
      <dgm:spPr/>
      <dgm:t>
        <a:bodyPr/>
        <a:lstStyle/>
        <a:p>
          <a:pPr rtl="0"/>
          <a:r>
            <a:rPr lang="en-US" dirty="0"/>
            <a:t>rejection of proof of identity</a:t>
          </a:r>
          <a:endParaRPr lang="cs-CZ" dirty="0"/>
        </a:p>
      </dgm:t>
    </dgm:pt>
    <dgm:pt modelId="{C685E5B8-0727-4755-8D8E-A0F2D0363771}" type="parTrans" cxnId="{221E5AA7-8507-409B-9DB4-9D539CD1602B}">
      <dgm:prSet/>
      <dgm:spPr/>
      <dgm:t>
        <a:bodyPr/>
        <a:lstStyle/>
        <a:p>
          <a:endParaRPr lang="cs-CZ"/>
        </a:p>
      </dgm:t>
    </dgm:pt>
    <dgm:pt modelId="{7099C434-892C-475F-B456-6091DF7D7A72}" type="sibTrans" cxnId="{221E5AA7-8507-409B-9DB4-9D539CD1602B}">
      <dgm:prSet/>
      <dgm:spPr/>
      <dgm:t>
        <a:bodyPr/>
        <a:lstStyle/>
        <a:p>
          <a:endParaRPr lang="cs-CZ"/>
        </a:p>
      </dgm:t>
    </dgm:pt>
    <dgm:pt modelId="{B086603C-D35D-4A1A-8EB9-0D51D043E22F}">
      <dgm:prSet/>
      <dgm:spPr/>
      <dgm:t>
        <a:bodyPr/>
        <a:lstStyle/>
        <a:p>
          <a:pPr rtl="0"/>
          <a:r>
            <a:rPr lang="cs-CZ" dirty="0" err="1"/>
            <a:t>operational</a:t>
          </a:r>
          <a:r>
            <a:rPr lang="cs-CZ" dirty="0"/>
            <a:t> </a:t>
          </a:r>
          <a:r>
            <a:rPr lang="cs-CZ" dirty="0" err="1"/>
            <a:t>reasons</a:t>
          </a:r>
          <a:endParaRPr lang="cs-CZ" dirty="0"/>
        </a:p>
      </dgm:t>
    </dgm:pt>
    <dgm:pt modelId="{6A4B367D-AD66-4AEA-A97F-9CD1DE6D1BD4}" type="parTrans" cxnId="{1617E432-2C06-4516-A3A1-B1F5565B5E9D}">
      <dgm:prSet/>
      <dgm:spPr/>
      <dgm:t>
        <a:bodyPr/>
        <a:lstStyle/>
        <a:p>
          <a:endParaRPr lang="cs-CZ"/>
        </a:p>
      </dgm:t>
    </dgm:pt>
    <dgm:pt modelId="{86F1F1B7-C76F-473B-90BB-45BC04E28370}" type="sibTrans" cxnId="{1617E432-2C06-4516-A3A1-B1F5565B5E9D}">
      <dgm:prSet/>
      <dgm:spPr/>
      <dgm:t>
        <a:bodyPr/>
        <a:lstStyle/>
        <a:p>
          <a:endParaRPr lang="cs-CZ"/>
        </a:p>
      </dgm:t>
    </dgm:pt>
    <dgm:pt modelId="{54EC24F4-A65C-4304-ACCD-4B13AF2B454C}">
      <dgm:prSet/>
      <dgm:spPr/>
      <dgm:t>
        <a:bodyPr/>
        <a:lstStyle/>
        <a:p>
          <a:pPr rtl="0"/>
          <a:r>
            <a:rPr lang="en-US" dirty="0"/>
            <a:t>Foreigners from the EU have a special </a:t>
          </a:r>
          <a:r>
            <a:rPr lang="cs-CZ" dirty="0" err="1"/>
            <a:t>regulation</a:t>
          </a:r>
          <a:endParaRPr lang="cs-CZ" dirty="0"/>
        </a:p>
      </dgm:t>
    </dgm:pt>
    <dgm:pt modelId="{7D3CC77F-A1EB-4292-9661-1F9E2C8EF442}" type="parTrans" cxnId="{EFD5F6E1-E6E9-49EE-98BB-554FCD50E4FA}">
      <dgm:prSet/>
      <dgm:spPr/>
      <dgm:t>
        <a:bodyPr/>
        <a:lstStyle/>
        <a:p>
          <a:endParaRPr lang="cs-CZ"/>
        </a:p>
      </dgm:t>
    </dgm:pt>
    <dgm:pt modelId="{97D737E4-3484-4149-AC2D-5D5C61A8D9BE}" type="sibTrans" cxnId="{EFD5F6E1-E6E9-49EE-98BB-554FCD50E4FA}">
      <dgm:prSet/>
      <dgm:spPr/>
      <dgm:t>
        <a:bodyPr/>
        <a:lstStyle/>
        <a:p>
          <a:endParaRPr lang="cs-CZ"/>
        </a:p>
      </dgm:t>
    </dgm:pt>
    <dgm:pt modelId="{9A9DFF1C-FEE5-4E80-BA49-FFDA35B168AD}">
      <dgm:prSet/>
      <dgm:spPr/>
      <dgm:t>
        <a:bodyPr/>
        <a:lstStyle/>
        <a:p>
          <a:pPr rtl="0"/>
          <a:endParaRPr lang="cs-CZ" dirty="0"/>
        </a:p>
      </dgm:t>
    </dgm:pt>
    <dgm:pt modelId="{FFD425AE-FBFD-48DB-82F7-6547FE6451FE}" type="parTrans" cxnId="{A9B6BBF2-29C9-40BE-878B-2B2AD0D397FE}">
      <dgm:prSet/>
      <dgm:spPr/>
      <dgm:t>
        <a:bodyPr/>
        <a:lstStyle/>
        <a:p>
          <a:endParaRPr lang="cs-CZ"/>
        </a:p>
      </dgm:t>
    </dgm:pt>
    <dgm:pt modelId="{F45BF916-65A6-41A8-B20B-985C8484C0D7}" type="sibTrans" cxnId="{A9B6BBF2-29C9-40BE-878B-2B2AD0D397FE}">
      <dgm:prSet/>
      <dgm:spPr/>
      <dgm:t>
        <a:bodyPr/>
        <a:lstStyle/>
        <a:p>
          <a:endParaRPr lang="cs-CZ"/>
        </a:p>
      </dgm:t>
    </dgm:pt>
    <dgm:pt modelId="{DFACD435-FF8C-4CA5-97EF-D4FDC10B7BAA}">
      <dgm:prSet/>
      <dgm:spPr/>
      <dgm:t>
        <a:bodyPr/>
        <a:lstStyle/>
        <a:p>
          <a:pPr rtl="0"/>
          <a:r>
            <a:rPr lang="en-US" dirty="0" err="1"/>
            <a:t>refus</a:t>
          </a:r>
          <a:r>
            <a:rPr lang="cs-CZ" dirty="0"/>
            <a:t>al</a:t>
          </a:r>
          <a:r>
            <a:rPr lang="en-US" dirty="0"/>
            <a:t> to provide health</a:t>
          </a:r>
          <a:r>
            <a:rPr lang="cs-CZ" dirty="0"/>
            <a:t>care</a:t>
          </a:r>
          <a:r>
            <a:rPr lang="en-US" dirty="0"/>
            <a:t> services to the patient if the disclosure would be contrary to conscience or religious beliefs</a:t>
          </a:r>
          <a:r>
            <a:rPr lang="cs-CZ" dirty="0"/>
            <a:t> </a:t>
          </a:r>
          <a:r>
            <a:rPr lang="cs-CZ" dirty="0" err="1"/>
            <a:t>of</a:t>
          </a:r>
          <a:r>
            <a:rPr lang="cs-CZ" dirty="0"/>
            <a:t> a </a:t>
          </a:r>
          <a:r>
            <a:rPr lang="cs-CZ" dirty="0" err="1"/>
            <a:t>healthcare</a:t>
          </a:r>
          <a:r>
            <a:rPr lang="cs-CZ" dirty="0"/>
            <a:t> </a:t>
          </a:r>
          <a:r>
            <a:rPr lang="cs-CZ" dirty="0" err="1"/>
            <a:t>professional</a:t>
          </a:r>
          <a:endParaRPr lang="cs-CZ" dirty="0"/>
        </a:p>
      </dgm:t>
    </dgm:pt>
    <dgm:pt modelId="{EC44B701-80FB-4964-B34C-C2CCD8B3411E}" type="parTrans" cxnId="{734A5C98-9469-41E3-9CBF-ECD365ADE1E0}">
      <dgm:prSet/>
      <dgm:spPr/>
      <dgm:t>
        <a:bodyPr/>
        <a:lstStyle/>
        <a:p>
          <a:endParaRPr lang="cs-CZ"/>
        </a:p>
      </dgm:t>
    </dgm:pt>
    <dgm:pt modelId="{8EA1D753-5040-4D4D-95EC-283C7D6079CD}" type="sibTrans" cxnId="{734A5C98-9469-41E3-9CBF-ECD365ADE1E0}">
      <dgm:prSet/>
      <dgm:spPr/>
      <dgm:t>
        <a:bodyPr/>
        <a:lstStyle/>
        <a:p>
          <a:endParaRPr lang="cs-CZ"/>
        </a:p>
      </dgm:t>
    </dgm:pt>
    <dgm:pt modelId="{74FD78AE-6D66-49EE-852A-9D5F76330C85}">
      <dgm:prSet/>
      <dgm:spPr/>
      <dgm:t>
        <a:bodyPr/>
        <a:lstStyle/>
        <a:p>
          <a:pPr rtl="0"/>
          <a:r>
            <a:rPr lang="cs-CZ" dirty="0" err="1"/>
            <a:t>exceeding</a:t>
          </a:r>
          <a:r>
            <a:rPr lang="cs-CZ" dirty="0"/>
            <a:t> </a:t>
          </a:r>
          <a:r>
            <a:rPr lang="cs-CZ" dirty="0" err="1"/>
            <a:t>the</a:t>
          </a:r>
          <a:r>
            <a:rPr lang="cs-CZ" dirty="0"/>
            <a:t> </a:t>
          </a:r>
          <a:r>
            <a:rPr lang="cs-CZ" dirty="0" err="1"/>
            <a:t>workload</a:t>
          </a:r>
          <a:endParaRPr lang="cs-CZ" dirty="0"/>
        </a:p>
      </dgm:t>
    </dgm:pt>
    <dgm:pt modelId="{2082FF23-6FBD-4713-BE01-D903CE373D05}" type="parTrans" cxnId="{310D6280-A73B-4806-8453-A051F75F0F16}">
      <dgm:prSet/>
      <dgm:spPr/>
      <dgm:t>
        <a:bodyPr/>
        <a:lstStyle/>
        <a:p>
          <a:endParaRPr lang="cs-CZ"/>
        </a:p>
      </dgm:t>
    </dgm:pt>
    <dgm:pt modelId="{0D972225-C652-47AE-9B5B-404DD72B8A3F}" type="sibTrans" cxnId="{310D6280-A73B-4806-8453-A051F75F0F16}">
      <dgm:prSet/>
      <dgm:spPr/>
      <dgm:t>
        <a:bodyPr/>
        <a:lstStyle/>
        <a:p>
          <a:endParaRPr lang="cs-CZ"/>
        </a:p>
      </dgm:t>
    </dgm:pt>
    <dgm:pt modelId="{484D99AC-8DEB-4196-8C86-E0DCA4038929}">
      <dgm:prSet/>
      <dgm:spPr/>
      <dgm:t>
        <a:bodyPr/>
        <a:lstStyle/>
        <a:p>
          <a:pPr rtl="0"/>
          <a:r>
            <a:rPr lang="cs-CZ" dirty="0"/>
            <a:t>not </a:t>
          </a:r>
          <a:r>
            <a:rPr lang="cs-CZ" dirty="0" err="1"/>
            <a:t>insured</a:t>
          </a:r>
          <a:endParaRPr lang="cs-CZ" dirty="0"/>
        </a:p>
      </dgm:t>
    </dgm:pt>
    <dgm:pt modelId="{E743588D-5798-4B85-B12A-0C1F72A5BAD0}" type="parTrans" cxnId="{1EAC81A6-6E6F-4F00-A72E-057EF17C95B0}">
      <dgm:prSet/>
      <dgm:spPr/>
      <dgm:t>
        <a:bodyPr/>
        <a:lstStyle/>
        <a:p>
          <a:endParaRPr lang="cs-CZ"/>
        </a:p>
      </dgm:t>
    </dgm:pt>
    <dgm:pt modelId="{73C22E2C-272B-48E6-AED0-3BCD2A6659DB}" type="sibTrans" cxnId="{1EAC81A6-6E6F-4F00-A72E-057EF17C95B0}">
      <dgm:prSet/>
      <dgm:spPr/>
      <dgm:t>
        <a:bodyPr/>
        <a:lstStyle/>
        <a:p>
          <a:endParaRPr lang="cs-CZ"/>
        </a:p>
      </dgm:t>
    </dgm:pt>
    <dgm:pt modelId="{C2604712-D49A-491F-8CF6-D36273E674E4}" type="pres">
      <dgm:prSet presAssocID="{A551AAA5-5572-4828-802F-DCE7FA1479D4}" presName="Name0" presStyleCnt="0">
        <dgm:presLayoutVars>
          <dgm:dir/>
          <dgm:animLvl val="lvl"/>
          <dgm:resizeHandles val="exact"/>
        </dgm:presLayoutVars>
      </dgm:prSet>
      <dgm:spPr/>
    </dgm:pt>
    <dgm:pt modelId="{94A173E6-2466-4661-ACD9-CB4B1C9A4DE4}" type="pres">
      <dgm:prSet presAssocID="{20F3E74B-3B38-4037-AFA1-C1CBE08A9868}" presName="composite" presStyleCnt="0"/>
      <dgm:spPr/>
    </dgm:pt>
    <dgm:pt modelId="{377EF242-2D1E-4002-AFA6-E7B6DFA5EECA}" type="pres">
      <dgm:prSet presAssocID="{20F3E74B-3B38-4037-AFA1-C1CBE08A9868}" presName="parTx" presStyleLbl="alignNode1" presStyleIdx="0" presStyleCnt="2">
        <dgm:presLayoutVars>
          <dgm:chMax val="0"/>
          <dgm:chPref val="0"/>
          <dgm:bulletEnabled val="1"/>
        </dgm:presLayoutVars>
      </dgm:prSet>
      <dgm:spPr/>
    </dgm:pt>
    <dgm:pt modelId="{D8C3CC33-1E8E-409E-BB2C-249294B309D8}" type="pres">
      <dgm:prSet presAssocID="{20F3E74B-3B38-4037-AFA1-C1CBE08A9868}" presName="desTx" presStyleLbl="alignAccFollowNode1" presStyleIdx="0" presStyleCnt="2">
        <dgm:presLayoutVars>
          <dgm:bulletEnabled val="1"/>
        </dgm:presLayoutVars>
      </dgm:prSet>
      <dgm:spPr/>
    </dgm:pt>
    <dgm:pt modelId="{582AF689-F23E-4D88-BBFA-6194DF96AEB7}" type="pres">
      <dgm:prSet presAssocID="{5775D6BE-5108-41D4-A34E-9EA23D8CFE98}" presName="space" presStyleCnt="0"/>
      <dgm:spPr/>
    </dgm:pt>
    <dgm:pt modelId="{E5CF7C9C-BF3E-4E6C-BCB7-B2657F3F81C3}" type="pres">
      <dgm:prSet presAssocID="{B49A6628-F4C8-4201-A308-03047BF0AC17}" presName="composite" presStyleCnt="0"/>
      <dgm:spPr/>
    </dgm:pt>
    <dgm:pt modelId="{9A528F8C-6803-480E-9A2D-BB107AB8A856}" type="pres">
      <dgm:prSet presAssocID="{B49A6628-F4C8-4201-A308-03047BF0AC17}" presName="parTx" presStyleLbl="alignNode1" presStyleIdx="1" presStyleCnt="2" custLinFactNeighborX="1">
        <dgm:presLayoutVars>
          <dgm:chMax val="0"/>
          <dgm:chPref val="0"/>
          <dgm:bulletEnabled val="1"/>
        </dgm:presLayoutVars>
      </dgm:prSet>
      <dgm:spPr/>
    </dgm:pt>
    <dgm:pt modelId="{706315B1-05E4-4985-8CB8-01F4FC0E5A93}" type="pres">
      <dgm:prSet presAssocID="{B49A6628-F4C8-4201-A308-03047BF0AC17}" presName="desTx" presStyleLbl="alignAccFollowNode1" presStyleIdx="1" presStyleCnt="2">
        <dgm:presLayoutVars>
          <dgm:bulletEnabled val="1"/>
        </dgm:presLayoutVars>
      </dgm:prSet>
      <dgm:spPr/>
    </dgm:pt>
  </dgm:ptLst>
  <dgm:cxnLst>
    <dgm:cxn modelId="{E499EF1A-8484-467A-A72A-EEE99F251863}" type="presOf" srcId="{74FD78AE-6D66-49EE-852A-9D5F76330C85}" destId="{706315B1-05E4-4985-8CB8-01F4FC0E5A93}" srcOrd="0" destOrd="1" presId="urn:microsoft.com/office/officeart/2005/8/layout/hList1"/>
    <dgm:cxn modelId="{D6081931-4649-4BE9-995A-F0B4C7253796}" type="presOf" srcId="{484D99AC-8DEB-4196-8C86-E0DCA4038929}" destId="{706315B1-05E4-4985-8CB8-01F4FC0E5A93}" srcOrd="0" destOrd="3" presId="urn:microsoft.com/office/officeart/2005/8/layout/hList1"/>
    <dgm:cxn modelId="{1617E432-2C06-4516-A3A1-B1F5565B5E9D}" srcId="{B49A6628-F4C8-4201-A308-03047BF0AC17}" destId="{B086603C-D35D-4A1A-8EB9-0D51D043E22F}" srcOrd="2" destOrd="0" parTransId="{6A4B367D-AD66-4AEA-A97F-9CD1DE6D1BD4}" sibTransId="{86F1F1B7-C76F-473B-90BB-45BC04E28370}"/>
    <dgm:cxn modelId="{EBB1BE5D-F13E-4371-B738-026B4119FC8E}" type="presOf" srcId="{B49A6628-F4C8-4201-A308-03047BF0AC17}" destId="{9A528F8C-6803-480E-9A2D-BB107AB8A856}" srcOrd="0" destOrd="0" presId="urn:microsoft.com/office/officeart/2005/8/layout/hList1"/>
    <dgm:cxn modelId="{13B71643-0C74-405A-A3E2-E21B8742B8B3}" type="presOf" srcId="{B086603C-D35D-4A1A-8EB9-0D51D043E22F}" destId="{706315B1-05E4-4985-8CB8-01F4FC0E5A93}" srcOrd="0" destOrd="2" presId="urn:microsoft.com/office/officeart/2005/8/layout/hList1"/>
    <dgm:cxn modelId="{FA5E9D6C-C812-4EDB-B206-999500B20FE9}" srcId="{A551AAA5-5572-4828-802F-DCE7FA1479D4}" destId="{B49A6628-F4C8-4201-A308-03047BF0AC17}" srcOrd="1" destOrd="0" parTransId="{249C27BA-E13A-4195-9CFD-0BCEFEEDED4A}" sibTransId="{CB68B830-3112-4F53-BDA5-C47ABDEBADF1}"/>
    <dgm:cxn modelId="{54609B57-5668-4C3E-8D34-BBAB5546F3C0}" type="presOf" srcId="{AEEC6279-D5F7-41AD-AB93-059D481F91B2}" destId="{D8C3CC33-1E8E-409E-BB2C-249294B309D8}" srcOrd="0" destOrd="0" presId="urn:microsoft.com/office/officeart/2005/8/layout/hList1"/>
    <dgm:cxn modelId="{C9E9667A-EB8D-4757-ADF9-49A129366927}" type="presOf" srcId="{54EC24F4-A65C-4304-ACCD-4B13AF2B454C}" destId="{706315B1-05E4-4985-8CB8-01F4FC0E5A93}" srcOrd="0" destOrd="4" presId="urn:microsoft.com/office/officeart/2005/8/layout/hList1"/>
    <dgm:cxn modelId="{310D6280-A73B-4806-8453-A051F75F0F16}" srcId="{B49A6628-F4C8-4201-A308-03047BF0AC17}" destId="{74FD78AE-6D66-49EE-852A-9D5F76330C85}" srcOrd="1" destOrd="0" parTransId="{2082FF23-6FBD-4713-BE01-D903CE373D05}" sibTransId="{0D972225-C652-47AE-9B5B-404DD72B8A3F}"/>
    <dgm:cxn modelId="{22CBF795-5C7A-4CF4-9ECE-2D4C49EDFE2C}" type="presOf" srcId="{A551AAA5-5572-4828-802F-DCE7FA1479D4}" destId="{C2604712-D49A-491F-8CF6-D36273E674E4}" srcOrd="0" destOrd="0" presId="urn:microsoft.com/office/officeart/2005/8/layout/hList1"/>
    <dgm:cxn modelId="{734A5C98-9469-41E3-9CBF-ECD365ADE1E0}" srcId="{20F3E74B-3B38-4037-AFA1-C1CBE08A9868}" destId="{DFACD435-FF8C-4CA5-97EF-D4FDC10B7BAA}" srcOrd="1" destOrd="0" parTransId="{EC44B701-80FB-4964-B34C-C2CCD8B3411E}" sibTransId="{8EA1D753-5040-4D4D-95EC-283C7D6079CD}"/>
    <dgm:cxn modelId="{1EAC81A6-6E6F-4F00-A72E-057EF17C95B0}" srcId="{B49A6628-F4C8-4201-A308-03047BF0AC17}" destId="{484D99AC-8DEB-4196-8C86-E0DCA4038929}" srcOrd="3" destOrd="0" parTransId="{E743588D-5798-4B85-B12A-0C1F72A5BAD0}" sibTransId="{73C22E2C-272B-48E6-AED0-3BCD2A6659DB}"/>
    <dgm:cxn modelId="{221E5AA7-8507-409B-9DB4-9D539CD1602B}" srcId="{B49A6628-F4C8-4201-A308-03047BF0AC17}" destId="{E79CBFE2-D209-4C02-891B-9F1306EA938E}" srcOrd="0" destOrd="0" parTransId="{C685E5B8-0727-4755-8D8E-A0F2D0363771}" sibTransId="{7099C434-892C-475F-B456-6091DF7D7A72}"/>
    <dgm:cxn modelId="{789BAEC9-23EF-4A62-9705-971BF0401C19}" type="presOf" srcId="{9A9DFF1C-FEE5-4E80-BA49-FFDA35B168AD}" destId="{D8C3CC33-1E8E-409E-BB2C-249294B309D8}" srcOrd="0" destOrd="2" presId="urn:microsoft.com/office/officeart/2005/8/layout/hList1"/>
    <dgm:cxn modelId="{D09A04D1-6D22-4E3E-B13F-FF50DC50BA33}" type="presOf" srcId="{E79CBFE2-D209-4C02-891B-9F1306EA938E}" destId="{706315B1-05E4-4985-8CB8-01F4FC0E5A93}" srcOrd="0" destOrd="0" presId="urn:microsoft.com/office/officeart/2005/8/layout/hList1"/>
    <dgm:cxn modelId="{EFD5F6E1-E6E9-49EE-98BB-554FCD50E4FA}" srcId="{484D99AC-8DEB-4196-8C86-E0DCA4038929}" destId="{54EC24F4-A65C-4304-ACCD-4B13AF2B454C}" srcOrd="0" destOrd="0" parTransId="{7D3CC77F-A1EB-4292-9661-1F9E2C8EF442}" sibTransId="{97D737E4-3484-4149-AC2D-5D5C61A8D9BE}"/>
    <dgm:cxn modelId="{6D64C9EE-A7D1-482D-9803-1B48443B9354}" type="presOf" srcId="{DFACD435-FF8C-4CA5-97EF-D4FDC10B7BAA}" destId="{D8C3CC33-1E8E-409E-BB2C-249294B309D8}" srcOrd="0" destOrd="1" presId="urn:microsoft.com/office/officeart/2005/8/layout/hList1"/>
    <dgm:cxn modelId="{A9B6BBF2-29C9-40BE-878B-2B2AD0D397FE}" srcId="{20F3E74B-3B38-4037-AFA1-C1CBE08A9868}" destId="{9A9DFF1C-FEE5-4E80-BA49-FFDA35B168AD}" srcOrd="2" destOrd="0" parTransId="{FFD425AE-FBFD-48DB-82F7-6547FE6451FE}" sibTransId="{F45BF916-65A6-41A8-B20B-985C8484C0D7}"/>
    <dgm:cxn modelId="{C79786F5-74B9-41C1-8330-3D46FBD723A3}" srcId="{A551AAA5-5572-4828-802F-DCE7FA1479D4}" destId="{20F3E74B-3B38-4037-AFA1-C1CBE08A9868}" srcOrd="0" destOrd="0" parTransId="{02D81195-3590-48C3-90F5-30CAB0997CD4}" sibTransId="{5775D6BE-5108-41D4-A34E-9EA23D8CFE98}"/>
    <dgm:cxn modelId="{9C6C35F6-80F9-4EC7-B8AB-E29F02F3DE66}" type="presOf" srcId="{20F3E74B-3B38-4037-AFA1-C1CBE08A9868}" destId="{377EF242-2D1E-4002-AFA6-E7B6DFA5EECA}" srcOrd="0" destOrd="0" presId="urn:microsoft.com/office/officeart/2005/8/layout/hList1"/>
    <dgm:cxn modelId="{B09D1FFA-ABAA-400B-9B79-D12B94AEDB35}" srcId="{20F3E74B-3B38-4037-AFA1-C1CBE08A9868}" destId="{AEEC6279-D5F7-41AD-AB93-059D481F91B2}" srcOrd="0" destOrd="0" parTransId="{AC23B2E7-207F-47C7-AF47-57C66DDFEE2F}" sibTransId="{6F26AB47-3C0F-47E0-A18E-8C8F77057A35}"/>
    <dgm:cxn modelId="{4C1931DD-5AF6-4627-B6A3-6E9D0A046F3D}" type="presParOf" srcId="{C2604712-D49A-491F-8CF6-D36273E674E4}" destId="{94A173E6-2466-4661-ACD9-CB4B1C9A4DE4}" srcOrd="0" destOrd="0" presId="urn:microsoft.com/office/officeart/2005/8/layout/hList1"/>
    <dgm:cxn modelId="{1454667C-2A69-4208-9898-5AFB37BE56D7}" type="presParOf" srcId="{94A173E6-2466-4661-ACD9-CB4B1C9A4DE4}" destId="{377EF242-2D1E-4002-AFA6-E7B6DFA5EECA}" srcOrd="0" destOrd="0" presId="urn:microsoft.com/office/officeart/2005/8/layout/hList1"/>
    <dgm:cxn modelId="{42073698-64BE-49FC-9229-EC05CEDB8254}" type="presParOf" srcId="{94A173E6-2466-4661-ACD9-CB4B1C9A4DE4}" destId="{D8C3CC33-1E8E-409E-BB2C-249294B309D8}" srcOrd="1" destOrd="0" presId="urn:microsoft.com/office/officeart/2005/8/layout/hList1"/>
    <dgm:cxn modelId="{D67154E7-FB35-48EA-B0B3-C6AD8EBBFB2A}" type="presParOf" srcId="{C2604712-D49A-491F-8CF6-D36273E674E4}" destId="{582AF689-F23E-4D88-BBFA-6194DF96AEB7}" srcOrd="1" destOrd="0" presId="urn:microsoft.com/office/officeart/2005/8/layout/hList1"/>
    <dgm:cxn modelId="{5F86B07C-DD94-4C6F-8FE9-B734F93AEC52}" type="presParOf" srcId="{C2604712-D49A-491F-8CF6-D36273E674E4}" destId="{E5CF7C9C-BF3E-4E6C-BCB7-B2657F3F81C3}" srcOrd="2" destOrd="0" presId="urn:microsoft.com/office/officeart/2005/8/layout/hList1"/>
    <dgm:cxn modelId="{0123735E-6183-4644-BE79-DE0A5FD28C8B}" type="presParOf" srcId="{E5CF7C9C-BF3E-4E6C-BCB7-B2657F3F81C3}" destId="{9A528F8C-6803-480E-9A2D-BB107AB8A856}" srcOrd="0" destOrd="0" presId="urn:microsoft.com/office/officeart/2005/8/layout/hList1"/>
    <dgm:cxn modelId="{F8F6E964-27B7-4B81-A479-FAD0EF0FC96E}" type="presParOf" srcId="{E5CF7C9C-BF3E-4E6C-BCB7-B2657F3F81C3}" destId="{706315B1-05E4-4985-8CB8-01F4FC0E5A93}"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07EA15C2-1C09-4D58-A79E-4D47F2E7D6B5}"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4797ADE9-5066-42D6-9972-ADDCE462AF43}">
      <dgm:prSet/>
      <dgm:spPr/>
      <dgm:t>
        <a:bodyPr/>
        <a:lstStyle/>
        <a:p>
          <a:pPr rtl="0"/>
          <a:r>
            <a:rPr lang="cs-CZ" dirty="0" err="1"/>
            <a:t>Termination</a:t>
          </a:r>
          <a:r>
            <a:rPr lang="cs-CZ" dirty="0"/>
            <a:t> </a:t>
          </a:r>
          <a:r>
            <a:rPr lang="cs-CZ" dirty="0" err="1"/>
            <a:t>of</a:t>
          </a:r>
          <a:r>
            <a:rPr lang="cs-CZ" dirty="0"/>
            <a:t> </a:t>
          </a:r>
          <a:r>
            <a:rPr lang="cs-CZ" dirty="0" err="1"/>
            <a:t>the</a:t>
          </a:r>
          <a:r>
            <a:rPr lang="cs-CZ" dirty="0"/>
            <a:t> </a:t>
          </a:r>
          <a:r>
            <a:rPr lang="cs-CZ" dirty="0" err="1"/>
            <a:t>healthcare</a:t>
          </a:r>
          <a:r>
            <a:rPr lang="cs-CZ" dirty="0"/>
            <a:t> (by a provider)</a:t>
          </a:r>
        </a:p>
      </dgm:t>
    </dgm:pt>
    <dgm:pt modelId="{98768142-9504-4492-A101-3BCC1E7D0EBD}" type="parTrans" cxnId="{064E95FE-873E-4A1F-8F6D-DB7B0F7E764F}">
      <dgm:prSet/>
      <dgm:spPr/>
      <dgm:t>
        <a:bodyPr/>
        <a:lstStyle/>
        <a:p>
          <a:endParaRPr lang="cs-CZ"/>
        </a:p>
      </dgm:t>
    </dgm:pt>
    <dgm:pt modelId="{44796CD4-866C-4CD6-AAE2-EEE6B4F122A5}" type="sibTrans" cxnId="{064E95FE-873E-4A1F-8F6D-DB7B0F7E764F}">
      <dgm:prSet/>
      <dgm:spPr/>
      <dgm:t>
        <a:bodyPr/>
        <a:lstStyle/>
        <a:p>
          <a:endParaRPr lang="cs-CZ"/>
        </a:p>
      </dgm:t>
    </dgm:pt>
    <dgm:pt modelId="{2A1B84F7-FED3-4EDA-8649-B7AEDE16B6AA}" type="pres">
      <dgm:prSet presAssocID="{07EA15C2-1C09-4D58-A79E-4D47F2E7D6B5}" presName="linear" presStyleCnt="0">
        <dgm:presLayoutVars>
          <dgm:animLvl val="lvl"/>
          <dgm:resizeHandles val="exact"/>
        </dgm:presLayoutVars>
      </dgm:prSet>
      <dgm:spPr/>
    </dgm:pt>
    <dgm:pt modelId="{BB4CF15A-9114-4173-BA23-94E2CBE4D531}" type="pres">
      <dgm:prSet presAssocID="{4797ADE9-5066-42D6-9972-ADDCE462AF43}" presName="parentText" presStyleLbl="node1" presStyleIdx="0" presStyleCnt="1">
        <dgm:presLayoutVars>
          <dgm:chMax val="0"/>
          <dgm:bulletEnabled val="1"/>
        </dgm:presLayoutVars>
      </dgm:prSet>
      <dgm:spPr/>
    </dgm:pt>
  </dgm:ptLst>
  <dgm:cxnLst>
    <dgm:cxn modelId="{85398C58-40DB-4F11-A878-8F06BD744C8B}" type="presOf" srcId="{4797ADE9-5066-42D6-9972-ADDCE462AF43}" destId="{BB4CF15A-9114-4173-BA23-94E2CBE4D531}" srcOrd="0" destOrd="0" presId="urn:microsoft.com/office/officeart/2005/8/layout/vList2"/>
    <dgm:cxn modelId="{78B6A489-2854-40C4-8293-94F1B9A0C7C2}" type="presOf" srcId="{07EA15C2-1C09-4D58-A79E-4D47F2E7D6B5}" destId="{2A1B84F7-FED3-4EDA-8649-B7AEDE16B6AA}" srcOrd="0" destOrd="0" presId="urn:microsoft.com/office/officeart/2005/8/layout/vList2"/>
    <dgm:cxn modelId="{064E95FE-873E-4A1F-8F6D-DB7B0F7E764F}" srcId="{07EA15C2-1C09-4D58-A79E-4D47F2E7D6B5}" destId="{4797ADE9-5066-42D6-9972-ADDCE462AF43}" srcOrd="0" destOrd="0" parTransId="{98768142-9504-4492-A101-3BCC1E7D0EBD}" sibTransId="{44796CD4-866C-4CD6-AAE2-EEE6B4F122A5}"/>
    <dgm:cxn modelId="{BE952DE1-003F-4CF8-8673-611F4AC69831}" type="presParOf" srcId="{2A1B84F7-FED3-4EDA-8649-B7AEDE16B6AA}" destId="{BB4CF15A-9114-4173-BA23-94E2CBE4D531}"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23877673-B2B2-40B5-84B4-8F2D9F86F4DA}" type="doc">
      <dgm:prSet loTypeId="urn:microsoft.com/office/officeart/2005/8/layout/vList2" loCatId="list" qsTypeId="urn:microsoft.com/office/officeart/2005/8/quickstyle/3d1" qsCatId="3D" csTypeId="urn:microsoft.com/office/officeart/2005/8/colors/accent6_2" csCatId="accent6" phldr="1"/>
      <dgm:spPr/>
      <dgm:t>
        <a:bodyPr/>
        <a:lstStyle/>
        <a:p>
          <a:endParaRPr lang="cs-CZ"/>
        </a:p>
      </dgm:t>
    </dgm:pt>
    <dgm:pt modelId="{BB5F9478-126F-4E88-AC6A-7CF09DCBC85B}">
      <dgm:prSet phldrT="[Text]"/>
      <dgm:spPr/>
      <dgm:t>
        <a:bodyPr/>
        <a:lstStyle/>
        <a:p>
          <a:r>
            <a:rPr lang="en-US" dirty="0"/>
            <a:t>Part of the </a:t>
          </a:r>
          <a:r>
            <a:rPr lang="en-US" dirty="0" err="1"/>
            <a:t>Hippocrat</a:t>
          </a:r>
          <a:r>
            <a:rPr lang="cs-CZ" dirty="0" err="1"/>
            <a:t>ic</a:t>
          </a:r>
          <a:r>
            <a:rPr lang="en-US" dirty="0"/>
            <a:t> oath</a:t>
          </a:r>
          <a:endParaRPr lang="cs-CZ" dirty="0"/>
        </a:p>
      </dgm:t>
    </dgm:pt>
    <dgm:pt modelId="{6AC7F76E-2AE2-4F47-A50F-C2223DAC9B98}" type="parTrans" cxnId="{09B05691-DD5F-439B-B231-9BA5307468B1}">
      <dgm:prSet/>
      <dgm:spPr/>
      <dgm:t>
        <a:bodyPr/>
        <a:lstStyle/>
        <a:p>
          <a:endParaRPr lang="cs-CZ"/>
        </a:p>
      </dgm:t>
    </dgm:pt>
    <dgm:pt modelId="{B097285B-F685-4FD2-92C5-FA22F7CF475F}" type="sibTrans" cxnId="{09B05691-DD5F-439B-B231-9BA5307468B1}">
      <dgm:prSet/>
      <dgm:spPr/>
      <dgm:t>
        <a:bodyPr/>
        <a:lstStyle/>
        <a:p>
          <a:endParaRPr lang="cs-CZ"/>
        </a:p>
      </dgm:t>
    </dgm:pt>
    <dgm:pt modelId="{F2A3C156-67D2-48D4-A2C3-A0AB43AB0A37}">
      <dgm:prSet/>
      <dgm:spPr/>
      <dgm:t>
        <a:bodyPr/>
        <a:lstStyle/>
        <a:p>
          <a:pPr>
            <a:buFontTx/>
            <a:buNone/>
          </a:pPr>
          <a:r>
            <a:rPr lang="cs-CZ" dirty="0"/>
            <a:t>  I </a:t>
          </a:r>
          <a:r>
            <a:rPr lang="cs-CZ" dirty="0" err="1"/>
            <a:t>will</a:t>
          </a:r>
          <a:r>
            <a:rPr lang="cs-CZ" dirty="0"/>
            <a:t> </a:t>
          </a:r>
          <a:r>
            <a:rPr lang="cs-CZ" dirty="0" err="1"/>
            <a:t>respect</a:t>
          </a:r>
          <a:r>
            <a:rPr lang="cs-CZ" dirty="0"/>
            <a:t> </a:t>
          </a:r>
          <a:r>
            <a:rPr lang="cs-CZ" dirty="0" err="1"/>
            <a:t>the</a:t>
          </a:r>
          <a:r>
            <a:rPr lang="cs-CZ" dirty="0"/>
            <a:t> </a:t>
          </a:r>
          <a:r>
            <a:rPr lang="cs-CZ" dirty="0" err="1"/>
            <a:t>privacy</a:t>
          </a:r>
          <a:r>
            <a:rPr lang="cs-CZ" dirty="0"/>
            <a:t> </a:t>
          </a:r>
          <a:r>
            <a:rPr lang="cs-CZ" dirty="0" err="1"/>
            <a:t>of</a:t>
          </a:r>
          <a:r>
            <a:rPr lang="cs-CZ" dirty="0"/>
            <a:t> my </a:t>
          </a:r>
          <a:r>
            <a:rPr lang="cs-CZ" dirty="0" err="1"/>
            <a:t>patients</a:t>
          </a:r>
          <a:r>
            <a:rPr lang="cs-CZ" dirty="0"/>
            <a:t>, </a:t>
          </a:r>
          <a:r>
            <a:rPr lang="cs-CZ" dirty="0" err="1"/>
            <a:t>for</a:t>
          </a:r>
          <a:r>
            <a:rPr lang="cs-CZ" dirty="0"/>
            <a:t> </a:t>
          </a:r>
          <a:r>
            <a:rPr lang="cs-CZ" dirty="0" err="1"/>
            <a:t>their</a:t>
          </a:r>
          <a:r>
            <a:rPr lang="cs-CZ" dirty="0"/>
            <a:t> </a:t>
          </a:r>
          <a:r>
            <a:rPr lang="cs-CZ" dirty="0" err="1"/>
            <a:t>problems</a:t>
          </a:r>
          <a:r>
            <a:rPr lang="cs-CZ" dirty="0"/>
            <a:t> are not </a:t>
          </a:r>
          <a:r>
            <a:rPr lang="cs-CZ" dirty="0" err="1"/>
            <a:t>disclosed</a:t>
          </a:r>
          <a:r>
            <a:rPr lang="cs-CZ" dirty="0"/>
            <a:t> to </a:t>
          </a:r>
          <a:r>
            <a:rPr lang="cs-CZ" dirty="0" err="1"/>
            <a:t>me</a:t>
          </a:r>
          <a:r>
            <a:rPr lang="cs-CZ" dirty="0"/>
            <a:t> </a:t>
          </a:r>
          <a:r>
            <a:rPr lang="cs-CZ" dirty="0" err="1"/>
            <a:t>that</a:t>
          </a:r>
          <a:r>
            <a:rPr lang="cs-CZ" dirty="0"/>
            <a:t> </a:t>
          </a:r>
          <a:r>
            <a:rPr lang="cs-CZ" dirty="0" err="1"/>
            <a:t>the</a:t>
          </a:r>
          <a:r>
            <a:rPr lang="cs-CZ" dirty="0"/>
            <a:t> </a:t>
          </a:r>
          <a:r>
            <a:rPr lang="cs-CZ" dirty="0" err="1"/>
            <a:t>world</a:t>
          </a:r>
          <a:r>
            <a:rPr lang="cs-CZ" dirty="0"/>
            <a:t> </a:t>
          </a:r>
          <a:r>
            <a:rPr lang="cs-CZ" dirty="0" err="1"/>
            <a:t>shall</a:t>
          </a:r>
          <a:r>
            <a:rPr lang="cs-CZ" dirty="0"/>
            <a:t> </a:t>
          </a:r>
          <a:r>
            <a:rPr lang="cs-CZ" dirty="0" err="1"/>
            <a:t>know</a:t>
          </a:r>
          <a:r>
            <a:rPr lang="cs-CZ" dirty="0"/>
            <a:t>.</a:t>
          </a:r>
        </a:p>
      </dgm:t>
    </dgm:pt>
    <dgm:pt modelId="{A74D8148-BB2C-4799-B163-A48EC94D83FD}" type="parTrans" cxnId="{017BD5BE-DE76-4BF2-84CB-96942BDEE843}">
      <dgm:prSet/>
      <dgm:spPr/>
      <dgm:t>
        <a:bodyPr/>
        <a:lstStyle/>
        <a:p>
          <a:endParaRPr lang="cs-CZ"/>
        </a:p>
      </dgm:t>
    </dgm:pt>
    <dgm:pt modelId="{A4D2F4F0-A97B-4B00-BEA8-7B0737C0B7CB}" type="sibTrans" cxnId="{017BD5BE-DE76-4BF2-84CB-96942BDEE843}">
      <dgm:prSet/>
      <dgm:spPr/>
      <dgm:t>
        <a:bodyPr/>
        <a:lstStyle/>
        <a:p>
          <a:endParaRPr lang="cs-CZ"/>
        </a:p>
      </dgm:t>
    </dgm:pt>
    <dgm:pt modelId="{1C5E23D0-B838-4641-9FF3-59EAE391933D}">
      <dgm:prSet/>
      <dgm:spPr/>
      <dgm:t>
        <a:bodyPr/>
        <a:lstStyle/>
        <a:p>
          <a:pPr>
            <a:buFontTx/>
            <a:buNone/>
          </a:pPr>
          <a:r>
            <a:rPr lang="en-US" dirty="0"/>
            <a:t>Privacy is part of accentuated patient </a:t>
          </a:r>
          <a:r>
            <a:rPr lang="en-US" u="sng" dirty="0"/>
            <a:t>autonomy in modern bioethics</a:t>
          </a:r>
          <a:r>
            <a:rPr lang="en-US" dirty="0"/>
            <a:t>.</a:t>
          </a:r>
          <a:endParaRPr lang="cs-CZ" dirty="0"/>
        </a:p>
      </dgm:t>
    </dgm:pt>
    <dgm:pt modelId="{ACB79550-8EB2-48FA-9E7E-9B6A11C6E2F5}" type="parTrans" cxnId="{F99563FB-9511-4303-8452-B59D94DE11AA}">
      <dgm:prSet/>
      <dgm:spPr/>
      <dgm:t>
        <a:bodyPr/>
        <a:lstStyle/>
        <a:p>
          <a:endParaRPr lang="cs-CZ"/>
        </a:p>
      </dgm:t>
    </dgm:pt>
    <dgm:pt modelId="{C93EE5BE-9C15-441F-8E1F-CCD5586CF728}" type="sibTrans" cxnId="{F99563FB-9511-4303-8452-B59D94DE11AA}">
      <dgm:prSet/>
      <dgm:spPr/>
      <dgm:t>
        <a:bodyPr/>
        <a:lstStyle/>
        <a:p>
          <a:endParaRPr lang="cs-CZ"/>
        </a:p>
      </dgm:t>
    </dgm:pt>
    <dgm:pt modelId="{2CF69E48-F8DE-4252-AA52-2E789387252A}">
      <dgm:prSet/>
      <dgm:spPr/>
      <dgm:t>
        <a:bodyPr/>
        <a:lstStyle/>
        <a:p>
          <a:pPr>
            <a:buFontTx/>
            <a:buNone/>
          </a:pPr>
          <a:endParaRPr lang="cs-CZ" dirty="0"/>
        </a:p>
      </dgm:t>
    </dgm:pt>
    <dgm:pt modelId="{E53A620A-20CA-40E2-8BA8-65F9EB3D0B21}" type="parTrans" cxnId="{FF28BBCB-DB65-4906-8AEF-1B302B4F041B}">
      <dgm:prSet/>
      <dgm:spPr/>
      <dgm:t>
        <a:bodyPr/>
        <a:lstStyle/>
        <a:p>
          <a:endParaRPr lang="cs-CZ"/>
        </a:p>
      </dgm:t>
    </dgm:pt>
    <dgm:pt modelId="{E16A4DF5-1636-4BAB-8DE1-45BEE7B25846}" type="sibTrans" cxnId="{FF28BBCB-DB65-4906-8AEF-1B302B4F041B}">
      <dgm:prSet/>
      <dgm:spPr/>
      <dgm:t>
        <a:bodyPr/>
        <a:lstStyle/>
        <a:p>
          <a:endParaRPr lang="cs-CZ"/>
        </a:p>
      </dgm:t>
    </dgm:pt>
    <dgm:pt modelId="{C95BDD96-552B-41F3-B53C-3FEC4BD5AA89}" type="pres">
      <dgm:prSet presAssocID="{23877673-B2B2-40B5-84B4-8F2D9F86F4DA}" presName="linear" presStyleCnt="0">
        <dgm:presLayoutVars>
          <dgm:animLvl val="lvl"/>
          <dgm:resizeHandles val="exact"/>
        </dgm:presLayoutVars>
      </dgm:prSet>
      <dgm:spPr/>
    </dgm:pt>
    <dgm:pt modelId="{617796EB-5A18-40B4-AEB6-94AAD424B88A}" type="pres">
      <dgm:prSet presAssocID="{BB5F9478-126F-4E88-AC6A-7CF09DCBC85B}" presName="parentText" presStyleLbl="node1" presStyleIdx="0" presStyleCnt="2">
        <dgm:presLayoutVars>
          <dgm:chMax val="0"/>
          <dgm:bulletEnabled val="1"/>
        </dgm:presLayoutVars>
      </dgm:prSet>
      <dgm:spPr/>
    </dgm:pt>
    <dgm:pt modelId="{C9958FE7-736F-41B9-B495-7E211D18940D}" type="pres">
      <dgm:prSet presAssocID="{BB5F9478-126F-4E88-AC6A-7CF09DCBC85B}" presName="childText" presStyleLbl="revTx" presStyleIdx="0" presStyleCnt="2">
        <dgm:presLayoutVars>
          <dgm:bulletEnabled val="1"/>
        </dgm:presLayoutVars>
      </dgm:prSet>
      <dgm:spPr/>
    </dgm:pt>
    <dgm:pt modelId="{95C46134-38AE-45B3-B9BC-9747D213454D}" type="pres">
      <dgm:prSet presAssocID="{1C5E23D0-B838-4641-9FF3-59EAE391933D}" presName="parentText" presStyleLbl="node1" presStyleIdx="1" presStyleCnt="2">
        <dgm:presLayoutVars>
          <dgm:chMax val="0"/>
          <dgm:bulletEnabled val="1"/>
        </dgm:presLayoutVars>
      </dgm:prSet>
      <dgm:spPr/>
    </dgm:pt>
    <dgm:pt modelId="{462EFE20-D57D-49D3-86D7-CA6CB3DFCFDC}" type="pres">
      <dgm:prSet presAssocID="{1C5E23D0-B838-4641-9FF3-59EAE391933D}" presName="childText" presStyleLbl="revTx" presStyleIdx="1" presStyleCnt="2">
        <dgm:presLayoutVars>
          <dgm:bulletEnabled val="1"/>
        </dgm:presLayoutVars>
      </dgm:prSet>
      <dgm:spPr/>
    </dgm:pt>
  </dgm:ptLst>
  <dgm:cxnLst>
    <dgm:cxn modelId="{A4981204-119E-4A64-BEE5-91DE071CC7B6}" type="presOf" srcId="{2CF69E48-F8DE-4252-AA52-2E789387252A}" destId="{462EFE20-D57D-49D3-86D7-CA6CB3DFCFDC}" srcOrd="0" destOrd="0" presId="urn:microsoft.com/office/officeart/2005/8/layout/vList2"/>
    <dgm:cxn modelId="{4D59392D-4316-42A2-B0DD-0F8D599B0A48}" type="presOf" srcId="{1C5E23D0-B838-4641-9FF3-59EAE391933D}" destId="{95C46134-38AE-45B3-B9BC-9747D213454D}" srcOrd="0" destOrd="0" presId="urn:microsoft.com/office/officeart/2005/8/layout/vList2"/>
    <dgm:cxn modelId="{E5C6175E-20DA-417E-99E0-54889C496245}" type="presOf" srcId="{F2A3C156-67D2-48D4-A2C3-A0AB43AB0A37}" destId="{C9958FE7-736F-41B9-B495-7E211D18940D}" srcOrd="0" destOrd="0" presId="urn:microsoft.com/office/officeart/2005/8/layout/vList2"/>
    <dgm:cxn modelId="{136CA062-2AD6-4E86-B9A5-116D148E1176}" type="presOf" srcId="{23877673-B2B2-40B5-84B4-8F2D9F86F4DA}" destId="{C95BDD96-552B-41F3-B53C-3FEC4BD5AA89}" srcOrd="0" destOrd="0" presId="urn:microsoft.com/office/officeart/2005/8/layout/vList2"/>
    <dgm:cxn modelId="{09B05691-DD5F-439B-B231-9BA5307468B1}" srcId="{23877673-B2B2-40B5-84B4-8F2D9F86F4DA}" destId="{BB5F9478-126F-4E88-AC6A-7CF09DCBC85B}" srcOrd="0" destOrd="0" parTransId="{6AC7F76E-2AE2-4F47-A50F-C2223DAC9B98}" sibTransId="{B097285B-F685-4FD2-92C5-FA22F7CF475F}"/>
    <dgm:cxn modelId="{017BD5BE-DE76-4BF2-84CB-96942BDEE843}" srcId="{BB5F9478-126F-4E88-AC6A-7CF09DCBC85B}" destId="{F2A3C156-67D2-48D4-A2C3-A0AB43AB0A37}" srcOrd="0" destOrd="0" parTransId="{A74D8148-BB2C-4799-B163-A48EC94D83FD}" sibTransId="{A4D2F4F0-A97B-4B00-BEA8-7B0737C0B7CB}"/>
    <dgm:cxn modelId="{FF28BBCB-DB65-4906-8AEF-1B302B4F041B}" srcId="{1C5E23D0-B838-4641-9FF3-59EAE391933D}" destId="{2CF69E48-F8DE-4252-AA52-2E789387252A}" srcOrd="0" destOrd="0" parTransId="{E53A620A-20CA-40E2-8BA8-65F9EB3D0B21}" sibTransId="{E16A4DF5-1636-4BAB-8DE1-45BEE7B25846}"/>
    <dgm:cxn modelId="{2429BCEE-D709-4582-AB20-EF75509C11AD}" type="presOf" srcId="{BB5F9478-126F-4E88-AC6A-7CF09DCBC85B}" destId="{617796EB-5A18-40B4-AEB6-94AAD424B88A}" srcOrd="0" destOrd="0" presId="urn:microsoft.com/office/officeart/2005/8/layout/vList2"/>
    <dgm:cxn modelId="{F99563FB-9511-4303-8452-B59D94DE11AA}" srcId="{23877673-B2B2-40B5-84B4-8F2D9F86F4DA}" destId="{1C5E23D0-B838-4641-9FF3-59EAE391933D}" srcOrd="1" destOrd="0" parTransId="{ACB79550-8EB2-48FA-9E7E-9B6A11C6E2F5}" sibTransId="{C93EE5BE-9C15-441F-8E1F-CCD5586CF728}"/>
    <dgm:cxn modelId="{5F24698C-4895-4B9F-9DD1-6F9AA7F4A3E3}" type="presParOf" srcId="{C95BDD96-552B-41F3-B53C-3FEC4BD5AA89}" destId="{617796EB-5A18-40B4-AEB6-94AAD424B88A}" srcOrd="0" destOrd="0" presId="urn:microsoft.com/office/officeart/2005/8/layout/vList2"/>
    <dgm:cxn modelId="{D4E44258-F0BC-4F09-BC6F-003B0CC6AD97}" type="presParOf" srcId="{C95BDD96-552B-41F3-B53C-3FEC4BD5AA89}" destId="{C9958FE7-736F-41B9-B495-7E211D18940D}" srcOrd="1" destOrd="0" presId="urn:microsoft.com/office/officeart/2005/8/layout/vList2"/>
    <dgm:cxn modelId="{1DCB5B19-140D-4ADB-8DDA-E59ED4465E80}" type="presParOf" srcId="{C95BDD96-552B-41F3-B53C-3FEC4BD5AA89}" destId="{95C46134-38AE-45B3-B9BC-9747D213454D}" srcOrd="2" destOrd="0" presId="urn:microsoft.com/office/officeart/2005/8/layout/vList2"/>
    <dgm:cxn modelId="{E558DCCC-A6E1-483F-9FF7-64C722E863B8}" type="presParOf" srcId="{C95BDD96-552B-41F3-B53C-3FEC4BD5AA89}" destId="{462EFE20-D57D-49D3-86D7-CA6CB3DFCFDC}"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250F3F53-F995-41B5-8F8B-DA3A9D6C9620}" type="doc">
      <dgm:prSet loTypeId="urn:microsoft.com/office/officeart/2005/8/layout/vList2" loCatId="list" qsTypeId="urn:microsoft.com/office/officeart/2005/8/quickstyle/3d2" qsCatId="3D" csTypeId="urn:microsoft.com/office/officeart/2005/8/colors/accent6_2" csCatId="accent6"/>
      <dgm:spPr/>
      <dgm:t>
        <a:bodyPr/>
        <a:lstStyle/>
        <a:p>
          <a:endParaRPr lang="cs-CZ"/>
        </a:p>
      </dgm:t>
    </dgm:pt>
    <dgm:pt modelId="{DB8EC67D-F900-4F9F-998D-54A86ABE4D29}">
      <dgm:prSet/>
      <dgm:spPr/>
      <dgm:t>
        <a:bodyPr/>
        <a:lstStyle/>
        <a:p>
          <a:r>
            <a:rPr lang="en-US"/>
            <a:t>Many health information </a:t>
          </a:r>
          <a:r>
            <a:rPr lang="cs-CZ"/>
            <a:t>are</a:t>
          </a:r>
          <a:r>
            <a:rPr lang="en-US"/>
            <a:t> sensitive</a:t>
          </a:r>
          <a:r>
            <a:rPr lang="cs-CZ"/>
            <a:t> </a:t>
          </a:r>
          <a:r>
            <a:rPr lang="en-US"/>
            <a:t>(sexual life, mental state, alcohol and drug addiction, career and career </a:t>
          </a:r>
          <a:r>
            <a:rPr lang="cs-CZ"/>
            <a:t>goals)</a:t>
          </a:r>
        </a:p>
      </dgm:t>
    </dgm:pt>
    <dgm:pt modelId="{CF88A230-FE0B-4AAF-89AD-64EC255769DF}" type="parTrans" cxnId="{F47D17FE-AB7E-48F8-907C-A8E2C16DFA38}">
      <dgm:prSet/>
      <dgm:spPr/>
      <dgm:t>
        <a:bodyPr/>
        <a:lstStyle/>
        <a:p>
          <a:endParaRPr lang="cs-CZ"/>
        </a:p>
      </dgm:t>
    </dgm:pt>
    <dgm:pt modelId="{9E17C653-C028-49D2-B677-BD5158D6C250}" type="sibTrans" cxnId="{F47D17FE-AB7E-48F8-907C-A8E2C16DFA38}">
      <dgm:prSet/>
      <dgm:spPr/>
      <dgm:t>
        <a:bodyPr/>
        <a:lstStyle/>
        <a:p>
          <a:endParaRPr lang="cs-CZ"/>
        </a:p>
      </dgm:t>
    </dgm:pt>
    <dgm:pt modelId="{42DCAABE-E56A-497D-A33F-5BF001383F3E}">
      <dgm:prSet/>
      <dgm:spPr/>
      <dgm:t>
        <a:bodyPr/>
        <a:lstStyle/>
        <a:p>
          <a:r>
            <a:rPr lang="en-US"/>
            <a:t>Some other information are generally less sensitive, especially if they can not be easily kept secret</a:t>
          </a:r>
          <a:endParaRPr lang="cs-CZ"/>
        </a:p>
      </dgm:t>
    </dgm:pt>
    <dgm:pt modelId="{7C909130-1F81-48DC-B3D7-44E55D9122C4}" type="parTrans" cxnId="{4B503E9D-6720-4728-B0D7-07672E7037DB}">
      <dgm:prSet/>
      <dgm:spPr/>
      <dgm:t>
        <a:bodyPr/>
        <a:lstStyle/>
        <a:p>
          <a:endParaRPr lang="cs-CZ"/>
        </a:p>
      </dgm:t>
    </dgm:pt>
    <dgm:pt modelId="{340D2ED0-7D65-484F-A57D-2B87B3104FDA}" type="sibTrans" cxnId="{4B503E9D-6720-4728-B0D7-07672E7037DB}">
      <dgm:prSet/>
      <dgm:spPr/>
      <dgm:t>
        <a:bodyPr/>
        <a:lstStyle/>
        <a:p>
          <a:endParaRPr lang="cs-CZ"/>
        </a:p>
      </dgm:t>
    </dgm:pt>
    <dgm:pt modelId="{6F3372EE-0CDE-45EE-AC11-452CD49C4FD2}">
      <dgm:prSet/>
      <dgm:spPr/>
      <dgm:t>
        <a:bodyPr/>
        <a:lstStyle/>
        <a:p>
          <a:r>
            <a:rPr lang="en-US"/>
            <a:t>They may be sensitive to specific patients (with regard to employment, family, religion, etc.)</a:t>
          </a:r>
          <a:endParaRPr lang="cs-CZ"/>
        </a:p>
      </dgm:t>
    </dgm:pt>
    <dgm:pt modelId="{5FA40F06-8A4B-4DEC-9F83-6558608CD330}" type="parTrans" cxnId="{81E5CF93-58BF-46A2-BF0C-CC13F913425B}">
      <dgm:prSet/>
      <dgm:spPr/>
      <dgm:t>
        <a:bodyPr/>
        <a:lstStyle/>
        <a:p>
          <a:endParaRPr lang="cs-CZ"/>
        </a:p>
      </dgm:t>
    </dgm:pt>
    <dgm:pt modelId="{0E9DC5C2-DCDA-4223-9AB5-1D5F5CCB4F41}" type="sibTrans" cxnId="{81E5CF93-58BF-46A2-BF0C-CC13F913425B}">
      <dgm:prSet/>
      <dgm:spPr/>
      <dgm:t>
        <a:bodyPr/>
        <a:lstStyle/>
        <a:p>
          <a:endParaRPr lang="cs-CZ"/>
        </a:p>
      </dgm:t>
    </dgm:pt>
    <dgm:pt modelId="{4CBD8E31-8B08-4045-BEA8-74E65FFC9027}" type="pres">
      <dgm:prSet presAssocID="{250F3F53-F995-41B5-8F8B-DA3A9D6C9620}" presName="linear" presStyleCnt="0">
        <dgm:presLayoutVars>
          <dgm:animLvl val="lvl"/>
          <dgm:resizeHandles val="exact"/>
        </dgm:presLayoutVars>
      </dgm:prSet>
      <dgm:spPr/>
    </dgm:pt>
    <dgm:pt modelId="{479EA39F-D32B-4E02-8FE4-67E61D467ADA}" type="pres">
      <dgm:prSet presAssocID="{DB8EC67D-F900-4F9F-998D-54A86ABE4D29}" presName="parentText" presStyleLbl="node1" presStyleIdx="0" presStyleCnt="3">
        <dgm:presLayoutVars>
          <dgm:chMax val="0"/>
          <dgm:bulletEnabled val="1"/>
        </dgm:presLayoutVars>
      </dgm:prSet>
      <dgm:spPr/>
    </dgm:pt>
    <dgm:pt modelId="{DB1B8334-2CDB-4128-BA5B-08A96C5CA584}" type="pres">
      <dgm:prSet presAssocID="{9E17C653-C028-49D2-B677-BD5158D6C250}" presName="spacer" presStyleCnt="0"/>
      <dgm:spPr/>
    </dgm:pt>
    <dgm:pt modelId="{3F98B66D-8D09-45BB-A97A-376C3F7E7851}" type="pres">
      <dgm:prSet presAssocID="{42DCAABE-E56A-497D-A33F-5BF001383F3E}" presName="parentText" presStyleLbl="node1" presStyleIdx="1" presStyleCnt="3">
        <dgm:presLayoutVars>
          <dgm:chMax val="0"/>
          <dgm:bulletEnabled val="1"/>
        </dgm:presLayoutVars>
      </dgm:prSet>
      <dgm:spPr/>
    </dgm:pt>
    <dgm:pt modelId="{7F4B71FB-AB34-4EB4-AE66-67012CE1646A}" type="pres">
      <dgm:prSet presAssocID="{340D2ED0-7D65-484F-A57D-2B87B3104FDA}" presName="spacer" presStyleCnt="0"/>
      <dgm:spPr/>
    </dgm:pt>
    <dgm:pt modelId="{5633A77D-7483-44B6-8F88-DF5193FA08C8}" type="pres">
      <dgm:prSet presAssocID="{6F3372EE-0CDE-45EE-AC11-452CD49C4FD2}" presName="parentText" presStyleLbl="node1" presStyleIdx="2" presStyleCnt="3">
        <dgm:presLayoutVars>
          <dgm:chMax val="0"/>
          <dgm:bulletEnabled val="1"/>
        </dgm:presLayoutVars>
      </dgm:prSet>
      <dgm:spPr/>
    </dgm:pt>
  </dgm:ptLst>
  <dgm:cxnLst>
    <dgm:cxn modelId="{147FD03D-F46E-4CA0-A7E5-712A03B03F29}" type="presOf" srcId="{42DCAABE-E56A-497D-A33F-5BF001383F3E}" destId="{3F98B66D-8D09-45BB-A97A-376C3F7E7851}" srcOrd="0" destOrd="0" presId="urn:microsoft.com/office/officeart/2005/8/layout/vList2"/>
    <dgm:cxn modelId="{81E5CF93-58BF-46A2-BF0C-CC13F913425B}" srcId="{250F3F53-F995-41B5-8F8B-DA3A9D6C9620}" destId="{6F3372EE-0CDE-45EE-AC11-452CD49C4FD2}" srcOrd="2" destOrd="0" parTransId="{5FA40F06-8A4B-4DEC-9F83-6558608CD330}" sibTransId="{0E9DC5C2-DCDA-4223-9AB5-1D5F5CCB4F41}"/>
    <dgm:cxn modelId="{C08B2F9D-5CD2-41A9-BCB8-CBEBB75EF3F7}" type="presOf" srcId="{DB8EC67D-F900-4F9F-998D-54A86ABE4D29}" destId="{479EA39F-D32B-4E02-8FE4-67E61D467ADA}" srcOrd="0" destOrd="0" presId="urn:microsoft.com/office/officeart/2005/8/layout/vList2"/>
    <dgm:cxn modelId="{4B503E9D-6720-4728-B0D7-07672E7037DB}" srcId="{250F3F53-F995-41B5-8F8B-DA3A9D6C9620}" destId="{42DCAABE-E56A-497D-A33F-5BF001383F3E}" srcOrd="1" destOrd="0" parTransId="{7C909130-1F81-48DC-B3D7-44E55D9122C4}" sibTransId="{340D2ED0-7D65-484F-A57D-2B87B3104FDA}"/>
    <dgm:cxn modelId="{A743DCD9-6830-402A-B25C-7C6B0AA52E50}" type="presOf" srcId="{6F3372EE-0CDE-45EE-AC11-452CD49C4FD2}" destId="{5633A77D-7483-44B6-8F88-DF5193FA08C8}" srcOrd="0" destOrd="0" presId="urn:microsoft.com/office/officeart/2005/8/layout/vList2"/>
    <dgm:cxn modelId="{4A1EEDF3-37DC-4AD8-9AA4-83DDD538272D}" type="presOf" srcId="{250F3F53-F995-41B5-8F8B-DA3A9D6C9620}" destId="{4CBD8E31-8B08-4045-BEA8-74E65FFC9027}" srcOrd="0" destOrd="0" presId="urn:microsoft.com/office/officeart/2005/8/layout/vList2"/>
    <dgm:cxn modelId="{F47D17FE-AB7E-48F8-907C-A8E2C16DFA38}" srcId="{250F3F53-F995-41B5-8F8B-DA3A9D6C9620}" destId="{DB8EC67D-F900-4F9F-998D-54A86ABE4D29}" srcOrd="0" destOrd="0" parTransId="{CF88A230-FE0B-4AAF-89AD-64EC255769DF}" sibTransId="{9E17C653-C028-49D2-B677-BD5158D6C250}"/>
    <dgm:cxn modelId="{06C0A806-1B9A-452F-AF21-32946BFB7BFA}" type="presParOf" srcId="{4CBD8E31-8B08-4045-BEA8-74E65FFC9027}" destId="{479EA39F-D32B-4E02-8FE4-67E61D467ADA}" srcOrd="0" destOrd="0" presId="urn:microsoft.com/office/officeart/2005/8/layout/vList2"/>
    <dgm:cxn modelId="{7D6F6566-C05F-491B-A463-A006AC3822A5}" type="presParOf" srcId="{4CBD8E31-8B08-4045-BEA8-74E65FFC9027}" destId="{DB1B8334-2CDB-4128-BA5B-08A96C5CA584}" srcOrd="1" destOrd="0" presId="urn:microsoft.com/office/officeart/2005/8/layout/vList2"/>
    <dgm:cxn modelId="{506CF205-61DE-4ADA-A6FA-ABB931BCCF38}" type="presParOf" srcId="{4CBD8E31-8B08-4045-BEA8-74E65FFC9027}" destId="{3F98B66D-8D09-45BB-A97A-376C3F7E7851}" srcOrd="2" destOrd="0" presId="urn:microsoft.com/office/officeart/2005/8/layout/vList2"/>
    <dgm:cxn modelId="{BF73BDBF-A015-41B4-B7E8-F218DFD4AA80}" type="presParOf" srcId="{4CBD8E31-8B08-4045-BEA8-74E65FFC9027}" destId="{7F4B71FB-AB34-4EB4-AE66-67012CE1646A}" srcOrd="3" destOrd="0" presId="urn:microsoft.com/office/officeart/2005/8/layout/vList2"/>
    <dgm:cxn modelId="{BAF052C1-4A96-4537-8B6F-8F2177139D67}" type="presParOf" srcId="{4CBD8E31-8B08-4045-BEA8-74E65FFC9027}" destId="{5633A77D-7483-44B6-8F88-DF5193FA08C8}"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45764299-4B53-43C7-B0FC-7682C19C6E80}" type="doc">
      <dgm:prSet loTypeId="urn:microsoft.com/office/officeart/2005/8/layout/vList2" loCatId="list" qsTypeId="urn:microsoft.com/office/officeart/2005/8/quickstyle/3d1" qsCatId="3D" csTypeId="urn:microsoft.com/office/officeart/2005/8/colors/accent6_2" csCatId="accent6"/>
      <dgm:spPr/>
      <dgm:t>
        <a:bodyPr/>
        <a:lstStyle/>
        <a:p>
          <a:endParaRPr lang="cs-CZ"/>
        </a:p>
      </dgm:t>
    </dgm:pt>
    <dgm:pt modelId="{C918ED87-1188-425E-8335-31CBBA1D7030}">
      <dgm:prSet/>
      <dgm:spPr/>
      <dgm:t>
        <a:bodyPr/>
        <a:lstStyle/>
        <a:p>
          <a:r>
            <a:rPr lang="en-US"/>
            <a:t>The right not to be part of the</a:t>
          </a:r>
          <a:r>
            <a:rPr lang="cs-CZ"/>
            <a:t> </a:t>
          </a:r>
          <a:r>
            <a:rPr lang="en-US"/>
            <a:t>public</a:t>
          </a:r>
          <a:endParaRPr lang="cs-CZ"/>
        </a:p>
      </dgm:t>
    </dgm:pt>
    <dgm:pt modelId="{2FA378A1-D019-4A69-B311-04D69D5BAAB6}" type="parTrans" cxnId="{FA943058-8969-4C7B-B278-05ECB8D8DF72}">
      <dgm:prSet/>
      <dgm:spPr/>
      <dgm:t>
        <a:bodyPr/>
        <a:lstStyle/>
        <a:p>
          <a:endParaRPr lang="cs-CZ"/>
        </a:p>
      </dgm:t>
    </dgm:pt>
    <dgm:pt modelId="{F8FD17D8-CC6D-4E5B-A7BE-0F369C2B7388}" type="sibTrans" cxnId="{FA943058-8969-4C7B-B278-05ECB8D8DF72}">
      <dgm:prSet/>
      <dgm:spPr/>
      <dgm:t>
        <a:bodyPr/>
        <a:lstStyle/>
        <a:p>
          <a:endParaRPr lang="cs-CZ"/>
        </a:p>
      </dgm:t>
    </dgm:pt>
    <dgm:pt modelId="{47EA3453-02B5-4FC5-B2B6-ACD2AB100806}">
      <dgm:prSet/>
      <dgm:spPr/>
      <dgm:t>
        <a:bodyPr/>
        <a:lstStyle/>
        <a:p>
          <a:r>
            <a:rPr lang="en-US"/>
            <a:t>The right to "personal area"</a:t>
          </a:r>
          <a:endParaRPr lang="cs-CZ"/>
        </a:p>
      </dgm:t>
    </dgm:pt>
    <dgm:pt modelId="{308A992F-49CD-4CF0-A4FB-44783043E72B}" type="parTrans" cxnId="{996699C5-286D-4747-91CA-1441518A053A}">
      <dgm:prSet/>
      <dgm:spPr/>
      <dgm:t>
        <a:bodyPr/>
        <a:lstStyle/>
        <a:p>
          <a:endParaRPr lang="cs-CZ"/>
        </a:p>
      </dgm:t>
    </dgm:pt>
    <dgm:pt modelId="{1A5B1851-B67C-4441-B202-864F18E05C55}" type="sibTrans" cxnId="{996699C5-286D-4747-91CA-1441518A053A}">
      <dgm:prSet/>
      <dgm:spPr/>
      <dgm:t>
        <a:bodyPr/>
        <a:lstStyle/>
        <a:p>
          <a:endParaRPr lang="cs-CZ"/>
        </a:p>
      </dgm:t>
    </dgm:pt>
    <dgm:pt modelId="{BAEE64B2-67C5-44F7-AF22-D0709FAF67F2}">
      <dgm:prSet/>
      <dgm:spPr/>
      <dgm:t>
        <a:bodyPr/>
        <a:lstStyle/>
        <a:p>
          <a:r>
            <a:rPr lang="en-US"/>
            <a:t>The right to withhold information about </a:t>
          </a:r>
          <a:r>
            <a:rPr lang="en-GB"/>
            <a:t>yourselves</a:t>
          </a:r>
          <a:endParaRPr lang="cs-CZ"/>
        </a:p>
      </dgm:t>
    </dgm:pt>
    <dgm:pt modelId="{5EF52F2B-E5A4-4A86-8CF4-21D7DED1055C}" type="parTrans" cxnId="{39531E67-6345-4D68-89EF-CF88981D3661}">
      <dgm:prSet/>
      <dgm:spPr/>
      <dgm:t>
        <a:bodyPr/>
        <a:lstStyle/>
        <a:p>
          <a:endParaRPr lang="cs-CZ"/>
        </a:p>
      </dgm:t>
    </dgm:pt>
    <dgm:pt modelId="{63E93163-C27E-4CB2-AF02-88BCDE352F56}" type="sibTrans" cxnId="{39531E67-6345-4D68-89EF-CF88981D3661}">
      <dgm:prSet/>
      <dgm:spPr/>
      <dgm:t>
        <a:bodyPr/>
        <a:lstStyle/>
        <a:p>
          <a:endParaRPr lang="cs-CZ"/>
        </a:p>
      </dgm:t>
    </dgm:pt>
    <dgm:pt modelId="{677852E7-9848-46FB-B645-F9C94007CCD8}">
      <dgm:prSet/>
      <dgm:spPr/>
      <dgm:t>
        <a:bodyPr/>
        <a:lstStyle/>
        <a:p>
          <a:r>
            <a:rPr lang="en-GB"/>
            <a:t>The right to decide</a:t>
          </a:r>
          <a:r>
            <a:rPr lang="cs-CZ"/>
            <a:t> if and how </a:t>
          </a:r>
          <a:r>
            <a:rPr lang="en-GB"/>
            <a:t>should</a:t>
          </a:r>
          <a:r>
            <a:rPr lang="cs-CZ"/>
            <a:t> be facts from personal privacy revealed to others</a:t>
          </a:r>
        </a:p>
      </dgm:t>
    </dgm:pt>
    <dgm:pt modelId="{3B78907D-F840-484F-9A96-2C9BBCAFCA31}" type="parTrans" cxnId="{E2250E70-E5DA-4676-A43B-050BCF162E57}">
      <dgm:prSet/>
      <dgm:spPr/>
      <dgm:t>
        <a:bodyPr/>
        <a:lstStyle/>
        <a:p>
          <a:endParaRPr lang="cs-CZ"/>
        </a:p>
      </dgm:t>
    </dgm:pt>
    <dgm:pt modelId="{E076DDF4-EFB2-4741-B762-E151D6329D58}" type="sibTrans" cxnId="{E2250E70-E5DA-4676-A43B-050BCF162E57}">
      <dgm:prSet/>
      <dgm:spPr/>
      <dgm:t>
        <a:bodyPr/>
        <a:lstStyle/>
        <a:p>
          <a:endParaRPr lang="cs-CZ"/>
        </a:p>
      </dgm:t>
    </dgm:pt>
    <dgm:pt modelId="{1CD019A5-05B4-495D-AE11-EC9427D840D2}">
      <dgm:prSet/>
      <dgm:spPr/>
      <dgm:t>
        <a:bodyPr/>
        <a:lstStyle/>
        <a:p>
          <a:r>
            <a:rPr lang="cs-CZ"/>
            <a:t>United States: Right to be let alone</a:t>
          </a:r>
        </a:p>
      </dgm:t>
    </dgm:pt>
    <dgm:pt modelId="{44406205-6F05-4FA1-A4C9-6BBFE5FE7861}" type="parTrans" cxnId="{D7D0BBC1-C2EB-409B-9DF3-39C48BB4C0BE}">
      <dgm:prSet/>
      <dgm:spPr/>
      <dgm:t>
        <a:bodyPr/>
        <a:lstStyle/>
        <a:p>
          <a:endParaRPr lang="cs-CZ"/>
        </a:p>
      </dgm:t>
    </dgm:pt>
    <dgm:pt modelId="{B51D2396-14D2-4A8C-9EE2-A7263502AA08}" type="sibTrans" cxnId="{D7D0BBC1-C2EB-409B-9DF3-39C48BB4C0BE}">
      <dgm:prSet/>
      <dgm:spPr/>
      <dgm:t>
        <a:bodyPr/>
        <a:lstStyle/>
        <a:p>
          <a:endParaRPr lang="cs-CZ"/>
        </a:p>
      </dgm:t>
    </dgm:pt>
    <dgm:pt modelId="{B6B2E09D-8975-4AF7-BAE9-47B77ACD8F21}">
      <dgm:prSet/>
      <dgm:spPr/>
      <dgm:t>
        <a:bodyPr/>
        <a:lstStyle/>
        <a:p>
          <a:r>
            <a:rPr lang="en-US"/>
            <a:t>The right to privacy extends to every individual, regardless of age or legal capacity</a:t>
          </a:r>
          <a:endParaRPr lang="cs-CZ"/>
        </a:p>
      </dgm:t>
    </dgm:pt>
    <dgm:pt modelId="{AC86BF10-73EF-4CD4-A26F-0723B0E3C60D}" type="parTrans" cxnId="{FA7CCD5E-44B6-467E-9029-E84D315271AA}">
      <dgm:prSet/>
      <dgm:spPr/>
      <dgm:t>
        <a:bodyPr/>
        <a:lstStyle/>
        <a:p>
          <a:endParaRPr lang="cs-CZ"/>
        </a:p>
      </dgm:t>
    </dgm:pt>
    <dgm:pt modelId="{414B1E86-C503-4CCC-B6EE-335BC1B4D219}" type="sibTrans" cxnId="{FA7CCD5E-44B6-467E-9029-E84D315271AA}">
      <dgm:prSet/>
      <dgm:spPr/>
      <dgm:t>
        <a:bodyPr/>
        <a:lstStyle/>
        <a:p>
          <a:endParaRPr lang="cs-CZ"/>
        </a:p>
      </dgm:t>
    </dgm:pt>
    <dgm:pt modelId="{315842B9-B3EB-4772-929D-70E5350E8E47}" type="pres">
      <dgm:prSet presAssocID="{45764299-4B53-43C7-B0FC-7682C19C6E80}" presName="linear" presStyleCnt="0">
        <dgm:presLayoutVars>
          <dgm:animLvl val="lvl"/>
          <dgm:resizeHandles val="exact"/>
        </dgm:presLayoutVars>
      </dgm:prSet>
      <dgm:spPr/>
    </dgm:pt>
    <dgm:pt modelId="{2549AAF7-D9C9-49EE-8562-9760413B3776}" type="pres">
      <dgm:prSet presAssocID="{C918ED87-1188-425E-8335-31CBBA1D7030}" presName="parentText" presStyleLbl="node1" presStyleIdx="0" presStyleCnt="2">
        <dgm:presLayoutVars>
          <dgm:chMax val="0"/>
          <dgm:bulletEnabled val="1"/>
        </dgm:presLayoutVars>
      </dgm:prSet>
      <dgm:spPr/>
    </dgm:pt>
    <dgm:pt modelId="{EDF43F51-C67E-4A5C-9B65-DD14D2F94749}" type="pres">
      <dgm:prSet presAssocID="{C918ED87-1188-425E-8335-31CBBA1D7030}" presName="childText" presStyleLbl="revTx" presStyleIdx="0" presStyleCnt="1">
        <dgm:presLayoutVars>
          <dgm:bulletEnabled val="1"/>
        </dgm:presLayoutVars>
      </dgm:prSet>
      <dgm:spPr/>
    </dgm:pt>
    <dgm:pt modelId="{836BB5A0-7D63-4E7E-9325-ED52422FD477}" type="pres">
      <dgm:prSet presAssocID="{B6B2E09D-8975-4AF7-BAE9-47B77ACD8F21}" presName="parentText" presStyleLbl="node1" presStyleIdx="1" presStyleCnt="2">
        <dgm:presLayoutVars>
          <dgm:chMax val="0"/>
          <dgm:bulletEnabled val="1"/>
        </dgm:presLayoutVars>
      </dgm:prSet>
      <dgm:spPr/>
    </dgm:pt>
  </dgm:ptLst>
  <dgm:cxnLst>
    <dgm:cxn modelId="{EF05641F-F5CE-4EA8-A9CB-5CD88248B9D8}" type="presOf" srcId="{B6B2E09D-8975-4AF7-BAE9-47B77ACD8F21}" destId="{836BB5A0-7D63-4E7E-9325-ED52422FD477}" srcOrd="0" destOrd="0" presId="urn:microsoft.com/office/officeart/2005/8/layout/vList2"/>
    <dgm:cxn modelId="{FA7CCD5E-44B6-467E-9029-E84D315271AA}" srcId="{45764299-4B53-43C7-B0FC-7682C19C6E80}" destId="{B6B2E09D-8975-4AF7-BAE9-47B77ACD8F21}" srcOrd="1" destOrd="0" parTransId="{AC86BF10-73EF-4CD4-A26F-0723B0E3C60D}" sibTransId="{414B1E86-C503-4CCC-B6EE-335BC1B4D219}"/>
    <dgm:cxn modelId="{572D7F62-E990-4BD9-AC88-6EE1DC109769}" type="presOf" srcId="{BAEE64B2-67C5-44F7-AF22-D0709FAF67F2}" destId="{EDF43F51-C67E-4A5C-9B65-DD14D2F94749}" srcOrd="0" destOrd="1" presId="urn:microsoft.com/office/officeart/2005/8/layout/vList2"/>
    <dgm:cxn modelId="{39531E67-6345-4D68-89EF-CF88981D3661}" srcId="{C918ED87-1188-425E-8335-31CBBA1D7030}" destId="{BAEE64B2-67C5-44F7-AF22-D0709FAF67F2}" srcOrd="1" destOrd="0" parTransId="{5EF52F2B-E5A4-4A86-8CF4-21D7DED1055C}" sibTransId="{63E93163-C27E-4CB2-AF02-88BCDE352F56}"/>
    <dgm:cxn modelId="{E2250E70-E5DA-4676-A43B-050BCF162E57}" srcId="{C918ED87-1188-425E-8335-31CBBA1D7030}" destId="{677852E7-9848-46FB-B645-F9C94007CCD8}" srcOrd="2" destOrd="0" parTransId="{3B78907D-F840-484F-9A96-2C9BBCAFCA31}" sibTransId="{E076DDF4-EFB2-4741-B762-E151D6329D58}"/>
    <dgm:cxn modelId="{FA943058-8969-4C7B-B278-05ECB8D8DF72}" srcId="{45764299-4B53-43C7-B0FC-7682C19C6E80}" destId="{C918ED87-1188-425E-8335-31CBBA1D7030}" srcOrd="0" destOrd="0" parTransId="{2FA378A1-D019-4A69-B311-04D69D5BAAB6}" sibTransId="{F8FD17D8-CC6D-4E5B-A7BE-0F369C2B7388}"/>
    <dgm:cxn modelId="{6AAE085A-EE53-40EA-B6F3-7F5BDA739B0D}" type="presOf" srcId="{1CD019A5-05B4-495D-AE11-EC9427D840D2}" destId="{EDF43F51-C67E-4A5C-9B65-DD14D2F94749}" srcOrd="0" destOrd="3" presId="urn:microsoft.com/office/officeart/2005/8/layout/vList2"/>
    <dgm:cxn modelId="{7AC27EA2-2B1D-4B77-B897-D89C6A87A825}" type="presOf" srcId="{C918ED87-1188-425E-8335-31CBBA1D7030}" destId="{2549AAF7-D9C9-49EE-8562-9760413B3776}" srcOrd="0" destOrd="0" presId="urn:microsoft.com/office/officeart/2005/8/layout/vList2"/>
    <dgm:cxn modelId="{49B88EA2-7D08-49EF-8B77-0910CF8FCB3D}" type="presOf" srcId="{45764299-4B53-43C7-B0FC-7682C19C6E80}" destId="{315842B9-B3EB-4772-929D-70E5350E8E47}" srcOrd="0" destOrd="0" presId="urn:microsoft.com/office/officeart/2005/8/layout/vList2"/>
    <dgm:cxn modelId="{D7D0BBC1-C2EB-409B-9DF3-39C48BB4C0BE}" srcId="{C918ED87-1188-425E-8335-31CBBA1D7030}" destId="{1CD019A5-05B4-495D-AE11-EC9427D840D2}" srcOrd="3" destOrd="0" parTransId="{44406205-6F05-4FA1-A4C9-6BBFE5FE7861}" sibTransId="{B51D2396-14D2-4A8C-9EE2-A7263502AA08}"/>
    <dgm:cxn modelId="{996699C5-286D-4747-91CA-1441518A053A}" srcId="{C918ED87-1188-425E-8335-31CBBA1D7030}" destId="{47EA3453-02B5-4FC5-B2B6-ACD2AB100806}" srcOrd="0" destOrd="0" parTransId="{308A992F-49CD-4CF0-A4FB-44783043E72B}" sibTransId="{1A5B1851-B67C-4441-B202-864F18E05C55}"/>
    <dgm:cxn modelId="{A79FC2E2-96CD-4B23-AF49-FC20E735193A}" type="presOf" srcId="{677852E7-9848-46FB-B645-F9C94007CCD8}" destId="{EDF43F51-C67E-4A5C-9B65-DD14D2F94749}" srcOrd="0" destOrd="2" presId="urn:microsoft.com/office/officeart/2005/8/layout/vList2"/>
    <dgm:cxn modelId="{FC6D89FB-753E-4DCA-BA8E-31ADBCC526AF}" type="presOf" srcId="{47EA3453-02B5-4FC5-B2B6-ACD2AB100806}" destId="{EDF43F51-C67E-4A5C-9B65-DD14D2F94749}" srcOrd="0" destOrd="0" presId="urn:microsoft.com/office/officeart/2005/8/layout/vList2"/>
    <dgm:cxn modelId="{8797048B-918E-41E0-A97B-EE8BC71A447F}" type="presParOf" srcId="{315842B9-B3EB-4772-929D-70E5350E8E47}" destId="{2549AAF7-D9C9-49EE-8562-9760413B3776}" srcOrd="0" destOrd="0" presId="urn:microsoft.com/office/officeart/2005/8/layout/vList2"/>
    <dgm:cxn modelId="{E24C54CA-BE9C-4254-B9AA-0D75F1C4F80D}" type="presParOf" srcId="{315842B9-B3EB-4772-929D-70E5350E8E47}" destId="{EDF43F51-C67E-4A5C-9B65-DD14D2F94749}" srcOrd="1" destOrd="0" presId="urn:microsoft.com/office/officeart/2005/8/layout/vList2"/>
    <dgm:cxn modelId="{83D432AE-FC8D-4992-A868-0125145F8BCD}" type="presParOf" srcId="{315842B9-B3EB-4772-929D-70E5350E8E47}" destId="{836BB5A0-7D63-4E7E-9325-ED52422FD477}"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55BC1F5D-6EF6-4B6B-9F09-D02C55088497}" type="doc">
      <dgm:prSet loTypeId="urn:microsoft.com/office/officeart/2005/8/layout/vList2" loCatId="list" qsTypeId="urn:microsoft.com/office/officeart/2005/8/quickstyle/3d1" qsCatId="3D" csTypeId="urn:microsoft.com/office/officeart/2005/8/colors/colorful5" csCatId="colorful"/>
      <dgm:spPr/>
      <dgm:t>
        <a:bodyPr/>
        <a:lstStyle/>
        <a:p>
          <a:endParaRPr lang="cs-CZ"/>
        </a:p>
      </dgm:t>
    </dgm:pt>
    <dgm:pt modelId="{0246EBEA-3ABA-4854-8624-AE43E3F5BA70}">
      <dgm:prSet/>
      <dgm:spPr/>
      <dgm:t>
        <a:bodyPr/>
        <a:lstStyle/>
        <a:p>
          <a:pPr algn="ctr"/>
          <a:r>
            <a:rPr lang="cs-CZ"/>
            <a:t>Life</a:t>
          </a:r>
        </a:p>
      </dgm:t>
    </dgm:pt>
    <dgm:pt modelId="{CE230E8E-FC21-4B73-9CDD-4D5FF898B2A9}" type="parTrans" cxnId="{F6A6984E-FB47-4ED3-AF10-30A95E99EF9A}">
      <dgm:prSet/>
      <dgm:spPr/>
      <dgm:t>
        <a:bodyPr/>
        <a:lstStyle/>
        <a:p>
          <a:pPr algn="ctr"/>
          <a:endParaRPr lang="cs-CZ"/>
        </a:p>
      </dgm:t>
    </dgm:pt>
    <dgm:pt modelId="{0A62D3C5-8737-4233-A303-9E57AB43A6EC}" type="sibTrans" cxnId="{F6A6984E-FB47-4ED3-AF10-30A95E99EF9A}">
      <dgm:prSet/>
      <dgm:spPr/>
      <dgm:t>
        <a:bodyPr/>
        <a:lstStyle/>
        <a:p>
          <a:pPr algn="ctr"/>
          <a:endParaRPr lang="cs-CZ"/>
        </a:p>
      </dgm:t>
    </dgm:pt>
    <dgm:pt modelId="{4548FFC4-64FB-4E98-BFE0-86F24CCA54B5}">
      <dgm:prSet/>
      <dgm:spPr/>
      <dgm:t>
        <a:bodyPr/>
        <a:lstStyle/>
        <a:p>
          <a:pPr algn="ctr"/>
          <a:r>
            <a:rPr lang="cs-CZ"/>
            <a:t>E</a:t>
          </a:r>
          <a:r>
            <a:rPr lang="en-US"/>
            <a:t>xpressions of a personal nature</a:t>
          </a:r>
          <a:endParaRPr lang="cs-CZ"/>
        </a:p>
      </dgm:t>
    </dgm:pt>
    <dgm:pt modelId="{BF572D45-0882-46DA-9D84-DFF3B986C258}" type="parTrans" cxnId="{983A0D3E-7264-4D66-B993-849FAC221A7C}">
      <dgm:prSet/>
      <dgm:spPr/>
      <dgm:t>
        <a:bodyPr/>
        <a:lstStyle/>
        <a:p>
          <a:pPr algn="ctr"/>
          <a:endParaRPr lang="cs-CZ"/>
        </a:p>
      </dgm:t>
    </dgm:pt>
    <dgm:pt modelId="{132C5BFD-F589-440A-8838-0003A3B3FF7C}" type="sibTrans" cxnId="{983A0D3E-7264-4D66-B993-849FAC221A7C}">
      <dgm:prSet/>
      <dgm:spPr/>
      <dgm:t>
        <a:bodyPr/>
        <a:lstStyle/>
        <a:p>
          <a:pPr algn="ctr"/>
          <a:endParaRPr lang="cs-CZ"/>
        </a:p>
      </dgm:t>
    </dgm:pt>
    <dgm:pt modelId="{348D0B89-05DC-46A4-8071-E6E921D5C51B}">
      <dgm:prSet/>
      <dgm:spPr/>
      <dgm:t>
        <a:bodyPr/>
        <a:lstStyle/>
        <a:p>
          <a:pPr algn="ctr"/>
          <a:r>
            <a:rPr lang="cs-CZ"/>
            <a:t>Dignity</a:t>
          </a:r>
        </a:p>
      </dgm:t>
    </dgm:pt>
    <dgm:pt modelId="{4DC53C4D-8190-4C73-89FB-A80A5F3DEE15}" type="parTrans" cxnId="{8F57C23B-5740-4E04-AF07-156F504EC211}">
      <dgm:prSet/>
      <dgm:spPr/>
      <dgm:t>
        <a:bodyPr/>
        <a:lstStyle/>
        <a:p>
          <a:pPr algn="ctr"/>
          <a:endParaRPr lang="cs-CZ"/>
        </a:p>
      </dgm:t>
    </dgm:pt>
    <dgm:pt modelId="{605E6615-2C35-49EA-82F8-3B4D94EBD5A7}" type="sibTrans" cxnId="{8F57C23B-5740-4E04-AF07-156F504EC211}">
      <dgm:prSet/>
      <dgm:spPr/>
      <dgm:t>
        <a:bodyPr/>
        <a:lstStyle/>
        <a:p>
          <a:pPr algn="ctr"/>
          <a:endParaRPr lang="cs-CZ"/>
        </a:p>
      </dgm:t>
    </dgm:pt>
    <dgm:pt modelId="{3B908664-6792-4CA8-973B-1EE13CFF5526}">
      <dgm:prSet/>
      <dgm:spPr/>
      <dgm:t>
        <a:bodyPr/>
        <a:lstStyle/>
        <a:p>
          <a:pPr algn="ctr"/>
          <a:r>
            <a:rPr lang="cs-CZ" u="sng"/>
            <a:t>Privacy</a:t>
          </a:r>
          <a:endParaRPr lang="cs-CZ"/>
        </a:p>
      </dgm:t>
    </dgm:pt>
    <dgm:pt modelId="{2D8C57F2-D9EF-4AC2-B1C0-87C67D9B2F6F}" type="parTrans" cxnId="{10A1C00C-B1AB-483E-A3FA-62599F693CB9}">
      <dgm:prSet/>
      <dgm:spPr/>
      <dgm:t>
        <a:bodyPr/>
        <a:lstStyle/>
        <a:p>
          <a:pPr algn="ctr"/>
          <a:endParaRPr lang="cs-CZ"/>
        </a:p>
      </dgm:t>
    </dgm:pt>
    <dgm:pt modelId="{45D979EF-B761-4FBA-A0A5-7871F94FA36D}" type="sibTrans" cxnId="{10A1C00C-B1AB-483E-A3FA-62599F693CB9}">
      <dgm:prSet/>
      <dgm:spPr/>
      <dgm:t>
        <a:bodyPr/>
        <a:lstStyle/>
        <a:p>
          <a:pPr algn="ctr"/>
          <a:endParaRPr lang="cs-CZ"/>
        </a:p>
      </dgm:t>
    </dgm:pt>
    <dgm:pt modelId="{64B39463-23B1-4BBA-A33B-1DE8A5C6050E}">
      <dgm:prSet/>
      <dgm:spPr/>
      <dgm:t>
        <a:bodyPr/>
        <a:lstStyle/>
        <a:p>
          <a:pPr algn="ctr"/>
          <a:r>
            <a:rPr lang="cs-CZ"/>
            <a:t>Honor</a:t>
          </a:r>
        </a:p>
      </dgm:t>
    </dgm:pt>
    <dgm:pt modelId="{4DCB85CC-02C8-4998-89AF-822001FA0BC5}" type="parTrans" cxnId="{9B4B896D-1889-40F8-9BD1-C887A28A999F}">
      <dgm:prSet/>
      <dgm:spPr/>
      <dgm:t>
        <a:bodyPr/>
        <a:lstStyle/>
        <a:p>
          <a:pPr algn="ctr"/>
          <a:endParaRPr lang="cs-CZ"/>
        </a:p>
      </dgm:t>
    </dgm:pt>
    <dgm:pt modelId="{ED79AD90-4D06-4F25-A113-90061E6F33F4}" type="sibTrans" cxnId="{9B4B896D-1889-40F8-9BD1-C887A28A999F}">
      <dgm:prSet/>
      <dgm:spPr/>
      <dgm:t>
        <a:bodyPr/>
        <a:lstStyle/>
        <a:p>
          <a:pPr algn="ctr"/>
          <a:endParaRPr lang="cs-CZ"/>
        </a:p>
      </dgm:t>
    </dgm:pt>
    <dgm:pt modelId="{15CFB5A2-0FC8-4FBF-8777-82FA2B733D2E}">
      <dgm:prSet/>
      <dgm:spPr/>
      <dgm:t>
        <a:bodyPr/>
        <a:lstStyle/>
        <a:p>
          <a:pPr algn="ctr"/>
          <a:r>
            <a:rPr lang="en-US"/>
            <a:t>The right to live in a favorable environment</a:t>
          </a:r>
          <a:r>
            <a:rPr lang="cs-CZ"/>
            <a:t> </a:t>
          </a:r>
        </a:p>
      </dgm:t>
    </dgm:pt>
    <dgm:pt modelId="{BF6A8EBC-6486-4622-8A30-9B7062845092}" type="parTrans" cxnId="{F2ABF43E-C32D-46BC-9D8C-01206DD4F7B3}">
      <dgm:prSet/>
      <dgm:spPr/>
      <dgm:t>
        <a:bodyPr/>
        <a:lstStyle/>
        <a:p>
          <a:pPr algn="ctr"/>
          <a:endParaRPr lang="cs-CZ"/>
        </a:p>
      </dgm:t>
    </dgm:pt>
    <dgm:pt modelId="{5CA67691-AD67-48E4-BD48-4A6B768DD02A}" type="sibTrans" cxnId="{F2ABF43E-C32D-46BC-9D8C-01206DD4F7B3}">
      <dgm:prSet/>
      <dgm:spPr/>
      <dgm:t>
        <a:bodyPr/>
        <a:lstStyle/>
        <a:p>
          <a:pPr algn="ctr"/>
          <a:endParaRPr lang="cs-CZ"/>
        </a:p>
      </dgm:t>
    </dgm:pt>
    <dgm:pt modelId="{921F2E93-CB4C-40CB-81BB-CDCC589ADB72}">
      <dgm:prSet/>
      <dgm:spPr/>
      <dgm:t>
        <a:bodyPr/>
        <a:lstStyle/>
        <a:p>
          <a:pPr algn="ctr"/>
          <a:r>
            <a:rPr lang="cs-CZ"/>
            <a:t>Health</a:t>
          </a:r>
        </a:p>
      </dgm:t>
    </dgm:pt>
    <dgm:pt modelId="{A4219114-7888-47C8-9971-B3E10DDAC09B}" type="parTrans" cxnId="{E6DF8171-0DE8-4EA7-AD80-0C2BD0FE5454}">
      <dgm:prSet/>
      <dgm:spPr/>
      <dgm:t>
        <a:bodyPr/>
        <a:lstStyle/>
        <a:p>
          <a:pPr algn="ctr"/>
          <a:endParaRPr lang="cs-CZ"/>
        </a:p>
      </dgm:t>
    </dgm:pt>
    <dgm:pt modelId="{0ACB5F37-EE1D-4F69-9970-8998700A673C}" type="sibTrans" cxnId="{E6DF8171-0DE8-4EA7-AD80-0C2BD0FE5454}">
      <dgm:prSet/>
      <dgm:spPr/>
      <dgm:t>
        <a:bodyPr/>
        <a:lstStyle/>
        <a:p>
          <a:pPr algn="ctr"/>
          <a:endParaRPr lang="cs-CZ"/>
        </a:p>
      </dgm:t>
    </dgm:pt>
    <dgm:pt modelId="{A7CEA90F-8833-402E-ACCB-C5B834A41742}" type="pres">
      <dgm:prSet presAssocID="{55BC1F5D-6EF6-4B6B-9F09-D02C55088497}" presName="linear" presStyleCnt="0">
        <dgm:presLayoutVars>
          <dgm:animLvl val="lvl"/>
          <dgm:resizeHandles val="exact"/>
        </dgm:presLayoutVars>
      </dgm:prSet>
      <dgm:spPr/>
    </dgm:pt>
    <dgm:pt modelId="{CC35D8F1-4B8A-4A1B-B721-6A9CD6AADC69}" type="pres">
      <dgm:prSet presAssocID="{0246EBEA-3ABA-4854-8624-AE43E3F5BA70}" presName="parentText" presStyleLbl="node1" presStyleIdx="0" presStyleCnt="7">
        <dgm:presLayoutVars>
          <dgm:chMax val="0"/>
          <dgm:bulletEnabled val="1"/>
        </dgm:presLayoutVars>
      </dgm:prSet>
      <dgm:spPr/>
    </dgm:pt>
    <dgm:pt modelId="{8C4E8506-C267-4445-BF02-CFC92540202E}" type="pres">
      <dgm:prSet presAssocID="{0A62D3C5-8737-4233-A303-9E57AB43A6EC}" presName="spacer" presStyleCnt="0"/>
      <dgm:spPr/>
    </dgm:pt>
    <dgm:pt modelId="{5B73A69C-BA20-4054-9B18-4671906F69ED}" type="pres">
      <dgm:prSet presAssocID="{4548FFC4-64FB-4E98-BFE0-86F24CCA54B5}" presName="parentText" presStyleLbl="node1" presStyleIdx="1" presStyleCnt="7">
        <dgm:presLayoutVars>
          <dgm:chMax val="0"/>
          <dgm:bulletEnabled val="1"/>
        </dgm:presLayoutVars>
      </dgm:prSet>
      <dgm:spPr/>
    </dgm:pt>
    <dgm:pt modelId="{2CAB51D3-99F5-4D65-8BD9-8CAF2BD0DD33}" type="pres">
      <dgm:prSet presAssocID="{132C5BFD-F589-440A-8838-0003A3B3FF7C}" presName="spacer" presStyleCnt="0"/>
      <dgm:spPr/>
    </dgm:pt>
    <dgm:pt modelId="{148C5661-33E2-4A3A-A7A9-44703392CE7A}" type="pres">
      <dgm:prSet presAssocID="{348D0B89-05DC-46A4-8071-E6E921D5C51B}" presName="parentText" presStyleLbl="node1" presStyleIdx="2" presStyleCnt="7">
        <dgm:presLayoutVars>
          <dgm:chMax val="0"/>
          <dgm:bulletEnabled val="1"/>
        </dgm:presLayoutVars>
      </dgm:prSet>
      <dgm:spPr/>
    </dgm:pt>
    <dgm:pt modelId="{5D34A154-C859-4A03-BEF9-18565554AE33}" type="pres">
      <dgm:prSet presAssocID="{605E6615-2C35-49EA-82F8-3B4D94EBD5A7}" presName="spacer" presStyleCnt="0"/>
      <dgm:spPr/>
    </dgm:pt>
    <dgm:pt modelId="{A47EF640-8C52-451A-986C-F5A3284B86AD}" type="pres">
      <dgm:prSet presAssocID="{3B908664-6792-4CA8-973B-1EE13CFF5526}" presName="parentText" presStyleLbl="node1" presStyleIdx="3" presStyleCnt="7">
        <dgm:presLayoutVars>
          <dgm:chMax val="0"/>
          <dgm:bulletEnabled val="1"/>
        </dgm:presLayoutVars>
      </dgm:prSet>
      <dgm:spPr/>
    </dgm:pt>
    <dgm:pt modelId="{E315DB74-4194-44B9-A604-7E7860C20032}" type="pres">
      <dgm:prSet presAssocID="{45D979EF-B761-4FBA-A0A5-7871F94FA36D}" presName="spacer" presStyleCnt="0"/>
      <dgm:spPr/>
    </dgm:pt>
    <dgm:pt modelId="{C1D61680-48BD-486C-ADE1-5D06756EC30E}" type="pres">
      <dgm:prSet presAssocID="{64B39463-23B1-4BBA-A33B-1DE8A5C6050E}" presName="parentText" presStyleLbl="node1" presStyleIdx="4" presStyleCnt="7">
        <dgm:presLayoutVars>
          <dgm:chMax val="0"/>
          <dgm:bulletEnabled val="1"/>
        </dgm:presLayoutVars>
      </dgm:prSet>
      <dgm:spPr/>
    </dgm:pt>
    <dgm:pt modelId="{9150EA81-C2E0-401E-8647-42CA6F7EDFD2}" type="pres">
      <dgm:prSet presAssocID="{ED79AD90-4D06-4F25-A113-90061E6F33F4}" presName="spacer" presStyleCnt="0"/>
      <dgm:spPr/>
    </dgm:pt>
    <dgm:pt modelId="{3265AA59-489D-4F97-A183-9A85D8BD294E}" type="pres">
      <dgm:prSet presAssocID="{15CFB5A2-0FC8-4FBF-8777-82FA2B733D2E}" presName="parentText" presStyleLbl="node1" presStyleIdx="5" presStyleCnt="7">
        <dgm:presLayoutVars>
          <dgm:chMax val="0"/>
          <dgm:bulletEnabled val="1"/>
        </dgm:presLayoutVars>
      </dgm:prSet>
      <dgm:spPr/>
    </dgm:pt>
    <dgm:pt modelId="{B1F7C505-5A29-4C97-AC8D-FFA763690EB0}" type="pres">
      <dgm:prSet presAssocID="{5CA67691-AD67-48E4-BD48-4A6B768DD02A}" presName="spacer" presStyleCnt="0"/>
      <dgm:spPr/>
    </dgm:pt>
    <dgm:pt modelId="{97AE1DC7-DD73-4635-87D4-FB8A06B910F1}" type="pres">
      <dgm:prSet presAssocID="{921F2E93-CB4C-40CB-81BB-CDCC589ADB72}" presName="parentText" presStyleLbl="node1" presStyleIdx="6" presStyleCnt="7">
        <dgm:presLayoutVars>
          <dgm:chMax val="0"/>
          <dgm:bulletEnabled val="1"/>
        </dgm:presLayoutVars>
      </dgm:prSet>
      <dgm:spPr/>
    </dgm:pt>
  </dgm:ptLst>
  <dgm:cxnLst>
    <dgm:cxn modelId="{724BEC09-F212-4776-BD5A-3D9982EEAD18}" type="presOf" srcId="{348D0B89-05DC-46A4-8071-E6E921D5C51B}" destId="{148C5661-33E2-4A3A-A7A9-44703392CE7A}" srcOrd="0" destOrd="0" presId="urn:microsoft.com/office/officeart/2005/8/layout/vList2"/>
    <dgm:cxn modelId="{10A1C00C-B1AB-483E-A3FA-62599F693CB9}" srcId="{55BC1F5D-6EF6-4B6B-9F09-D02C55088497}" destId="{3B908664-6792-4CA8-973B-1EE13CFF5526}" srcOrd="3" destOrd="0" parTransId="{2D8C57F2-D9EF-4AC2-B1C0-87C67D9B2F6F}" sibTransId="{45D979EF-B761-4FBA-A0A5-7871F94FA36D}"/>
    <dgm:cxn modelId="{2185E10D-0FD0-4419-B8E5-16902226F4FC}" type="presOf" srcId="{0246EBEA-3ABA-4854-8624-AE43E3F5BA70}" destId="{CC35D8F1-4B8A-4A1B-B721-6A9CD6AADC69}" srcOrd="0" destOrd="0" presId="urn:microsoft.com/office/officeart/2005/8/layout/vList2"/>
    <dgm:cxn modelId="{44DDDF2E-0296-4D75-B805-44765C1A5099}" type="presOf" srcId="{64B39463-23B1-4BBA-A33B-1DE8A5C6050E}" destId="{C1D61680-48BD-486C-ADE1-5D06756EC30E}" srcOrd="0" destOrd="0" presId="urn:microsoft.com/office/officeart/2005/8/layout/vList2"/>
    <dgm:cxn modelId="{8F57C23B-5740-4E04-AF07-156F504EC211}" srcId="{55BC1F5D-6EF6-4B6B-9F09-D02C55088497}" destId="{348D0B89-05DC-46A4-8071-E6E921D5C51B}" srcOrd="2" destOrd="0" parTransId="{4DC53C4D-8190-4C73-89FB-A80A5F3DEE15}" sibTransId="{605E6615-2C35-49EA-82F8-3B4D94EBD5A7}"/>
    <dgm:cxn modelId="{983A0D3E-7264-4D66-B993-849FAC221A7C}" srcId="{55BC1F5D-6EF6-4B6B-9F09-D02C55088497}" destId="{4548FFC4-64FB-4E98-BFE0-86F24CCA54B5}" srcOrd="1" destOrd="0" parTransId="{BF572D45-0882-46DA-9D84-DFF3B986C258}" sibTransId="{132C5BFD-F589-440A-8838-0003A3B3FF7C}"/>
    <dgm:cxn modelId="{F2ABF43E-C32D-46BC-9D8C-01206DD4F7B3}" srcId="{55BC1F5D-6EF6-4B6B-9F09-D02C55088497}" destId="{15CFB5A2-0FC8-4FBF-8777-82FA2B733D2E}" srcOrd="5" destOrd="0" parTransId="{BF6A8EBC-6486-4622-8A30-9B7062845092}" sibTransId="{5CA67691-AD67-48E4-BD48-4A6B768DD02A}"/>
    <dgm:cxn modelId="{9B4B896D-1889-40F8-9BD1-C887A28A999F}" srcId="{55BC1F5D-6EF6-4B6B-9F09-D02C55088497}" destId="{64B39463-23B1-4BBA-A33B-1DE8A5C6050E}" srcOrd="4" destOrd="0" parTransId="{4DCB85CC-02C8-4998-89AF-822001FA0BC5}" sibTransId="{ED79AD90-4D06-4F25-A113-90061E6F33F4}"/>
    <dgm:cxn modelId="{F6A6984E-FB47-4ED3-AF10-30A95E99EF9A}" srcId="{55BC1F5D-6EF6-4B6B-9F09-D02C55088497}" destId="{0246EBEA-3ABA-4854-8624-AE43E3F5BA70}" srcOrd="0" destOrd="0" parTransId="{CE230E8E-FC21-4B73-9CDD-4D5FF898B2A9}" sibTransId="{0A62D3C5-8737-4233-A303-9E57AB43A6EC}"/>
    <dgm:cxn modelId="{E6DF8171-0DE8-4EA7-AD80-0C2BD0FE5454}" srcId="{55BC1F5D-6EF6-4B6B-9F09-D02C55088497}" destId="{921F2E93-CB4C-40CB-81BB-CDCC589ADB72}" srcOrd="6" destOrd="0" parTransId="{A4219114-7888-47C8-9971-B3E10DDAC09B}" sibTransId="{0ACB5F37-EE1D-4F69-9970-8998700A673C}"/>
    <dgm:cxn modelId="{1FFAB48B-19A8-47C3-BD21-06853035741E}" type="presOf" srcId="{4548FFC4-64FB-4E98-BFE0-86F24CCA54B5}" destId="{5B73A69C-BA20-4054-9B18-4671906F69ED}" srcOrd="0" destOrd="0" presId="urn:microsoft.com/office/officeart/2005/8/layout/vList2"/>
    <dgm:cxn modelId="{2BC02195-B947-4C56-9539-08187C64DC63}" type="presOf" srcId="{15CFB5A2-0FC8-4FBF-8777-82FA2B733D2E}" destId="{3265AA59-489D-4F97-A183-9A85D8BD294E}" srcOrd="0" destOrd="0" presId="urn:microsoft.com/office/officeart/2005/8/layout/vList2"/>
    <dgm:cxn modelId="{EFF1A1CE-40D2-4D6B-B609-676A3A2EF5EC}" type="presOf" srcId="{55BC1F5D-6EF6-4B6B-9F09-D02C55088497}" destId="{A7CEA90F-8833-402E-ACCB-C5B834A41742}" srcOrd="0" destOrd="0" presId="urn:microsoft.com/office/officeart/2005/8/layout/vList2"/>
    <dgm:cxn modelId="{260346DD-EBFB-4738-B1EC-22B165C3E41D}" type="presOf" srcId="{921F2E93-CB4C-40CB-81BB-CDCC589ADB72}" destId="{97AE1DC7-DD73-4635-87D4-FB8A06B910F1}" srcOrd="0" destOrd="0" presId="urn:microsoft.com/office/officeart/2005/8/layout/vList2"/>
    <dgm:cxn modelId="{C11BAAFC-C67C-428A-9C8D-DEF9AC5BCFF2}" type="presOf" srcId="{3B908664-6792-4CA8-973B-1EE13CFF5526}" destId="{A47EF640-8C52-451A-986C-F5A3284B86AD}" srcOrd="0" destOrd="0" presId="urn:microsoft.com/office/officeart/2005/8/layout/vList2"/>
    <dgm:cxn modelId="{3385BB52-F38B-45DA-962E-1F79AC2A7A8C}" type="presParOf" srcId="{A7CEA90F-8833-402E-ACCB-C5B834A41742}" destId="{CC35D8F1-4B8A-4A1B-B721-6A9CD6AADC69}" srcOrd="0" destOrd="0" presId="urn:microsoft.com/office/officeart/2005/8/layout/vList2"/>
    <dgm:cxn modelId="{5A9A7E1D-AD4A-4787-B0A1-DEED4064BF80}" type="presParOf" srcId="{A7CEA90F-8833-402E-ACCB-C5B834A41742}" destId="{8C4E8506-C267-4445-BF02-CFC92540202E}" srcOrd="1" destOrd="0" presId="urn:microsoft.com/office/officeart/2005/8/layout/vList2"/>
    <dgm:cxn modelId="{FD51F711-2D73-405C-8F48-E955DE62822B}" type="presParOf" srcId="{A7CEA90F-8833-402E-ACCB-C5B834A41742}" destId="{5B73A69C-BA20-4054-9B18-4671906F69ED}" srcOrd="2" destOrd="0" presId="urn:microsoft.com/office/officeart/2005/8/layout/vList2"/>
    <dgm:cxn modelId="{5D9AA839-2B93-48E3-B2A0-9FA149BEC2FD}" type="presParOf" srcId="{A7CEA90F-8833-402E-ACCB-C5B834A41742}" destId="{2CAB51D3-99F5-4D65-8BD9-8CAF2BD0DD33}" srcOrd="3" destOrd="0" presId="urn:microsoft.com/office/officeart/2005/8/layout/vList2"/>
    <dgm:cxn modelId="{1B66B8C2-8150-414C-A96F-3A02FD5B9501}" type="presParOf" srcId="{A7CEA90F-8833-402E-ACCB-C5B834A41742}" destId="{148C5661-33E2-4A3A-A7A9-44703392CE7A}" srcOrd="4" destOrd="0" presId="urn:microsoft.com/office/officeart/2005/8/layout/vList2"/>
    <dgm:cxn modelId="{E719665D-F0FB-4E75-A48C-096B3CCFCE0C}" type="presParOf" srcId="{A7CEA90F-8833-402E-ACCB-C5B834A41742}" destId="{5D34A154-C859-4A03-BEF9-18565554AE33}" srcOrd="5" destOrd="0" presId="urn:microsoft.com/office/officeart/2005/8/layout/vList2"/>
    <dgm:cxn modelId="{9C3D4C8E-03E5-4E02-94DA-6F7315B8EFD4}" type="presParOf" srcId="{A7CEA90F-8833-402E-ACCB-C5B834A41742}" destId="{A47EF640-8C52-451A-986C-F5A3284B86AD}" srcOrd="6" destOrd="0" presId="urn:microsoft.com/office/officeart/2005/8/layout/vList2"/>
    <dgm:cxn modelId="{12F03DA3-35D4-4305-9C3F-4463E9E72E9F}" type="presParOf" srcId="{A7CEA90F-8833-402E-ACCB-C5B834A41742}" destId="{E315DB74-4194-44B9-A604-7E7860C20032}" srcOrd="7" destOrd="0" presId="urn:microsoft.com/office/officeart/2005/8/layout/vList2"/>
    <dgm:cxn modelId="{D66F203E-908E-469A-A62D-B4E24275889B}" type="presParOf" srcId="{A7CEA90F-8833-402E-ACCB-C5B834A41742}" destId="{C1D61680-48BD-486C-ADE1-5D06756EC30E}" srcOrd="8" destOrd="0" presId="urn:microsoft.com/office/officeart/2005/8/layout/vList2"/>
    <dgm:cxn modelId="{B27E3A05-8E9D-488B-9C88-2ADC99E9F5A3}" type="presParOf" srcId="{A7CEA90F-8833-402E-ACCB-C5B834A41742}" destId="{9150EA81-C2E0-401E-8647-42CA6F7EDFD2}" srcOrd="9" destOrd="0" presId="urn:microsoft.com/office/officeart/2005/8/layout/vList2"/>
    <dgm:cxn modelId="{8FA0BEB8-A68E-4D45-9553-64A8C4AC8EC3}" type="presParOf" srcId="{A7CEA90F-8833-402E-ACCB-C5B834A41742}" destId="{3265AA59-489D-4F97-A183-9A85D8BD294E}" srcOrd="10" destOrd="0" presId="urn:microsoft.com/office/officeart/2005/8/layout/vList2"/>
    <dgm:cxn modelId="{940C436D-E1DC-4BCE-AB7B-76DFF844D8BD}" type="presParOf" srcId="{A7CEA90F-8833-402E-ACCB-C5B834A41742}" destId="{B1F7C505-5A29-4C97-AC8D-FFA763690EB0}" srcOrd="11" destOrd="0" presId="urn:microsoft.com/office/officeart/2005/8/layout/vList2"/>
    <dgm:cxn modelId="{BC1C77E9-8E92-447B-9E07-3762E658DAC5}" type="presParOf" srcId="{A7CEA90F-8833-402E-ACCB-C5B834A41742}" destId="{97AE1DC7-DD73-4635-87D4-FB8A06B910F1}" srcOrd="1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CC75BD90-8B1E-49B4-AE02-46366A77C2CE}" type="doc">
      <dgm:prSet loTypeId="urn:microsoft.com/office/officeart/2005/8/layout/vList2" loCatId="list" qsTypeId="urn:microsoft.com/office/officeart/2005/8/quickstyle/3d1" qsCatId="3D" csTypeId="urn:microsoft.com/office/officeart/2005/8/colors/accent6_2" csCatId="accent6"/>
      <dgm:spPr/>
      <dgm:t>
        <a:bodyPr/>
        <a:lstStyle/>
        <a:p>
          <a:endParaRPr lang="cs-CZ"/>
        </a:p>
      </dgm:t>
    </dgm:pt>
    <dgm:pt modelId="{F5A16C7C-B83F-43E8-8E97-CA08EC2BB0BE}">
      <dgm:prSet/>
      <dgm:spPr/>
      <dgm:t>
        <a:bodyPr/>
        <a:lstStyle/>
        <a:p>
          <a:r>
            <a:rPr lang="en-US"/>
            <a:t>The patient has the right </a:t>
          </a:r>
          <a:r>
            <a:rPr lang="cs-CZ"/>
            <a:t>during the provision of</a:t>
          </a:r>
          <a:r>
            <a:rPr lang="en-US"/>
            <a:t> health</a:t>
          </a:r>
          <a:r>
            <a:rPr lang="cs-CZ"/>
            <a:t>care</a:t>
          </a:r>
          <a:r>
            <a:rPr lang="en-US"/>
            <a:t> services</a:t>
          </a:r>
          <a:r>
            <a:rPr lang="cs-CZ"/>
            <a:t> </a:t>
          </a:r>
          <a:r>
            <a:rPr lang="en-US"/>
            <a:t>to</a:t>
          </a:r>
          <a:r>
            <a:rPr lang="cs-CZ"/>
            <a:t>:</a:t>
          </a:r>
        </a:p>
      </dgm:t>
    </dgm:pt>
    <dgm:pt modelId="{8CF547B7-952B-4AE1-B294-D3E97E35625A}" type="parTrans" cxnId="{6A79B12F-6897-4D96-B920-3B45828FCFE1}">
      <dgm:prSet/>
      <dgm:spPr/>
      <dgm:t>
        <a:bodyPr/>
        <a:lstStyle/>
        <a:p>
          <a:endParaRPr lang="cs-CZ"/>
        </a:p>
      </dgm:t>
    </dgm:pt>
    <dgm:pt modelId="{E2B06879-84A4-4626-8D57-F322C087CF03}" type="sibTrans" cxnId="{6A79B12F-6897-4D96-B920-3B45828FCFE1}">
      <dgm:prSet/>
      <dgm:spPr/>
      <dgm:t>
        <a:bodyPr/>
        <a:lstStyle/>
        <a:p>
          <a:endParaRPr lang="cs-CZ"/>
        </a:p>
      </dgm:t>
    </dgm:pt>
    <dgm:pt modelId="{D885E23C-3212-4A65-ABA5-9CA7DC5B0DEC}">
      <dgm:prSet/>
      <dgm:spPr/>
      <dgm:t>
        <a:bodyPr/>
        <a:lstStyle/>
        <a:p>
          <a:r>
            <a:rPr lang="en-US"/>
            <a:t>esteem, decent treatment, courtesy and respect for privacy </a:t>
          </a:r>
          <a:r>
            <a:rPr lang="cs-CZ"/>
            <a:t>during </a:t>
          </a:r>
          <a:r>
            <a:rPr lang="en-US"/>
            <a:t>the provision of health services</a:t>
          </a:r>
          <a:r>
            <a:rPr lang="cs-CZ"/>
            <a:t>,</a:t>
          </a:r>
        </a:p>
      </dgm:t>
    </dgm:pt>
    <dgm:pt modelId="{D1D4CE9C-5560-4BC1-BBDE-2F9E72D8B2C0}" type="parTrans" cxnId="{C095B373-5116-4FE8-A35C-6904AA24AF4E}">
      <dgm:prSet/>
      <dgm:spPr/>
      <dgm:t>
        <a:bodyPr/>
        <a:lstStyle/>
        <a:p>
          <a:endParaRPr lang="cs-CZ"/>
        </a:p>
      </dgm:t>
    </dgm:pt>
    <dgm:pt modelId="{B1C7A24A-CBA8-48E6-8570-78E8F4DA8C52}" type="sibTrans" cxnId="{C095B373-5116-4FE8-A35C-6904AA24AF4E}">
      <dgm:prSet/>
      <dgm:spPr/>
      <dgm:t>
        <a:bodyPr/>
        <a:lstStyle/>
        <a:p>
          <a:endParaRPr lang="cs-CZ"/>
        </a:p>
      </dgm:t>
    </dgm:pt>
    <dgm:pt modelId="{234A44A4-E6E3-4F34-B228-E9F48B8E8E2F}">
      <dgm:prSet/>
      <dgm:spPr/>
      <dgm:t>
        <a:bodyPr/>
        <a:lstStyle/>
        <a:p>
          <a:r>
            <a:rPr lang="en-US"/>
            <a:t>reject the presence of persons who are not directly involved</a:t>
          </a:r>
          <a:r>
            <a:rPr lang="cs-CZ"/>
            <a:t> in </a:t>
          </a:r>
          <a:r>
            <a:rPr lang="en-US"/>
            <a:t>providing </a:t>
          </a:r>
          <a:r>
            <a:rPr lang="cs-CZ"/>
            <a:t>of </a:t>
          </a:r>
          <a:r>
            <a:rPr lang="en-US"/>
            <a:t>health services</a:t>
          </a:r>
          <a:r>
            <a:rPr lang="cs-CZ"/>
            <a:t>,</a:t>
          </a:r>
        </a:p>
      </dgm:t>
    </dgm:pt>
    <dgm:pt modelId="{1436DA82-19A3-45E5-995A-267867F0DD52}" type="parTrans" cxnId="{8A6317EC-B733-4F76-BFB0-1C8CDF90B4D0}">
      <dgm:prSet/>
      <dgm:spPr/>
      <dgm:t>
        <a:bodyPr/>
        <a:lstStyle/>
        <a:p>
          <a:endParaRPr lang="cs-CZ"/>
        </a:p>
      </dgm:t>
    </dgm:pt>
    <dgm:pt modelId="{E704D272-02ED-419E-8FB1-066775FABD81}" type="sibTrans" cxnId="{8A6317EC-B733-4F76-BFB0-1C8CDF90B4D0}">
      <dgm:prSet/>
      <dgm:spPr/>
      <dgm:t>
        <a:bodyPr/>
        <a:lstStyle/>
        <a:p>
          <a:endParaRPr lang="cs-CZ"/>
        </a:p>
      </dgm:t>
    </dgm:pt>
    <dgm:pt modelId="{7CCFE971-F1BF-4BB7-9544-6302DD7A1BC5}">
      <dgm:prSet/>
      <dgm:spPr/>
      <dgm:t>
        <a:bodyPr/>
        <a:lstStyle/>
        <a:p>
          <a:r>
            <a:rPr lang="cs-CZ"/>
            <a:t>k</a:t>
          </a:r>
          <a:r>
            <a:rPr lang="en-US"/>
            <a:t>now the names of healthcare professionals and students</a:t>
          </a:r>
          <a:endParaRPr lang="cs-CZ"/>
        </a:p>
      </dgm:t>
    </dgm:pt>
    <dgm:pt modelId="{7DBD3EB0-08D0-4944-A152-9F52B7E2710D}" type="parTrans" cxnId="{ABC85290-B919-4C8A-A7BD-DFA35B33BD6D}">
      <dgm:prSet/>
      <dgm:spPr/>
      <dgm:t>
        <a:bodyPr/>
        <a:lstStyle/>
        <a:p>
          <a:endParaRPr lang="cs-CZ"/>
        </a:p>
      </dgm:t>
    </dgm:pt>
    <dgm:pt modelId="{CAC6231D-BCC5-46D7-AFD7-DD87684A7AFA}" type="sibTrans" cxnId="{ABC85290-B919-4C8A-A7BD-DFA35B33BD6D}">
      <dgm:prSet/>
      <dgm:spPr/>
      <dgm:t>
        <a:bodyPr/>
        <a:lstStyle/>
        <a:p>
          <a:endParaRPr lang="cs-CZ"/>
        </a:p>
      </dgm:t>
    </dgm:pt>
    <dgm:pt modelId="{30718764-708B-4036-AE95-1AF823043867}" type="pres">
      <dgm:prSet presAssocID="{CC75BD90-8B1E-49B4-AE02-46366A77C2CE}" presName="linear" presStyleCnt="0">
        <dgm:presLayoutVars>
          <dgm:animLvl val="lvl"/>
          <dgm:resizeHandles val="exact"/>
        </dgm:presLayoutVars>
      </dgm:prSet>
      <dgm:spPr/>
    </dgm:pt>
    <dgm:pt modelId="{38B09E5B-CBA9-4B95-A8E6-FB60A766D41A}" type="pres">
      <dgm:prSet presAssocID="{F5A16C7C-B83F-43E8-8E97-CA08EC2BB0BE}" presName="parentText" presStyleLbl="node1" presStyleIdx="0" presStyleCnt="1">
        <dgm:presLayoutVars>
          <dgm:chMax val="0"/>
          <dgm:bulletEnabled val="1"/>
        </dgm:presLayoutVars>
      </dgm:prSet>
      <dgm:spPr/>
    </dgm:pt>
    <dgm:pt modelId="{47A24C69-419D-4F1B-A1C1-086198DF97DF}" type="pres">
      <dgm:prSet presAssocID="{F5A16C7C-B83F-43E8-8E97-CA08EC2BB0BE}" presName="childText" presStyleLbl="revTx" presStyleIdx="0" presStyleCnt="1">
        <dgm:presLayoutVars>
          <dgm:bulletEnabled val="1"/>
        </dgm:presLayoutVars>
      </dgm:prSet>
      <dgm:spPr/>
    </dgm:pt>
  </dgm:ptLst>
  <dgm:cxnLst>
    <dgm:cxn modelId="{6A79B12F-6897-4D96-B920-3B45828FCFE1}" srcId="{CC75BD90-8B1E-49B4-AE02-46366A77C2CE}" destId="{F5A16C7C-B83F-43E8-8E97-CA08EC2BB0BE}" srcOrd="0" destOrd="0" parTransId="{8CF547B7-952B-4AE1-B294-D3E97E35625A}" sibTransId="{E2B06879-84A4-4626-8D57-F322C087CF03}"/>
    <dgm:cxn modelId="{C125D84D-E86E-4B04-B22F-7D41EAF02D4B}" type="presOf" srcId="{D885E23C-3212-4A65-ABA5-9CA7DC5B0DEC}" destId="{47A24C69-419D-4F1B-A1C1-086198DF97DF}" srcOrd="0" destOrd="0" presId="urn:microsoft.com/office/officeart/2005/8/layout/vList2"/>
    <dgm:cxn modelId="{C095B373-5116-4FE8-A35C-6904AA24AF4E}" srcId="{F5A16C7C-B83F-43E8-8E97-CA08EC2BB0BE}" destId="{D885E23C-3212-4A65-ABA5-9CA7DC5B0DEC}" srcOrd="0" destOrd="0" parTransId="{D1D4CE9C-5560-4BC1-BBDE-2F9E72D8B2C0}" sibTransId="{B1C7A24A-CBA8-48E6-8570-78E8F4DA8C52}"/>
    <dgm:cxn modelId="{5B6AD853-32F7-4EAE-BB58-5DBCF8CD71F1}" type="presOf" srcId="{7CCFE971-F1BF-4BB7-9544-6302DD7A1BC5}" destId="{47A24C69-419D-4F1B-A1C1-086198DF97DF}" srcOrd="0" destOrd="2" presId="urn:microsoft.com/office/officeart/2005/8/layout/vList2"/>
    <dgm:cxn modelId="{643DCA58-BF0D-41D7-91C4-3E0E4D052E3D}" type="presOf" srcId="{234A44A4-E6E3-4F34-B228-E9F48B8E8E2F}" destId="{47A24C69-419D-4F1B-A1C1-086198DF97DF}" srcOrd="0" destOrd="1" presId="urn:microsoft.com/office/officeart/2005/8/layout/vList2"/>
    <dgm:cxn modelId="{ABC85290-B919-4C8A-A7BD-DFA35B33BD6D}" srcId="{F5A16C7C-B83F-43E8-8E97-CA08EC2BB0BE}" destId="{7CCFE971-F1BF-4BB7-9544-6302DD7A1BC5}" srcOrd="2" destOrd="0" parTransId="{7DBD3EB0-08D0-4944-A152-9F52B7E2710D}" sibTransId="{CAC6231D-BCC5-46D7-AFD7-DD87684A7AFA}"/>
    <dgm:cxn modelId="{3474D4AA-7DF0-4A5B-80D2-6D2D5A36D8C4}" type="presOf" srcId="{CC75BD90-8B1E-49B4-AE02-46366A77C2CE}" destId="{30718764-708B-4036-AE95-1AF823043867}" srcOrd="0" destOrd="0" presId="urn:microsoft.com/office/officeart/2005/8/layout/vList2"/>
    <dgm:cxn modelId="{CB7952CC-942A-4A0E-9F6F-BC753F64A823}" type="presOf" srcId="{F5A16C7C-B83F-43E8-8E97-CA08EC2BB0BE}" destId="{38B09E5B-CBA9-4B95-A8E6-FB60A766D41A}" srcOrd="0" destOrd="0" presId="urn:microsoft.com/office/officeart/2005/8/layout/vList2"/>
    <dgm:cxn modelId="{8A6317EC-B733-4F76-BFB0-1C8CDF90B4D0}" srcId="{F5A16C7C-B83F-43E8-8E97-CA08EC2BB0BE}" destId="{234A44A4-E6E3-4F34-B228-E9F48B8E8E2F}" srcOrd="1" destOrd="0" parTransId="{1436DA82-19A3-45E5-995A-267867F0DD52}" sibTransId="{E704D272-02ED-419E-8FB1-066775FABD81}"/>
    <dgm:cxn modelId="{EE9FB68D-AE0F-47CA-AB46-DE78FE796544}" type="presParOf" srcId="{30718764-708B-4036-AE95-1AF823043867}" destId="{38B09E5B-CBA9-4B95-A8E6-FB60A766D41A}" srcOrd="0" destOrd="0" presId="urn:microsoft.com/office/officeart/2005/8/layout/vList2"/>
    <dgm:cxn modelId="{B5BB768B-8D82-4CB7-AEF3-16F2E68335D0}" type="presParOf" srcId="{30718764-708B-4036-AE95-1AF823043867}" destId="{47A24C69-419D-4F1B-A1C1-086198DF97DF}"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ABBF68E-65F2-48EC-936B-BACA90A4C153}" type="doc">
      <dgm:prSet loTypeId="urn:microsoft.com/office/officeart/2008/layout/LinedList" loCatId="list" qsTypeId="urn:microsoft.com/office/officeart/2005/8/quickstyle/simple1" qsCatId="simple" csTypeId="urn:microsoft.com/office/officeart/2005/8/colors/colorful5" csCatId="colorful"/>
      <dgm:spPr/>
      <dgm:t>
        <a:bodyPr/>
        <a:lstStyle/>
        <a:p>
          <a:endParaRPr lang="cs-CZ"/>
        </a:p>
      </dgm:t>
    </dgm:pt>
    <dgm:pt modelId="{89AF3569-7442-4C8F-832F-E75F3E7E212A}">
      <dgm:prSet/>
      <dgm:spPr/>
      <dgm:t>
        <a:bodyPr/>
        <a:lstStyle/>
        <a:p>
          <a:r>
            <a:rPr lang="cs-CZ"/>
            <a:t>Create trust</a:t>
          </a:r>
        </a:p>
      </dgm:t>
    </dgm:pt>
    <dgm:pt modelId="{85C0A22C-7867-4286-B9A4-04300C8E7DB2}" type="parTrans" cxnId="{E14D8D86-26F7-4676-9D0B-68504FB12D9D}">
      <dgm:prSet/>
      <dgm:spPr/>
      <dgm:t>
        <a:bodyPr/>
        <a:lstStyle/>
        <a:p>
          <a:endParaRPr lang="cs-CZ"/>
        </a:p>
      </dgm:t>
    </dgm:pt>
    <dgm:pt modelId="{E27AD2E7-2667-47A0-B233-2DF2529385C4}" type="sibTrans" cxnId="{E14D8D86-26F7-4676-9D0B-68504FB12D9D}">
      <dgm:prSet/>
      <dgm:spPr/>
      <dgm:t>
        <a:bodyPr/>
        <a:lstStyle/>
        <a:p>
          <a:endParaRPr lang="cs-CZ"/>
        </a:p>
      </dgm:t>
    </dgm:pt>
    <dgm:pt modelId="{B6C899A5-B124-4930-B697-FE8FD1860CC5}">
      <dgm:prSet/>
      <dgm:spPr/>
      <dgm:t>
        <a:bodyPr/>
        <a:lstStyle/>
        <a:p>
          <a:r>
            <a:rPr lang="cs-CZ"/>
            <a:t>Level of organsation in society</a:t>
          </a:r>
        </a:p>
      </dgm:t>
    </dgm:pt>
    <dgm:pt modelId="{48CFF2E5-B108-41E0-9514-62BF15FBBCF4}" type="parTrans" cxnId="{9873CA12-B5D5-42FC-95F8-5DA9D3AD0EF7}">
      <dgm:prSet/>
      <dgm:spPr/>
      <dgm:t>
        <a:bodyPr/>
        <a:lstStyle/>
        <a:p>
          <a:endParaRPr lang="cs-CZ"/>
        </a:p>
      </dgm:t>
    </dgm:pt>
    <dgm:pt modelId="{FEA35693-9FE3-4DFF-902E-951B2D62DE2D}" type="sibTrans" cxnId="{9873CA12-B5D5-42FC-95F8-5DA9D3AD0EF7}">
      <dgm:prSet/>
      <dgm:spPr/>
      <dgm:t>
        <a:bodyPr/>
        <a:lstStyle/>
        <a:p>
          <a:endParaRPr lang="cs-CZ"/>
        </a:p>
      </dgm:t>
    </dgm:pt>
    <dgm:pt modelId="{4450D774-065E-452F-993B-4873E55104D0}">
      <dgm:prSet/>
      <dgm:spPr/>
      <dgm:t>
        <a:bodyPr/>
        <a:lstStyle/>
        <a:p>
          <a:r>
            <a:rPr lang="cs-CZ"/>
            <a:t>Achieve „justice“</a:t>
          </a:r>
        </a:p>
      </dgm:t>
    </dgm:pt>
    <dgm:pt modelId="{0C230AA0-9B29-4EAC-B71A-E3C3198900E0}" type="parTrans" cxnId="{F54DEDBF-761F-4017-9647-6F9CC8CA34C3}">
      <dgm:prSet/>
      <dgm:spPr/>
      <dgm:t>
        <a:bodyPr/>
        <a:lstStyle/>
        <a:p>
          <a:endParaRPr lang="cs-CZ"/>
        </a:p>
      </dgm:t>
    </dgm:pt>
    <dgm:pt modelId="{AD43C208-243B-4DAF-B51A-40F82CA1CEE3}" type="sibTrans" cxnId="{F54DEDBF-761F-4017-9647-6F9CC8CA34C3}">
      <dgm:prSet/>
      <dgm:spPr/>
      <dgm:t>
        <a:bodyPr/>
        <a:lstStyle/>
        <a:p>
          <a:endParaRPr lang="cs-CZ"/>
        </a:p>
      </dgm:t>
    </dgm:pt>
    <dgm:pt modelId="{38E7989A-ACEA-4092-AFAE-4F0601AB4BF2}">
      <dgm:prSet/>
      <dgm:spPr/>
      <dgm:t>
        <a:bodyPr/>
        <a:lstStyle/>
        <a:p>
          <a:r>
            <a:rPr lang="cs-CZ"/>
            <a:t>Achieve „equality“</a:t>
          </a:r>
        </a:p>
      </dgm:t>
    </dgm:pt>
    <dgm:pt modelId="{E7730D5B-9C5E-47C0-B460-9B983FC398E0}" type="parTrans" cxnId="{2FF047E1-BEAD-472B-8A11-FD4CBE76A46E}">
      <dgm:prSet/>
      <dgm:spPr/>
      <dgm:t>
        <a:bodyPr/>
        <a:lstStyle/>
        <a:p>
          <a:endParaRPr lang="cs-CZ"/>
        </a:p>
      </dgm:t>
    </dgm:pt>
    <dgm:pt modelId="{DD2DBD05-7879-4E30-8487-854F7CE3391A}" type="sibTrans" cxnId="{2FF047E1-BEAD-472B-8A11-FD4CBE76A46E}">
      <dgm:prSet/>
      <dgm:spPr/>
      <dgm:t>
        <a:bodyPr/>
        <a:lstStyle/>
        <a:p>
          <a:endParaRPr lang="cs-CZ"/>
        </a:p>
      </dgm:t>
    </dgm:pt>
    <dgm:pt modelId="{69C7DB27-FFBD-4544-8FAF-BE4A4649124C}">
      <dgm:prSet/>
      <dgm:spPr/>
      <dgm:t>
        <a:bodyPr/>
        <a:lstStyle/>
        <a:p>
          <a:r>
            <a:rPr lang="cs-CZ"/>
            <a:t>Protect the weak</a:t>
          </a:r>
        </a:p>
      </dgm:t>
    </dgm:pt>
    <dgm:pt modelId="{EDE54537-ABBA-41A7-BF9F-3A347CCD48E9}" type="parTrans" cxnId="{C21972CE-783C-4719-A4DF-970E44721D28}">
      <dgm:prSet/>
      <dgm:spPr/>
      <dgm:t>
        <a:bodyPr/>
        <a:lstStyle/>
        <a:p>
          <a:endParaRPr lang="cs-CZ"/>
        </a:p>
      </dgm:t>
    </dgm:pt>
    <dgm:pt modelId="{8CAC815A-B6A8-4F01-843F-56DA0FCE6BF8}" type="sibTrans" cxnId="{C21972CE-783C-4719-A4DF-970E44721D28}">
      <dgm:prSet/>
      <dgm:spPr/>
      <dgm:t>
        <a:bodyPr/>
        <a:lstStyle/>
        <a:p>
          <a:endParaRPr lang="cs-CZ"/>
        </a:p>
      </dgm:t>
    </dgm:pt>
    <dgm:pt modelId="{DDF61C27-E719-4EC4-8485-4F89150A7C9B}">
      <dgm:prSet/>
      <dgm:spPr/>
      <dgm:t>
        <a:bodyPr/>
        <a:lstStyle/>
        <a:p>
          <a:r>
            <a:rPr lang="cs-CZ"/>
            <a:t>Serve as tool for economic transactions</a:t>
          </a:r>
        </a:p>
      </dgm:t>
    </dgm:pt>
    <dgm:pt modelId="{3DBAA1CD-5270-41E1-9A77-41B5FA0A99E7}" type="parTrans" cxnId="{0ACF4442-A3A1-4C1E-BBD5-64455F47EAAD}">
      <dgm:prSet/>
      <dgm:spPr/>
      <dgm:t>
        <a:bodyPr/>
        <a:lstStyle/>
        <a:p>
          <a:endParaRPr lang="cs-CZ"/>
        </a:p>
      </dgm:t>
    </dgm:pt>
    <dgm:pt modelId="{601C89A9-18E6-4679-B2CF-63606A69C540}" type="sibTrans" cxnId="{0ACF4442-A3A1-4C1E-BBD5-64455F47EAAD}">
      <dgm:prSet/>
      <dgm:spPr/>
      <dgm:t>
        <a:bodyPr/>
        <a:lstStyle/>
        <a:p>
          <a:endParaRPr lang="cs-CZ"/>
        </a:p>
      </dgm:t>
    </dgm:pt>
    <dgm:pt modelId="{1DEC8661-9028-4D43-A4C1-89506BCC2E7E}">
      <dgm:prSet/>
      <dgm:spPr/>
      <dgm:t>
        <a:bodyPr/>
        <a:lstStyle/>
        <a:p>
          <a:r>
            <a:rPr lang="cs-CZ"/>
            <a:t>Protect investment</a:t>
          </a:r>
        </a:p>
      </dgm:t>
    </dgm:pt>
    <dgm:pt modelId="{69A11517-DBE0-40A0-BAEC-B61AAE3C467E}" type="parTrans" cxnId="{191E3AB7-DB14-4E78-9780-D62DA230079C}">
      <dgm:prSet/>
      <dgm:spPr/>
      <dgm:t>
        <a:bodyPr/>
        <a:lstStyle/>
        <a:p>
          <a:endParaRPr lang="cs-CZ"/>
        </a:p>
      </dgm:t>
    </dgm:pt>
    <dgm:pt modelId="{BB57EE7B-A71F-41A8-8B58-E4248131A2BF}" type="sibTrans" cxnId="{191E3AB7-DB14-4E78-9780-D62DA230079C}">
      <dgm:prSet/>
      <dgm:spPr/>
      <dgm:t>
        <a:bodyPr/>
        <a:lstStyle/>
        <a:p>
          <a:endParaRPr lang="cs-CZ"/>
        </a:p>
      </dgm:t>
    </dgm:pt>
    <dgm:pt modelId="{788E8861-3854-4DBE-AE40-7C472ACB553E}" type="pres">
      <dgm:prSet presAssocID="{7ABBF68E-65F2-48EC-936B-BACA90A4C153}" presName="vert0" presStyleCnt="0">
        <dgm:presLayoutVars>
          <dgm:dir/>
          <dgm:animOne val="branch"/>
          <dgm:animLvl val="lvl"/>
        </dgm:presLayoutVars>
      </dgm:prSet>
      <dgm:spPr/>
    </dgm:pt>
    <dgm:pt modelId="{FF43E11C-5766-42F6-9AA4-67B7FE91AE66}" type="pres">
      <dgm:prSet presAssocID="{89AF3569-7442-4C8F-832F-E75F3E7E212A}" presName="thickLine" presStyleLbl="alignNode1" presStyleIdx="0" presStyleCnt="7"/>
      <dgm:spPr/>
    </dgm:pt>
    <dgm:pt modelId="{CD607EFA-64D9-4114-8355-0D8A761E2004}" type="pres">
      <dgm:prSet presAssocID="{89AF3569-7442-4C8F-832F-E75F3E7E212A}" presName="horz1" presStyleCnt="0"/>
      <dgm:spPr/>
    </dgm:pt>
    <dgm:pt modelId="{784F6DE0-4A44-4B01-B037-4B7E9986C7ED}" type="pres">
      <dgm:prSet presAssocID="{89AF3569-7442-4C8F-832F-E75F3E7E212A}" presName="tx1" presStyleLbl="revTx" presStyleIdx="0" presStyleCnt="7"/>
      <dgm:spPr/>
    </dgm:pt>
    <dgm:pt modelId="{FD2BD085-9DDE-462D-B813-564005501196}" type="pres">
      <dgm:prSet presAssocID="{89AF3569-7442-4C8F-832F-E75F3E7E212A}" presName="vert1" presStyleCnt="0"/>
      <dgm:spPr/>
    </dgm:pt>
    <dgm:pt modelId="{3D8EB605-9F72-4B31-83E7-DE194DCB59A8}" type="pres">
      <dgm:prSet presAssocID="{B6C899A5-B124-4930-B697-FE8FD1860CC5}" presName="thickLine" presStyleLbl="alignNode1" presStyleIdx="1" presStyleCnt="7"/>
      <dgm:spPr/>
    </dgm:pt>
    <dgm:pt modelId="{A195F7FF-6F76-4793-A880-C53918C7048A}" type="pres">
      <dgm:prSet presAssocID="{B6C899A5-B124-4930-B697-FE8FD1860CC5}" presName="horz1" presStyleCnt="0"/>
      <dgm:spPr/>
    </dgm:pt>
    <dgm:pt modelId="{D7733DA8-D171-44F5-9D45-CB3FADB55CFA}" type="pres">
      <dgm:prSet presAssocID="{B6C899A5-B124-4930-B697-FE8FD1860CC5}" presName="tx1" presStyleLbl="revTx" presStyleIdx="1" presStyleCnt="7"/>
      <dgm:spPr/>
    </dgm:pt>
    <dgm:pt modelId="{FCEE7E43-4876-49D4-838F-EE5C1EFA10ED}" type="pres">
      <dgm:prSet presAssocID="{B6C899A5-B124-4930-B697-FE8FD1860CC5}" presName="vert1" presStyleCnt="0"/>
      <dgm:spPr/>
    </dgm:pt>
    <dgm:pt modelId="{C7FA3BCB-EBD3-4365-82D6-90D42BBB0370}" type="pres">
      <dgm:prSet presAssocID="{4450D774-065E-452F-993B-4873E55104D0}" presName="thickLine" presStyleLbl="alignNode1" presStyleIdx="2" presStyleCnt="7"/>
      <dgm:spPr/>
    </dgm:pt>
    <dgm:pt modelId="{DE98BE90-5BE2-4C72-9EA7-87981E13419D}" type="pres">
      <dgm:prSet presAssocID="{4450D774-065E-452F-993B-4873E55104D0}" presName="horz1" presStyleCnt="0"/>
      <dgm:spPr/>
    </dgm:pt>
    <dgm:pt modelId="{EFECCC7B-584E-46C0-A306-49BB1F4F774D}" type="pres">
      <dgm:prSet presAssocID="{4450D774-065E-452F-993B-4873E55104D0}" presName="tx1" presStyleLbl="revTx" presStyleIdx="2" presStyleCnt="7"/>
      <dgm:spPr/>
    </dgm:pt>
    <dgm:pt modelId="{24A313CB-A5EE-4DA7-B0DD-97957A23C0B0}" type="pres">
      <dgm:prSet presAssocID="{4450D774-065E-452F-993B-4873E55104D0}" presName="vert1" presStyleCnt="0"/>
      <dgm:spPr/>
    </dgm:pt>
    <dgm:pt modelId="{960AD3EE-EFFC-4C0A-9B8F-D2884392B5A8}" type="pres">
      <dgm:prSet presAssocID="{38E7989A-ACEA-4092-AFAE-4F0601AB4BF2}" presName="thickLine" presStyleLbl="alignNode1" presStyleIdx="3" presStyleCnt="7"/>
      <dgm:spPr/>
    </dgm:pt>
    <dgm:pt modelId="{5437F596-F3C5-48E9-B3F1-0ACD6B340D63}" type="pres">
      <dgm:prSet presAssocID="{38E7989A-ACEA-4092-AFAE-4F0601AB4BF2}" presName="horz1" presStyleCnt="0"/>
      <dgm:spPr/>
    </dgm:pt>
    <dgm:pt modelId="{EDBE608A-83DD-4BE4-A210-4E546CDC8245}" type="pres">
      <dgm:prSet presAssocID="{38E7989A-ACEA-4092-AFAE-4F0601AB4BF2}" presName="tx1" presStyleLbl="revTx" presStyleIdx="3" presStyleCnt="7"/>
      <dgm:spPr/>
    </dgm:pt>
    <dgm:pt modelId="{EC384282-33E6-47F6-9CF4-461220EE4752}" type="pres">
      <dgm:prSet presAssocID="{38E7989A-ACEA-4092-AFAE-4F0601AB4BF2}" presName="vert1" presStyleCnt="0"/>
      <dgm:spPr/>
    </dgm:pt>
    <dgm:pt modelId="{0B349712-E7CF-4A09-BEE9-774C86F79D34}" type="pres">
      <dgm:prSet presAssocID="{69C7DB27-FFBD-4544-8FAF-BE4A4649124C}" presName="thickLine" presStyleLbl="alignNode1" presStyleIdx="4" presStyleCnt="7"/>
      <dgm:spPr/>
    </dgm:pt>
    <dgm:pt modelId="{9FF071F5-C123-47F2-802A-C541125E2F00}" type="pres">
      <dgm:prSet presAssocID="{69C7DB27-FFBD-4544-8FAF-BE4A4649124C}" presName="horz1" presStyleCnt="0"/>
      <dgm:spPr/>
    </dgm:pt>
    <dgm:pt modelId="{EDF9BC64-8225-4675-9B36-4CBF1A24E054}" type="pres">
      <dgm:prSet presAssocID="{69C7DB27-FFBD-4544-8FAF-BE4A4649124C}" presName="tx1" presStyleLbl="revTx" presStyleIdx="4" presStyleCnt="7"/>
      <dgm:spPr/>
    </dgm:pt>
    <dgm:pt modelId="{CEEE4C1A-8393-4110-9E76-E9BF6FF90F05}" type="pres">
      <dgm:prSet presAssocID="{69C7DB27-FFBD-4544-8FAF-BE4A4649124C}" presName="vert1" presStyleCnt="0"/>
      <dgm:spPr/>
    </dgm:pt>
    <dgm:pt modelId="{F1D00638-FE7E-4F2E-BEBA-8A153DD82667}" type="pres">
      <dgm:prSet presAssocID="{DDF61C27-E719-4EC4-8485-4F89150A7C9B}" presName="thickLine" presStyleLbl="alignNode1" presStyleIdx="5" presStyleCnt="7"/>
      <dgm:spPr/>
    </dgm:pt>
    <dgm:pt modelId="{E4E4DA78-6DB9-41DD-BB24-48B6E63E061A}" type="pres">
      <dgm:prSet presAssocID="{DDF61C27-E719-4EC4-8485-4F89150A7C9B}" presName="horz1" presStyleCnt="0"/>
      <dgm:spPr/>
    </dgm:pt>
    <dgm:pt modelId="{1F08558A-C2DE-4791-96AE-929201E6F333}" type="pres">
      <dgm:prSet presAssocID="{DDF61C27-E719-4EC4-8485-4F89150A7C9B}" presName="tx1" presStyleLbl="revTx" presStyleIdx="5" presStyleCnt="7"/>
      <dgm:spPr/>
    </dgm:pt>
    <dgm:pt modelId="{98B2842F-54B3-4DA1-B68A-90891AAB28E4}" type="pres">
      <dgm:prSet presAssocID="{DDF61C27-E719-4EC4-8485-4F89150A7C9B}" presName="vert1" presStyleCnt="0"/>
      <dgm:spPr/>
    </dgm:pt>
    <dgm:pt modelId="{105171C7-2BA5-4F84-BE8A-809CCF376829}" type="pres">
      <dgm:prSet presAssocID="{1DEC8661-9028-4D43-A4C1-89506BCC2E7E}" presName="thickLine" presStyleLbl="alignNode1" presStyleIdx="6" presStyleCnt="7"/>
      <dgm:spPr/>
    </dgm:pt>
    <dgm:pt modelId="{A180D786-75C6-4B73-847B-E5AC920CAA2B}" type="pres">
      <dgm:prSet presAssocID="{1DEC8661-9028-4D43-A4C1-89506BCC2E7E}" presName="horz1" presStyleCnt="0"/>
      <dgm:spPr/>
    </dgm:pt>
    <dgm:pt modelId="{B6C4D8AD-5AB7-4B1A-8760-855F15B12089}" type="pres">
      <dgm:prSet presAssocID="{1DEC8661-9028-4D43-A4C1-89506BCC2E7E}" presName="tx1" presStyleLbl="revTx" presStyleIdx="6" presStyleCnt="7"/>
      <dgm:spPr/>
    </dgm:pt>
    <dgm:pt modelId="{8530DBC0-0D73-49DA-AA7A-E85BF3531095}" type="pres">
      <dgm:prSet presAssocID="{1DEC8661-9028-4D43-A4C1-89506BCC2E7E}" presName="vert1" presStyleCnt="0"/>
      <dgm:spPr/>
    </dgm:pt>
  </dgm:ptLst>
  <dgm:cxnLst>
    <dgm:cxn modelId="{9873CA12-B5D5-42FC-95F8-5DA9D3AD0EF7}" srcId="{7ABBF68E-65F2-48EC-936B-BACA90A4C153}" destId="{B6C899A5-B124-4930-B697-FE8FD1860CC5}" srcOrd="1" destOrd="0" parTransId="{48CFF2E5-B108-41E0-9514-62BF15FBBCF4}" sibTransId="{FEA35693-9FE3-4DFF-902E-951B2D62DE2D}"/>
    <dgm:cxn modelId="{B434FB15-79B0-4DF3-A509-C0A7C38FD365}" type="presOf" srcId="{1DEC8661-9028-4D43-A4C1-89506BCC2E7E}" destId="{B6C4D8AD-5AB7-4B1A-8760-855F15B12089}" srcOrd="0" destOrd="0" presId="urn:microsoft.com/office/officeart/2008/layout/LinedList"/>
    <dgm:cxn modelId="{F8EF5F17-E150-49BE-8CB0-8F4CE3C09941}" type="presOf" srcId="{B6C899A5-B124-4930-B697-FE8FD1860CC5}" destId="{D7733DA8-D171-44F5-9D45-CB3FADB55CFA}" srcOrd="0" destOrd="0" presId="urn:microsoft.com/office/officeart/2008/layout/LinedList"/>
    <dgm:cxn modelId="{02D1AE28-6BD0-4871-AAE7-1F8D9D3F5F2F}" type="presOf" srcId="{7ABBF68E-65F2-48EC-936B-BACA90A4C153}" destId="{788E8861-3854-4DBE-AE40-7C472ACB553E}" srcOrd="0" destOrd="0" presId="urn:microsoft.com/office/officeart/2008/layout/LinedList"/>
    <dgm:cxn modelId="{0ACF4442-A3A1-4C1E-BBD5-64455F47EAAD}" srcId="{7ABBF68E-65F2-48EC-936B-BACA90A4C153}" destId="{DDF61C27-E719-4EC4-8485-4F89150A7C9B}" srcOrd="5" destOrd="0" parTransId="{3DBAA1CD-5270-41E1-9A77-41B5FA0A99E7}" sibTransId="{601C89A9-18E6-4679-B2CF-63606A69C540}"/>
    <dgm:cxn modelId="{187EA664-B4CB-413F-87AF-61560E8A8048}" type="presOf" srcId="{38E7989A-ACEA-4092-AFAE-4F0601AB4BF2}" destId="{EDBE608A-83DD-4BE4-A210-4E546CDC8245}" srcOrd="0" destOrd="0" presId="urn:microsoft.com/office/officeart/2008/layout/LinedList"/>
    <dgm:cxn modelId="{2F59ED74-8D79-4F27-8ED8-66DD21788C64}" type="presOf" srcId="{4450D774-065E-452F-993B-4873E55104D0}" destId="{EFECCC7B-584E-46C0-A306-49BB1F4F774D}" srcOrd="0" destOrd="0" presId="urn:microsoft.com/office/officeart/2008/layout/LinedList"/>
    <dgm:cxn modelId="{E14D8D86-26F7-4676-9D0B-68504FB12D9D}" srcId="{7ABBF68E-65F2-48EC-936B-BACA90A4C153}" destId="{89AF3569-7442-4C8F-832F-E75F3E7E212A}" srcOrd="0" destOrd="0" parTransId="{85C0A22C-7867-4286-B9A4-04300C8E7DB2}" sibTransId="{E27AD2E7-2667-47A0-B233-2DF2529385C4}"/>
    <dgm:cxn modelId="{D3544C97-B6C7-4469-9FFE-29087347D41B}" type="presOf" srcId="{DDF61C27-E719-4EC4-8485-4F89150A7C9B}" destId="{1F08558A-C2DE-4791-96AE-929201E6F333}" srcOrd="0" destOrd="0" presId="urn:microsoft.com/office/officeart/2008/layout/LinedList"/>
    <dgm:cxn modelId="{2F8703AB-4582-4823-98C6-67360578E05F}" type="presOf" srcId="{69C7DB27-FFBD-4544-8FAF-BE4A4649124C}" destId="{EDF9BC64-8225-4675-9B36-4CBF1A24E054}" srcOrd="0" destOrd="0" presId="urn:microsoft.com/office/officeart/2008/layout/LinedList"/>
    <dgm:cxn modelId="{89FCABAC-649A-41FA-8B0F-8F789131E41D}" type="presOf" srcId="{89AF3569-7442-4C8F-832F-E75F3E7E212A}" destId="{784F6DE0-4A44-4B01-B037-4B7E9986C7ED}" srcOrd="0" destOrd="0" presId="urn:microsoft.com/office/officeart/2008/layout/LinedList"/>
    <dgm:cxn modelId="{191E3AB7-DB14-4E78-9780-D62DA230079C}" srcId="{7ABBF68E-65F2-48EC-936B-BACA90A4C153}" destId="{1DEC8661-9028-4D43-A4C1-89506BCC2E7E}" srcOrd="6" destOrd="0" parTransId="{69A11517-DBE0-40A0-BAEC-B61AAE3C467E}" sibTransId="{BB57EE7B-A71F-41A8-8B58-E4248131A2BF}"/>
    <dgm:cxn modelId="{F54DEDBF-761F-4017-9647-6F9CC8CA34C3}" srcId="{7ABBF68E-65F2-48EC-936B-BACA90A4C153}" destId="{4450D774-065E-452F-993B-4873E55104D0}" srcOrd="2" destOrd="0" parTransId="{0C230AA0-9B29-4EAC-B71A-E3C3198900E0}" sibTransId="{AD43C208-243B-4DAF-B51A-40F82CA1CEE3}"/>
    <dgm:cxn modelId="{C21972CE-783C-4719-A4DF-970E44721D28}" srcId="{7ABBF68E-65F2-48EC-936B-BACA90A4C153}" destId="{69C7DB27-FFBD-4544-8FAF-BE4A4649124C}" srcOrd="4" destOrd="0" parTransId="{EDE54537-ABBA-41A7-BF9F-3A347CCD48E9}" sibTransId="{8CAC815A-B6A8-4F01-843F-56DA0FCE6BF8}"/>
    <dgm:cxn modelId="{2FF047E1-BEAD-472B-8A11-FD4CBE76A46E}" srcId="{7ABBF68E-65F2-48EC-936B-BACA90A4C153}" destId="{38E7989A-ACEA-4092-AFAE-4F0601AB4BF2}" srcOrd="3" destOrd="0" parTransId="{E7730D5B-9C5E-47C0-B460-9B983FC398E0}" sibTransId="{DD2DBD05-7879-4E30-8487-854F7CE3391A}"/>
    <dgm:cxn modelId="{25CD875B-BED4-4656-8BA8-6272DA1F048B}" type="presParOf" srcId="{788E8861-3854-4DBE-AE40-7C472ACB553E}" destId="{FF43E11C-5766-42F6-9AA4-67B7FE91AE66}" srcOrd="0" destOrd="0" presId="urn:microsoft.com/office/officeart/2008/layout/LinedList"/>
    <dgm:cxn modelId="{D2DBC95F-2193-4F8F-8E57-49859EE720A4}" type="presParOf" srcId="{788E8861-3854-4DBE-AE40-7C472ACB553E}" destId="{CD607EFA-64D9-4114-8355-0D8A761E2004}" srcOrd="1" destOrd="0" presId="urn:microsoft.com/office/officeart/2008/layout/LinedList"/>
    <dgm:cxn modelId="{C1679DFB-4893-47E9-88A9-A688F4766125}" type="presParOf" srcId="{CD607EFA-64D9-4114-8355-0D8A761E2004}" destId="{784F6DE0-4A44-4B01-B037-4B7E9986C7ED}" srcOrd="0" destOrd="0" presId="urn:microsoft.com/office/officeart/2008/layout/LinedList"/>
    <dgm:cxn modelId="{FF276CDF-B4A0-4D1F-A369-8C1CA69B39FE}" type="presParOf" srcId="{CD607EFA-64D9-4114-8355-0D8A761E2004}" destId="{FD2BD085-9DDE-462D-B813-564005501196}" srcOrd="1" destOrd="0" presId="urn:microsoft.com/office/officeart/2008/layout/LinedList"/>
    <dgm:cxn modelId="{39126515-167C-435E-9B1B-9C1C490394D4}" type="presParOf" srcId="{788E8861-3854-4DBE-AE40-7C472ACB553E}" destId="{3D8EB605-9F72-4B31-83E7-DE194DCB59A8}" srcOrd="2" destOrd="0" presId="urn:microsoft.com/office/officeart/2008/layout/LinedList"/>
    <dgm:cxn modelId="{38351617-E721-4B90-93D8-26E2DF9CB7EF}" type="presParOf" srcId="{788E8861-3854-4DBE-AE40-7C472ACB553E}" destId="{A195F7FF-6F76-4793-A880-C53918C7048A}" srcOrd="3" destOrd="0" presId="urn:microsoft.com/office/officeart/2008/layout/LinedList"/>
    <dgm:cxn modelId="{DEEDBDE3-E72B-48AE-99A9-A9856EAF7D57}" type="presParOf" srcId="{A195F7FF-6F76-4793-A880-C53918C7048A}" destId="{D7733DA8-D171-44F5-9D45-CB3FADB55CFA}" srcOrd="0" destOrd="0" presId="urn:microsoft.com/office/officeart/2008/layout/LinedList"/>
    <dgm:cxn modelId="{46FAF102-07B9-4AFF-A8BE-0380CB35DF42}" type="presParOf" srcId="{A195F7FF-6F76-4793-A880-C53918C7048A}" destId="{FCEE7E43-4876-49D4-838F-EE5C1EFA10ED}" srcOrd="1" destOrd="0" presId="urn:microsoft.com/office/officeart/2008/layout/LinedList"/>
    <dgm:cxn modelId="{B05AD565-1D62-4E95-AAC6-6E16922AEBE0}" type="presParOf" srcId="{788E8861-3854-4DBE-AE40-7C472ACB553E}" destId="{C7FA3BCB-EBD3-4365-82D6-90D42BBB0370}" srcOrd="4" destOrd="0" presId="urn:microsoft.com/office/officeart/2008/layout/LinedList"/>
    <dgm:cxn modelId="{24B007D5-F64B-4F04-9494-E20669DEA85E}" type="presParOf" srcId="{788E8861-3854-4DBE-AE40-7C472ACB553E}" destId="{DE98BE90-5BE2-4C72-9EA7-87981E13419D}" srcOrd="5" destOrd="0" presId="urn:microsoft.com/office/officeart/2008/layout/LinedList"/>
    <dgm:cxn modelId="{A6C72C05-2BA6-4D31-8031-9D463E812DBB}" type="presParOf" srcId="{DE98BE90-5BE2-4C72-9EA7-87981E13419D}" destId="{EFECCC7B-584E-46C0-A306-49BB1F4F774D}" srcOrd="0" destOrd="0" presId="urn:microsoft.com/office/officeart/2008/layout/LinedList"/>
    <dgm:cxn modelId="{011D66CB-35F9-4747-A0E5-D76C66672940}" type="presParOf" srcId="{DE98BE90-5BE2-4C72-9EA7-87981E13419D}" destId="{24A313CB-A5EE-4DA7-B0DD-97957A23C0B0}" srcOrd="1" destOrd="0" presId="urn:microsoft.com/office/officeart/2008/layout/LinedList"/>
    <dgm:cxn modelId="{48323301-F3D2-4D73-AFD5-C13F68FD3E49}" type="presParOf" srcId="{788E8861-3854-4DBE-AE40-7C472ACB553E}" destId="{960AD3EE-EFFC-4C0A-9B8F-D2884392B5A8}" srcOrd="6" destOrd="0" presId="urn:microsoft.com/office/officeart/2008/layout/LinedList"/>
    <dgm:cxn modelId="{262D11B7-0808-47DD-BEE7-2EBD017514D9}" type="presParOf" srcId="{788E8861-3854-4DBE-AE40-7C472ACB553E}" destId="{5437F596-F3C5-48E9-B3F1-0ACD6B340D63}" srcOrd="7" destOrd="0" presId="urn:microsoft.com/office/officeart/2008/layout/LinedList"/>
    <dgm:cxn modelId="{0E172A85-94E5-46E8-A31E-D565796FAB3F}" type="presParOf" srcId="{5437F596-F3C5-48E9-B3F1-0ACD6B340D63}" destId="{EDBE608A-83DD-4BE4-A210-4E546CDC8245}" srcOrd="0" destOrd="0" presId="urn:microsoft.com/office/officeart/2008/layout/LinedList"/>
    <dgm:cxn modelId="{88CE2F3F-1331-4CFF-BFB1-FEF91744F2A4}" type="presParOf" srcId="{5437F596-F3C5-48E9-B3F1-0ACD6B340D63}" destId="{EC384282-33E6-47F6-9CF4-461220EE4752}" srcOrd="1" destOrd="0" presId="urn:microsoft.com/office/officeart/2008/layout/LinedList"/>
    <dgm:cxn modelId="{A7A9DE30-DC31-488B-9ED6-59B251FE485A}" type="presParOf" srcId="{788E8861-3854-4DBE-AE40-7C472ACB553E}" destId="{0B349712-E7CF-4A09-BEE9-774C86F79D34}" srcOrd="8" destOrd="0" presId="urn:microsoft.com/office/officeart/2008/layout/LinedList"/>
    <dgm:cxn modelId="{EDC09F54-A754-418A-913C-078C315A1910}" type="presParOf" srcId="{788E8861-3854-4DBE-AE40-7C472ACB553E}" destId="{9FF071F5-C123-47F2-802A-C541125E2F00}" srcOrd="9" destOrd="0" presId="urn:microsoft.com/office/officeart/2008/layout/LinedList"/>
    <dgm:cxn modelId="{470CC2CE-086F-4E25-B565-55EBEFEFBAA8}" type="presParOf" srcId="{9FF071F5-C123-47F2-802A-C541125E2F00}" destId="{EDF9BC64-8225-4675-9B36-4CBF1A24E054}" srcOrd="0" destOrd="0" presId="urn:microsoft.com/office/officeart/2008/layout/LinedList"/>
    <dgm:cxn modelId="{5CAEC177-5F55-47E5-BAA9-A342B8B01C47}" type="presParOf" srcId="{9FF071F5-C123-47F2-802A-C541125E2F00}" destId="{CEEE4C1A-8393-4110-9E76-E9BF6FF90F05}" srcOrd="1" destOrd="0" presId="urn:microsoft.com/office/officeart/2008/layout/LinedList"/>
    <dgm:cxn modelId="{03A11BFA-32A8-4DD7-9A99-96D7C2A6CA7D}" type="presParOf" srcId="{788E8861-3854-4DBE-AE40-7C472ACB553E}" destId="{F1D00638-FE7E-4F2E-BEBA-8A153DD82667}" srcOrd="10" destOrd="0" presId="urn:microsoft.com/office/officeart/2008/layout/LinedList"/>
    <dgm:cxn modelId="{058FC317-5325-4641-A84A-CB7265D53267}" type="presParOf" srcId="{788E8861-3854-4DBE-AE40-7C472ACB553E}" destId="{E4E4DA78-6DB9-41DD-BB24-48B6E63E061A}" srcOrd="11" destOrd="0" presId="urn:microsoft.com/office/officeart/2008/layout/LinedList"/>
    <dgm:cxn modelId="{5998A387-8CF5-4201-89D3-C6C10E37E3B6}" type="presParOf" srcId="{E4E4DA78-6DB9-41DD-BB24-48B6E63E061A}" destId="{1F08558A-C2DE-4791-96AE-929201E6F333}" srcOrd="0" destOrd="0" presId="urn:microsoft.com/office/officeart/2008/layout/LinedList"/>
    <dgm:cxn modelId="{D5F974F4-0133-4055-BA20-4F63C9140A07}" type="presParOf" srcId="{E4E4DA78-6DB9-41DD-BB24-48B6E63E061A}" destId="{98B2842F-54B3-4DA1-B68A-90891AAB28E4}" srcOrd="1" destOrd="0" presId="urn:microsoft.com/office/officeart/2008/layout/LinedList"/>
    <dgm:cxn modelId="{6439A469-4C6B-46C3-AA9C-8D37D4F2A70F}" type="presParOf" srcId="{788E8861-3854-4DBE-AE40-7C472ACB553E}" destId="{105171C7-2BA5-4F84-BE8A-809CCF376829}" srcOrd="12" destOrd="0" presId="urn:microsoft.com/office/officeart/2008/layout/LinedList"/>
    <dgm:cxn modelId="{8B9D0EEC-17F0-4D3D-9A26-4C2CB19B74C5}" type="presParOf" srcId="{788E8861-3854-4DBE-AE40-7C472ACB553E}" destId="{A180D786-75C6-4B73-847B-E5AC920CAA2B}" srcOrd="13" destOrd="0" presId="urn:microsoft.com/office/officeart/2008/layout/LinedList"/>
    <dgm:cxn modelId="{25EF9615-87E7-4FBD-A1A4-76EF705C8FF7}" type="presParOf" srcId="{A180D786-75C6-4B73-847B-E5AC920CAA2B}" destId="{B6C4D8AD-5AB7-4B1A-8760-855F15B12089}" srcOrd="0" destOrd="0" presId="urn:microsoft.com/office/officeart/2008/layout/LinedList"/>
    <dgm:cxn modelId="{A1E5D9D7-7F52-4C17-AE15-08FEF6C269D8}" type="presParOf" srcId="{A180D786-75C6-4B73-847B-E5AC920CAA2B}" destId="{8530DBC0-0D73-49DA-AA7A-E85BF3531095}"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7DDF8784-65ED-4401-8F2A-F3EA2AE4BB8A}" type="doc">
      <dgm:prSet loTypeId="urn:microsoft.com/office/officeart/2005/8/layout/vList2" loCatId="list" qsTypeId="urn:microsoft.com/office/officeart/2005/8/quickstyle/3d1" qsCatId="3D" csTypeId="urn:microsoft.com/office/officeart/2005/8/colors/accent6_2" csCatId="accent6"/>
      <dgm:spPr/>
      <dgm:t>
        <a:bodyPr/>
        <a:lstStyle/>
        <a:p>
          <a:endParaRPr lang="cs-CZ"/>
        </a:p>
      </dgm:t>
    </dgm:pt>
    <dgm:pt modelId="{D52CE45C-9FB5-4A84-8407-5340656C19A5}">
      <dgm:prSet/>
      <dgm:spPr/>
      <dgm:t>
        <a:bodyPr/>
        <a:lstStyle/>
        <a:p>
          <a:r>
            <a:rPr lang="en-US"/>
            <a:t>No person shall intervene in</a:t>
          </a:r>
          <a:r>
            <a:rPr lang="cs-CZ"/>
            <a:t>to</a:t>
          </a:r>
          <a:r>
            <a:rPr lang="en-US"/>
            <a:t> the privacy of another, unless</a:t>
          </a:r>
          <a:r>
            <a:rPr lang="cs-CZ"/>
            <a:t>…</a:t>
          </a:r>
        </a:p>
      </dgm:t>
    </dgm:pt>
    <dgm:pt modelId="{217936E7-1818-4442-86B3-9C5EA6647C5D}" type="parTrans" cxnId="{72D9D967-E7E6-46D9-BFEA-15AC0EAEEE0C}">
      <dgm:prSet/>
      <dgm:spPr/>
      <dgm:t>
        <a:bodyPr/>
        <a:lstStyle/>
        <a:p>
          <a:endParaRPr lang="cs-CZ"/>
        </a:p>
      </dgm:t>
    </dgm:pt>
    <dgm:pt modelId="{0D40D1A5-8DD1-4E07-B796-CD1BC0519E8B}" type="sibTrans" cxnId="{72D9D967-E7E6-46D9-BFEA-15AC0EAEEE0C}">
      <dgm:prSet/>
      <dgm:spPr/>
      <dgm:t>
        <a:bodyPr/>
        <a:lstStyle/>
        <a:p>
          <a:endParaRPr lang="cs-CZ"/>
        </a:p>
      </dgm:t>
    </dgm:pt>
    <dgm:pt modelId="{7970E535-0342-4792-A039-E80CF445C41A}">
      <dgm:prSet/>
      <dgm:spPr/>
      <dgm:t>
        <a:bodyPr/>
        <a:lstStyle/>
        <a:p>
          <a:r>
            <a:rPr lang="cs-CZ"/>
            <a:t>Legal reason, </a:t>
          </a:r>
        </a:p>
      </dgm:t>
    </dgm:pt>
    <dgm:pt modelId="{5E6E18A6-AEBC-4FD7-B1C5-A36832DBEDAC}" type="parTrans" cxnId="{B1087152-E863-4D73-9882-303D325D58CA}">
      <dgm:prSet/>
      <dgm:spPr/>
      <dgm:t>
        <a:bodyPr/>
        <a:lstStyle/>
        <a:p>
          <a:endParaRPr lang="cs-CZ"/>
        </a:p>
      </dgm:t>
    </dgm:pt>
    <dgm:pt modelId="{E98F7E57-B31C-463D-A16B-606D0EBA52F8}" type="sibTrans" cxnId="{B1087152-E863-4D73-9882-303D325D58CA}">
      <dgm:prSet/>
      <dgm:spPr/>
      <dgm:t>
        <a:bodyPr/>
        <a:lstStyle/>
        <a:p>
          <a:endParaRPr lang="cs-CZ"/>
        </a:p>
      </dgm:t>
    </dgm:pt>
    <dgm:pt modelId="{40B60469-9E2F-4CF9-88E9-E103AA7B240B}">
      <dgm:prSet/>
      <dgm:spPr/>
      <dgm:t>
        <a:bodyPr/>
        <a:lstStyle/>
        <a:p>
          <a:r>
            <a:rPr lang="cs-CZ"/>
            <a:t>Permission</a:t>
          </a:r>
        </a:p>
      </dgm:t>
    </dgm:pt>
    <dgm:pt modelId="{F7561AFD-3EBF-441C-8445-5D1D579BF3B3}" type="parTrans" cxnId="{7165D233-FB9A-4219-AB6B-7F5AD180B1FA}">
      <dgm:prSet/>
      <dgm:spPr/>
      <dgm:t>
        <a:bodyPr/>
        <a:lstStyle/>
        <a:p>
          <a:endParaRPr lang="cs-CZ"/>
        </a:p>
      </dgm:t>
    </dgm:pt>
    <dgm:pt modelId="{A63A6D58-B7E6-4196-8B4E-9B96141DFCB2}" type="sibTrans" cxnId="{7165D233-FB9A-4219-AB6B-7F5AD180B1FA}">
      <dgm:prSet/>
      <dgm:spPr/>
      <dgm:t>
        <a:bodyPr/>
        <a:lstStyle/>
        <a:p>
          <a:endParaRPr lang="cs-CZ"/>
        </a:p>
      </dgm:t>
    </dgm:pt>
    <dgm:pt modelId="{2EFAB9DB-592B-4D82-A140-2AF7A2532975}">
      <dgm:prSet/>
      <dgm:spPr/>
      <dgm:t>
        <a:bodyPr/>
        <a:lstStyle/>
        <a:p>
          <a:r>
            <a:rPr lang="en-US"/>
            <a:t>Without permission </a:t>
          </a:r>
          <a:r>
            <a:rPr lang="cs-CZ"/>
            <a:t>you </a:t>
          </a:r>
          <a:r>
            <a:rPr lang="en-US"/>
            <a:t>c</a:t>
          </a:r>
          <a:r>
            <a:rPr lang="cs-CZ"/>
            <a:t>an</a:t>
          </a:r>
          <a:r>
            <a:rPr lang="en-US"/>
            <a:t>not:</a:t>
          </a:r>
          <a:endParaRPr lang="cs-CZ"/>
        </a:p>
      </dgm:t>
    </dgm:pt>
    <dgm:pt modelId="{1E5A6BF6-F09D-4E3D-A63A-CB6933A0D93A}" type="parTrans" cxnId="{E6281E21-B865-4351-A15F-E4594F7FD89B}">
      <dgm:prSet/>
      <dgm:spPr/>
      <dgm:t>
        <a:bodyPr/>
        <a:lstStyle/>
        <a:p>
          <a:endParaRPr lang="cs-CZ"/>
        </a:p>
      </dgm:t>
    </dgm:pt>
    <dgm:pt modelId="{5699C301-1DBC-4A51-9130-BDC3588FB517}" type="sibTrans" cxnId="{E6281E21-B865-4351-A15F-E4594F7FD89B}">
      <dgm:prSet/>
      <dgm:spPr/>
      <dgm:t>
        <a:bodyPr/>
        <a:lstStyle/>
        <a:p>
          <a:endParaRPr lang="cs-CZ"/>
        </a:p>
      </dgm:t>
    </dgm:pt>
    <dgm:pt modelId="{6A1D8CEC-D753-4B7B-B0E6-1C913FD42322}">
      <dgm:prSet/>
      <dgm:spPr/>
      <dgm:t>
        <a:bodyPr/>
        <a:lstStyle/>
        <a:p>
          <a:r>
            <a:rPr lang="cs-CZ"/>
            <a:t>disrupt Private Spaces of a man,</a:t>
          </a:r>
        </a:p>
      </dgm:t>
    </dgm:pt>
    <dgm:pt modelId="{D62C13CE-A58C-4A6E-B3DF-5931025B34C3}" type="parTrans" cxnId="{FE32B438-89A8-4EBB-93EE-5E7EACBBF569}">
      <dgm:prSet/>
      <dgm:spPr/>
      <dgm:t>
        <a:bodyPr/>
        <a:lstStyle/>
        <a:p>
          <a:endParaRPr lang="cs-CZ"/>
        </a:p>
      </dgm:t>
    </dgm:pt>
    <dgm:pt modelId="{17610DE7-7DA5-41A8-8520-DD1F8D467514}" type="sibTrans" cxnId="{FE32B438-89A8-4EBB-93EE-5E7EACBBF569}">
      <dgm:prSet/>
      <dgm:spPr/>
      <dgm:t>
        <a:bodyPr/>
        <a:lstStyle/>
        <a:p>
          <a:endParaRPr lang="cs-CZ"/>
        </a:p>
      </dgm:t>
    </dgm:pt>
    <dgm:pt modelId="{E5BCECC5-B59D-4BC9-BBC6-504508B13D8E}">
      <dgm:prSet/>
      <dgm:spPr/>
      <dgm:t>
        <a:bodyPr/>
        <a:lstStyle/>
        <a:p>
          <a:r>
            <a:rPr lang="cs-CZ"/>
            <a:t>watch his private life,</a:t>
          </a:r>
        </a:p>
      </dgm:t>
    </dgm:pt>
    <dgm:pt modelId="{349EE258-2A8E-40C8-953A-EAB6B511DD16}" type="parTrans" cxnId="{8517BCCE-3DCB-4423-92D5-85B2F06562AF}">
      <dgm:prSet/>
      <dgm:spPr/>
      <dgm:t>
        <a:bodyPr/>
        <a:lstStyle/>
        <a:p>
          <a:endParaRPr lang="cs-CZ"/>
        </a:p>
      </dgm:t>
    </dgm:pt>
    <dgm:pt modelId="{7755C5E0-A152-455E-811C-BBF19646E1CE}" type="sibTrans" cxnId="{8517BCCE-3DCB-4423-92D5-85B2F06562AF}">
      <dgm:prSet/>
      <dgm:spPr/>
      <dgm:t>
        <a:bodyPr/>
        <a:lstStyle/>
        <a:p>
          <a:endParaRPr lang="cs-CZ"/>
        </a:p>
      </dgm:t>
    </dgm:pt>
    <dgm:pt modelId="{C6C7B0F9-1560-450C-8BCC-DC926FABBB8C}">
      <dgm:prSet/>
      <dgm:spPr/>
      <dgm:t>
        <a:bodyPr/>
        <a:lstStyle/>
        <a:p>
          <a:r>
            <a:rPr lang="en-US"/>
            <a:t>capture audio or video recording</a:t>
          </a:r>
          <a:r>
            <a:rPr lang="cs-CZ"/>
            <a:t>,</a:t>
          </a:r>
        </a:p>
      </dgm:t>
    </dgm:pt>
    <dgm:pt modelId="{08695398-3526-46D9-A297-10B5428270AC}" type="parTrans" cxnId="{139A015D-D9A8-4648-B36D-FD28D5A345C9}">
      <dgm:prSet/>
      <dgm:spPr/>
      <dgm:t>
        <a:bodyPr/>
        <a:lstStyle/>
        <a:p>
          <a:endParaRPr lang="cs-CZ"/>
        </a:p>
      </dgm:t>
    </dgm:pt>
    <dgm:pt modelId="{8A86018A-D383-4E37-B2EC-1F1263D298B5}" type="sibTrans" cxnId="{139A015D-D9A8-4648-B36D-FD28D5A345C9}">
      <dgm:prSet/>
      <dgm:spPr/>
      <dgm:t>
        <a:bodyPr/>
        <a:lstStyle/>
        <a:p>
          <a:endParaRPr lang="cs-CZ"/>
        </a:p>
      </dgm:t>
    </dgm:pt>
    <dgm:pt modelId="{6AEC8BF7-96BC-4BB9-831F-CA2D2710AD2C}">
      <dgm:prSet/>
      <dgm:spPr/>
      <dgm:t>
        <a:bodyPr/>
        <a:lstStyle/>
        <a:p>
          <a:r>
            <a:rPr lang="en-US"/>
            <a:t>use the images recorded about the private life of a person by a third party</a:t>
          </a:r>
          <a:r>
            <a:rPr lang="cs-CZ"/>
            <a:t>,</a:t>
          </a:r>
        </a:p>
      </dgm:t>
    </dgm:pt>
    <dgm:pt modelId="{D5A5DF03-D19F-42EB-93DE-5C59934C2D71}" type="parTrans" cxnId="{68352FFB-4EAB-4E82-8851-720C73C1E85E}">
      <dgm:prSet/>
      <dgm:spPr/>
      <dgm:t>
        <a:bodyPr/>
        <a:lstStyle/>
        <a:p>
          <a:endParaRPr lang="cs-CZ"/>
        </a:p>
      </dgm:t>
    </dgm:pt>
    <dgm:pt modelId="{695FDC41-F069-46B7-B1A2-EBDDD7B30453}" type="sibTrans" cxnId="{68352FFB-4EAB-4E82-8851-720C73C1E85E}">
      <dgm:prSet/>
      <dgm:spPr/>
      <dgm:t>
        <a:bodyPr/>
        <a:lstStyle/>
        <a:p>
          <a:endParaRPr lang="cs-CZ"/>
        </a:p>
      </dgm:t>
    </dgm:pt>
    <dgm:pt modelId="{8244CE65-FE2B-443E-8B77-697105F2B0E0}">
      <dgm:prSet/>
      <dgm:spPr/>
      <dgm:t>
        <a:bodyPr/>
        <a:lstStyle/>
        <a:p>
          <a:r>
            <a:rPr lang="en-US"/>
            <a:t>spread such records of his private life</a:t>
          </a:r>
          <a:r>
            <a:rPr lang="cs-CZ"/>
            <a:t>.</a:t>
          </a:r>
        </a:p>
      </dgm:t>
    </dgm:pt>
    <dgm:pt modelId="{0ED9C9A1-23C9-4A2A-991D-B440483E994D}" type="parTrans" cxnId="{985EFDB2-2A8D-49CB-8CE1-CB882E670C04}">
      <dgm:prSet/>
      <dgm:spPr/>
      <dgm:t>
        <a:bodyPr/>
        <a:lstStyle/>
        <a:p>
          <a:endParaRPr lang="cs-CZ"/>
        </a:p>
      </dgm:t>
    </dgm:pt>
    <dgm:pt modelId="{809187F4-B3E5-4A6C-A1D0-2C19CF987CF3}" type="sibTrans" cxnId="{985EFDB2-2A8D-49CB-8CE1-CB882E670C04}">
      <dgm:prSet/>
      <dgm:spPr/>
      <dgm:t>
        <a:bodyPr/>
        <a:lstStyle/>
        <a:p>
          <a:endParaRPr lang="cs-CZ"/>
        </a:p>
      </dgm:t>
    </dgm:pt>
    <dgm:pt modelId="{C8F383F8-EE1F-4F5B-ABAD-456739B1D286}" type="pres">
      <dgm:prSet presAssocID="{7DDF8784-65ED-4401-8F2A-F3EA2AE4BB8A}" presName="linear" presStyleCnt="0">
        <dgm:presLayoutVars>
          <dgm:animLvl val="lvl"/>
          <dgm:resizeHandles val="exact"/>
        </dgm:presLayoutVars>
      </dgm:prSet>
      <dgm:spPr/>
    </dgm:pt>
    <dgm:pt modelId="{FEF93DDD-4A5F-4457-B276-CBE77E85EBCC}" type="pres">
      <dgm:prSet presAssocID="{D52CE45C-9FB5-4A84-8407-5340656C19A5}" presName="parentText" presStyleLbl="node1" presStyleIdx="0" presStyleCnt="2">
        <dgm:presLayoutVars>
          <dgm:chMax val="0"/>
          <dgm:bulletEnabled val="1"/>
        </dgm:presLayoutVars>
      </dgm:prSet>
      <dgm:spPr/>
    </dgm:pt>
    <dgm:pt modelId="{844123A5-FEB8-49B6-899A-AB4B907D8FEA}" type="pres">
      <dgm:prSet presAssocID="{D52CE45C-9FB5-4A84-8407-5340656C19A5}" presName="childText" presStyleLbl="revTx" presStyleIdx="0" presStyleCnt="2">
        <dgm:presLayoutVars>
          <dgm:bulletEnabled val="1"/>
        </dgm:presLayoutVars>
      </dgm:prSet>
      <dgm:spPr/>
    </dgm:pt>
    <dgm:pt modelId="{8F1739A5-B62B-4897-8CDD-D976950302C1}" type="pres">
      <dgm:prSet presAssocID="{2EFAB9DB-592B-4D82-A140-2AF7A2532975}" presName="parentText" presStyleLbl="node1" presStyleIdx="1" presStyleCnt="2">
        <dgm:presLayoutVars>
          <dgm:chMax val="0"/>
          <dgm:bulletEnabled val="1"/>
        </dgm:presLayoutVars>
      </dgm:prSet>
      <dgm:spPr/>
    </dgm:pt>
    <dgm:pt modelId="{B841C370-DD41-4A7E-86A9-243FF925B5C5}" type="pres">
      <dgm:prSet presAssocID="{2EFAB9DB-592B-4D82-A140-2AF7A2532975}" presName="childText" presStyleLbl="revTx" presStyleIdx="1" presStyleCnt="2">
        <dgm:presLayoutVars>
          <dgm:bulletEnabled val="1"/>
        </dgm:presLayoutVars>
      </dgm:prSet>
      <dgm:spPr/>
    </dgm:pt>
  </dgm:ptLst>
  <dgm:cxnLst>
    <dgm:cxn modelId="{7A2BF00F-9ED3-4D08-9F3C-39C479C6927C}" type="presOf" srcId="{2EFAB9DB-592B-4D82-A140-2AF7A2532975}" destId="{8F1739A5-B62B-4897-8CDD-D976950302C1}" srcOrd="0" destOrd="0" presId="urn:microsoft.com/office/officeart/2005/8/layout/vList2"/>
    <dgm:cxn modelId="{A7FA1115-9A99-4B40-BDF7-42B33D477E9C}" type="presOf" srcId="{7970E535-0342-4792-A039-E80CF445C41A}" destId="{844123A5-FEB8-49B6-899A-AB4B907D8FEA}" srcOrd="0" destOrd="0" presId="urn:microsoft.com/office/officeart/2005/8/layout/vList2"/>
    <dgm:cxn modelId="{E6281E21-B865-4351-A15F-E4594F7FD89B}" srcId="{7DDF8784-65ED-4401-8F2A-F3EA2AE4BB8A}" destId="{2EFAB9DB-592B-4D82-A140-2AF7A2532975}" srcOrd="1" destOrd="0" parTransId="{1E5A6BF6-F09D-4E3D-A63A-CB6933A0D93A}" sibTransId="{5699C301-1DBC-4A51-9130-BDC3588FB517}"/>
    <dgm:cxn modelId="{91AC472E-05C7-4511-9103-BC9C40047C62}" type="presOf" srcId="{8244CE65-FE2B-443E-8B77-697105F2B0E0}" destId="{B841C370-DD41-4A7E-86A9-243FF925B5C5}" srcOrd="0" destOrd="4" presId="urn:microsoft.com/office/officeart/2005/8/layout/vList2"/>
    <dgm:cxn modelId="{A7C0DA32-0A76-46BD-A60C-9B90EC336F99}" type="presOf" srcId="{E5BCECC5-B59D-4BC9-BBC6-504508B13D8E}" destId="{B841C370-DD41-4A7E-86A9-243FF925B5C5}" srcOrd="0" destOrd="1" presId="urn:microsoft.com/office/officeart/2005/8/layout/vList2"/>
    <dgm:cxn modelId="{8F47E632-F36D-4C76-A316-C5EF263B7F62}" type="presOf" srcId="{7DDF8784-65ED-4401-8F2A-F3EA2AE4BB8A}" destId="{C8F383F8-EE1F-4F5B-ABAD-456739B1D286}" srcOrd="0" destOrd="0" presId="urn:microsoft.com/office/officeart/2005/8/layout/vList2"/>
    <dgm:cxn modelId="{7165D233-FB9A-4219-AB6B-7F5AD180B1FA}" srcId="{D52CE45C-9FB5-4A84-8407-5340656C19A5}" destId="{40B60469-9E2F-4CF9-88E9-E103AA7B240B}" srcOrd="1" destOrd="0" parTransId="{F7561AFD-3EBF-441C-8445-5D1D579BF3B3}" sibTransId="{A63A6D58-B7E6-4196-8B4E-9B96141DFCB2}"/>
    <dgm:cxn modelId="{FE32B438-89A8-4EBB-93EE-5E7EACBBF569}" srcId="{2EFAB9DB-592B-4D82-A140-2AF7A2532975}" destId="{6A1D8CEC-D753-4B7B-B0E6-1C913FD42322}" srcOrd="0" destOrd="0" parTransId="{D62C13CE-A58C-4A6E-B3DF-5931025B34C3}" sibTransId="{17610DE7-7DA5-41A8-8520-DD1F8D467514}"/>
    <dgm:cxn modelId="{139A015D-D9A8-4648-B36D-FD28D5A345C9}" srcId="{2EFAB9DB-592B-4D82-A140-2AF7A2532975}" destId="{C6C7B0F9-1560-450C-8BCC-DC926FABBB8C}" srcOrd="2" destOrd="0" parTransId="{08695398-3526-46D9-A297-10B5428270AC}" sibTransId="{8A86018A-D383-4E37-B2EC-1F1263D298B5}"/>
    <dgm:cxn modelId="{72D9D967-E7E6-46D9-BFEA-15AC0EAEEE0C}" srcId="{7DDF8784-65ED-4401-8F2A-F3EA2AE4BB8A}" destId="{D52CE45C-9FB5-4A84-8407-5340656C19A5}" srcOrd="0" destOrd="0" parTransId="{217936E7-1818-4442-86B3-9C5EA6647C5D}" sibTransId="{0D40D1A5-8DD1-4E07-B796-CD1BC0519E8B}"/>
    <dgm:cxn modelId="{B1087152-E863-4D73-9882-303D325D58CA}" srcId="{D52CE45C-9FB5-4A84-8407-5340656C19A5}" destId="{7970E535-0342-4792-A039-E80CF445C41A}" srcOrd="0" destOrd="0" parTransId="{5E6E18A6-AEBC-4FD7-B1C5-A36832DBEDAC}" sibTransId="{E98F7E57-B31C-463D-A16B-606D0EBA52F8}"/>
    <dgm:cxn modelId="{E3FDC898-F544-47DA-8D34-82B32EF45239}" type="presOf" srcId="{C6C7B0F9-1560-450C-8BCC-DC926FABBB8C}" destId="{B841C370-DD41-4A7E-86A9-243FF925B5C5}" srcOrd="0" destOrd="2" presId="urn:microsoft.com/office/officeart/2005/8/layout/vList2"/>
    <dgm:cxn modelId="{985EFDB2-2A8D-49CB-8CE1-CB882E670C04}" srcId="{2EFAB9DB-592B-4D82-A140-2AF7A2532975}" destId="{8244CE65-FE2B-443E-8B77-697105F2B0E0}" srcOrd="4" destOrd="0" parTransId="{0ED9C9A1-23C9-4A2A-991D-B440483E994D}" sibTransId="{809187F4-B3E5-4A6C-A1D0-2C19CF987CF3}"/>
    <dgm:cxn modelId="{B92A01C4-A33B-4178-A19B-FA5CED52AA18}" type="presOf" srcId="{6A1D8CEC-D753-4B7B-B0E6-1C913FD42322}" destId="{B841C370-DD41-4A7E-86A9-243FF925B5C5}" srcOrd="0" destOrd="0" presId="urn:microsoft.com/office/officeart/2005/8/layout/vList2"/>
    <dgm:cxn modelId="{2CE542C5-A4A7-4D6E-8C31-D4ABE44C8080}" type="presOf" srcId="{40B60469-9E2F-4CF9-88E9-E103AA7B240B}" destId="{844123A5-FEB8-49B6-899A-AB4B907D8FEA}" srcOrd="0" destOrd="1" presId="urn:microsoft.com/office/officeart/2005/8/layout/vList2"/>
    <dgm:cxn modelId="{DB3602CD-5E08-4800-99BA-CD6B99385DD8}" type="presOf" srcId="{6AEC8BF7-96BC-4BB9-831F-CA2D2710AD2C}" destId="{B841C370-DD41-4A7E-86A9-243FF925B5C5}" srcOrd="0" destOrd="3" presId="urn:microsoft.com/office/officeart/2005/8/layout/vList2"/>
    <dgm:cxn modelId="{8517BCCE-3DCB-4423-92D5-85B2F06562AF}" srcId="{2EFAB9DB-592B-4D82-A140-2AF7A2532975}" destId="{E5BCECC5-B59D-4BC9-BBC6-504508B13D8E}" srcOrd="1" destOrd="0" parTransId="{349EE258-2A8E-40C8-953A-EAB6B511DD16}" sibTransId="{7755C5E0-A152-455E-811C-BBF19646E1CE}"/>
    <dgm:cxn modelId="{663A9CDA-1B0A-4619-BA92-78041DA7BA8E}" type="presOf" srcId="{D52CE45C-9FB5-4A84-8407-5340656C19A5}" destId="{FEF93DDD-4A5F-4457-B276-CBE77E85EBCC}" srcOrd="0" destOrd="0" presId="urn:microsoft.com/office/officeart/2005/8/layout/vList2"/>
    <dgm:cxn modelId="{68352FFB-4EAB-4E82-8851-720C73C1E85E}" srcId="{2EFAB9DB-592B-4D82-A140-2AF7A2532975}" destId="{6AEC8BF7-96BC-4BB9-831F-CA2D2710AD2C}" srcOrd="3" destOrd="0" parTransId="{D5A5DF03-D19F-42EB-93DE-5C59934C2D71}" sibTransId="{695FDC41-F069-46B7-B1A2-EBDDD7B30453}"/>
    <dgm:cxn modelId="{0D60AA2A-FEE2-48D7-87CF-7B64483429E1}" type="presParOf" srcId="{C8F383F8-EE1F-4F5B-ABAD-456739B1D286}" destId="{FEF93DDD-4A5F-4457-B276-CBE77E85EBCC}" srcOrd="0" destOrd="0" presId="urn:microsoft.com/office/officeart/2005/8/layout/vList2"/>
    <dgm:cxn modelId="{2AB70D92-D054-42A2-A3F0-2DD762DF988B}" type="presParOf" srcId="{C8F383F8-EE1F-4F5B-ABAD-456739B1D286}" destId="{844123A5-FEB8-49B6-899A-AB4B907D8FEA}" srcOrd="1" destOrd="0" presId="urn:microsoft.com/office/officeart/2005/8/layout/vList2"/>
    <dgm:cxn modelId="{D537F2B1-A342-4F62-A122-2BF57821F482}" type="presParOf" srcId="{C8F383F8-EE1F-4F5B-ABAD-456739B1D286}" destId="{8F1739A5-B62B-4897-8CDD-D976950302C1}" srcOrd="2" destOrd="0" presId="urn:microsoft.com/office/officeart/2005/8/layout/vList2"/>
    <dgm:cxn modelId="{3949D860-BC3A-42F8-92D8-285EEDF21071}" type="presParOf" srcId="{C8F383F8-EE1F-4F5B-ABAD-456739B1D286}" destId="{B841C370-DD41-4A7E-86A9-243FF925B5C5}"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23877673-B2B2-40B5-84B4-8F2D9F86F4DA}" type="doc">
      <dgm:prSet loTypeId="urn:microsoft.com/office/officeart/2005/8/layout/hierarchy1" loCatId="hierarchy" qsTypeId="urn:microsoft.com/office/officeart/2005/8/quickstyle/simple5" qsCatId="simple" csTypeId="urn:microsoft.com/office/officeart/2005/8/colors/accent6_2" csCatId="accent6" phldr="1"/>
      <dgm:spPr/>
      <dgm:t>
        <a:bodyPr/>
        <a:lstStyle/>
        <a:p>
          <a:endParaRPr lang="cs-CZ"/>
        </a:p>
      </dgm:t>
    </dgm:pt>
    <dgm:pt modelId="{BB5F9478-126F-4E88-AC6A-7CF09DCBC85B}">
      <dgm:prSet phldrT="[Text]"/>
      <dgm:spPr/>
      <dgm:t>
        <a:bodyPr/>
        <a:lstStyle/>
        <a:p>
          <a:r>
            <a:rPr lang="cs-CZ" dirty="0"/>
            <a:t>C</a:t>
          </a:r>
          <a:r>
            <a:rPr lang="en-US" dirty="0" err="1"/>
            <a:t>apture</a:t>
          </a:r>
          <a:r>
            <a:rPr lang="en-US" dirty="0"/>
            <a:t> </a:t>
          </a:r>
          <a:r>
            <a:rPr lang="cs-CZ" dirty="0"/>
            <a:t>a </a:t>
          </a:r>
          <a:r>
            <a:rPr lang="en-US" dirty="0"/>
            <a:t>human </a:t>
          </a:r>
          <a:r>
            <a:rPr lang="cs-CZ" dirty="0" err="1"/>
            <a:t>appearance</a:t>
          </a:r>
          <a:r>
            <a:rPr lang="cs-CZ" dirty="0"/>
            <a:t> by </a:t>
          </a:r>
          <a:r>
            <a:rPr lang="en-US" dirty="0"/>
            <a:t>any way, so that </a:t>
          </a:r>
          <a:r>
            <a:rPr lang="cs-CZ" dirty="0" err="1"/>
            <a:t>it</a:t>
          </a:r>
          <a:r>
            <a:rPr lang="cs-CZ" dirty="0"/>
            <a:t> </a:t>
          </a:r>
          <a:r>
            <a:rPr lang="cs-CZ" dirty="0" err="1"/>
            <a:t>is</a:t>
          </a:r>
          <a:r>
            <a:rPr lang="cs-CZ" dirty="0"/>
            <a:t> </a:t>
          </a:r>
          <a:r>
            <a:rPr lang="cs-CZ" dirty="0" err="1"/>
            <a:t>possible</a:t>
          </a:r>
          <a:r>
            <a:rPr lang="cs-CZ" dirty="0"/>
            <a:t> to </a:t>
          </a:r>
          <a:r>
            <a:rPr lang="en-US" dirty="0"/>
            <a:t>determine his identity, is possible only with his permission.</a:t>
          </a:r>
          <a:endParaRPr lang="cs-CZ" dirty="0"/>
        </a:p>
      </dgm:t>
    </dgm:pt>
    <dgm:pt modelId="{6AC7F76E-2AE2-4F47-A50F-C2223DAC9B98}" type="parTrans" cxnId="{09B05691-DD5F-439B-B231-9BA5307468B1}">
      <dgm:prSet/>
      <dgm:spPr/>
      <dgm:t>
        <a:bodyPr/>
        <a:lstStyle/>
        <a:p>
          <a:endParaRPr lang="cs-CZ"/>
        </a:p>
      </dgm:t>
    </dgm:pt>
    <dgm:pt modelId="{B097285B-F685-4FD2-92C5-FA22F7CF475F}" type="sibTrans" cxnId="{09B05691-DD5F-439B-B231-9BA5307468B1}">
      <dgm:prSet/>
      <dgm:spPr/>
      <dgm:t>
        <a:bodyPr/>
        <a:lstStyle/>
        <a:p>
          <a:endParaRPr lang="cs-CZ"/>
        </a:p>
      </dgm:t>
    </dgm:pt>
    <dgm:pt modelId="{A5AB6DDF-B547-4D41-B54C-5CA1526C7FDD}">
      <dgm:prSet phldrT="[Text]"/>
      <dgm:spPr/>
      <dgm:t>
        <a:bodyPr/>
        <a:lstStyle/>
        <a:p>
          <a:r>
            <a:rPr lang="en-US" dirty="0"/>
            <a:t>Spread human </a:t>
          </a:r>
          <a:r>
            <a:rPr lang="en-GB" noProof="0" dirty="0"/>
            <a:t>appearance</a:t>
          </a:r>
          <a:r>
            <a:rPr lang="cs-CZ" dirty="0"/>
            <a:t> </a:t>
          </a:r>
          <a:r>
            <a:rPr lang="en-US" dirty="0"/>
            <a:t>is possible only with his permission</a:t>
          </a:r>
          <a:r>
            <a:rPr lang="cs-CZ" dirty="0"/>
            <a:t>.</a:t>
          </a:r>
        </a:p>
      </dgm:t>
    </dgm:pt>
    <dgm:pt modelId="{683160C5-2BF1-49CA-A52D-B20CEF7A0115}" type="parTrans" cxnId="{9812EF9D-B5FC-484E-95F1-573818CE8DA4}">
      <dgm:prSet/>
      <dgm:spPr/>
      <dgm:t>
        <a:bodyPr/>
        <a:lstStyle/>
        <a:p>
          <a:endParaRPr lang="cs-CZ"/>
        </a:p>
      </dgm:t>
    </dgm:pt>
    <dgm:pt modelId="{B54848B7-21E9-4E41-8861-5B0BBC98081B}" type="sibTrans" cxnId="{9812EF9D-B5FC-484E-95F1-573818CE8DA4}">
      <dgm:prSet/>
      <dgm:spPr/>
      <dgm:t>
        <a:bodyPr/>
        <a:lstStyle/>
        <a:p>
          <a:endParaRPr lang="cs-CZ"/>
        </a:p>
      </dgm:t>
    </dgm:pt>
    <dgm:pt modelId="{0467378D-3E3A-40DA-A656-9F7E6BB05CF5}" type="pres">
      <dgm:prSet presAssocID="{23877673-B2B2-40B5-84B4-8F2D9F86F4DA}" presName="hierChild1" presStyleCnt="0">
        <dgm:presLayoutVars>
          <dgm:chPref val="1"/>
          <dgm:dir/>
          <dgm:animOne val="branch"/>
          <dgm:animLvl val="lvl"/>
          <dgm:resizeHandles/>
        </dgm:presLayoutVars>
      </dgm:prSet>
      <dgm:spPr/>
    </dgm:pt>
    <dgm:pt modelId="{7042299F-1069-4B38-8D05-0F74573A6C3D}" type="pres">
      <dgm:prSet presAssocID="{BB5F9478-126F-4E88-AC6A-7CF09DCBC85B}" presName="hierRoot1" presStyleCnt="0"/>
      <dgm:spPr/>
    </dgm:pt>
    <dgm:pt modelId="{F9038027-B30A-4A0E-875A-FBFCA292C6F8}" type="pres">
      <dgm:prSet presAssocID="{BB5F9478-126F-4E88-AC6A-7CF09DCBC85B}" presName="composite" presStyleCnt="0"/>
      <dgm:spPr/>
    </dgm:pt>
    <dgm:pt modelId="{8A87DB87-CB38-489F-A7E8-02107AF07F88}" type="pres">
      <dgm:prSet presAssocID="{BB5F9478-126F-4E88-AC6A-7CF09DCBC85B}" presName="background" presStyleLbl="node0" presStyleIdx="0" presStyleCnt="2"/>
      <dgm:spPr/>
    </dgm:pt>
    <dgm:pt modelId="{ACA4AD40-E09F-4147-AE05-1ED29C088E6B}" type="pres">
      <dgm:prSet presAssocID="{BB5F9478-126F-4E88-AC6A-7CF09DCBC85B}" presName="text" presStyleLbl="fgAcc0" presStyleIdx="0" presStyleCnt="2">
        <dgm:presLayoutVars>
          <dgm:chPref val="3"/>
        </dgm:presLayoutVars>
      </dgm:prSet>
      <dgm:spPr/>
    </dgm:pt>
    <dgm:pt modelId="{51A9BEA4-8723-4F83-B1FF-A7121D306BCF}" type="pres">
      <dgm:prSet presAssocID="{BB5F9478-126F-4E88-AC6A-7CF09DCBC85B}" presName="hierChild2" presStyleCnt="0"/>
      <dgm:spPr/>
    </dgm:pt>
    <dgm:pt modelId="{BC79EED8-CEE5-4357-8598-4F82F0409632}" type="pres">
      <dgm:prSet presAssocID="{A5AB6DDF-B547-4D41-B54C-5CA1526C7FDD}" presName="hierRoot1" presStyleCnt="0"/>
      <dgm:spPr/>
    </dgm:pt>
    <dgm:pt modelId="{9E6958B3-C8CB-4497-BE0B-71AD837EF3A4}" type="pres">
      <dgm:prSet presAssocID="{A5AB6DDF-B547-4D41-B54C-5CA1526C7FDD}" presName="composite" presStyleCnt="0"/>
      <dgm:spPr/>
    </dgm:pt>
    <dgm:pt modelId="{67BB63E4-53BF-4AE3-B725-14D0FCF7C30C}" type="pres">
      <dgm:prSet presAssocID="{A5AB6DDF-B547-4D41-B54C-5CA1526C7FDD}" presName="background" presStyleLbl="node0" presStyleIdx="1" presStyleCnt="2"/>
      <dgm:spPr/>
    </dgm:pt>
    <dgm:pt modelId="{D07D556F-E1E7-4972-9E55-38A359523233}" type="pres">
      <dgm:prSet presAssocID="{A5AB6DDF-B547-4D41-B54C-5CA1526C7FDD}" presName="text" presStyleLbl="fgAcc0" presStyleIdx="1" presStyleCnt="2">
        <dgm:presLayoutVars>
          <dgm:chPref val="3"/>
        </dgm:presLayoutVars>
      </dgm:prSet>
      <dgm:spPr/>
    </dgm:pt>
    <dgm:pt modelId="{9801D4A4-802D-4EB9-9FD2-A9D10C2068F9}" type="pres">
      <dgm:prSet presAssocID="{A5AB6DDF-B547-4D41-B54C-5CA1526C7FDD}" presName="hierChild2" presStyleCnt="0"/>
      <dgm:spPr/>
    </dgm:pt>
  </dgm:ptLst>
  <dgm:cxnLst>
    <dgm:cxn modelId="{342B4D4F-9268-4362-B78A-8C38C1266D1D}" type="presOf" srcId="{A5AB6DDF-B547-4D41-B54C-5CA1526C7FDD}" destId="{D07D556F-E1E7-4972-9E55-38A359523233}" srcOrd="0" destOrd="0" presId="urn:microsoft.com/office/officeart/2005/8/layout/hierarchy1"/>
    <dgm:cxn modelId="{2F2CEB51-ADFA-4491-B69E-9285321982DD}" type="presOf" srcId="{23877673-B2B2-40B5-84B4-8F2D9F86F4DA}" destId="{0467378D-3E3A-40DA-A656-9F7E6BB05CF5}" srcOrd="0" destOrd="0" presId="urn:microsoft.com/office/officeart/2005/8/layout/hierarchy1"/>
    <dgm:cxn modelId="{09B05691-DD5F-439B-B231-9BA5307468B1}" srcId="{23877673-B2B2-40B5-84B4-8F2D9F86F4DA}" destId="{BB5F9478-126F-4E88-AC6A-7CF09DCBC85B}" srcOrd="0" destOrd="0" parTransId="{6AC7F76E-2AE2-4F47-A50F-C2223DAC9B98}" sibTransId="{B097285B-F685-4FD2-92C5-FA22F7CF475F}"/>
    <dgm:cxn modelId="{9812EF9D-B5FC-484E-95F1-573818CE8DA4}" srcId="{23877673-B2B2-40B5-84B4-8F2D9F86F4DA}" destId="{A5AB6DDF-B547-4D41-B54C-5CA1526C7FDD}" srcOrd="1" destOrd="0" parTransId="{683160C5-2BF1-49CA-A52D-B20CEF7A0115}" sibTransId="{B54848B7-21E9-4E41-8861-5B0BBC98081B}"/>
    <dgm:cxn modelId="{85DA58C4-BF0D-4E63-8910-01F0B82D66FC}" type="presOf" srcId="{BB5F9478-126F-4E88-AC6A-7CF09DCBC85B}" destId="{ACA4AD40-E09F-4147-AE05-1ED29C088E6B}" srcOrd="0" destOrd="0" presId="urn:microsoft.com/office/officeart/2005/8/layout/hierarchy1"/>
    <dgm:cxn modelId="{7ABFDFBF-EEDE-4AFD-B3C1-FEE58B51B86F}" type="presParOf" srcId="{0467378D-3E3A-40DA-A656-9F7E6BB05CF5}" destId="{7042299F-1069-4B38-8D05-0F74573A6C3D}" srcOrd="0" destOrd="0" presId="urn:microsoft.com/office/officeart/2005/8/layout/hierarchy1"/>
    <dgm:cxn modelId="{22C518A1-FB9E-4988-8FAE-A3683D5D53F6}" type="presParOf" srcId="{7042299F-1069-4B38-8D05-0F74573A6C3D}" destId="{F9038027-B30A-4A0E-875A-FBFCA292C6F8}" srcOrd="0" destOrd="0" presId="urn:microsoft.com/office/officeart/2005/8/layout/hierarchy1"/>
    <dgm:cxn modelId="{AEC4F321-55D6-4AFF-A131-778AA04CA88B}" type="presParOf" srcId="{F9038027-B30A-4A0E-875A-FBFCA292C6F8}" destId="{8A87DB87-CB38-489F-A7E8-02107AF07F88}" srcOrd="0" destOrd="0" presId="urn:microsoft.com/office/officeart/2005/8/layout/hierarchy1"/>
    <dgm:cxn modelId="{979DCD06-35F6-49FC-9027-EF1299D8BA09}" type="presParOf" srcId="{F9038027-B30A-4A0E-875A-FBFCA292C6F8}" destId="{ACA4AD40-E09F-4147-AE05-1ED29C088E6B}" srcOrd="1" destOrd="0" presId="urn:microsoft.com/office/officeart/2005/8/layout/hierarchy1"/>
    <dgm:cxn modelId="{0BAE54A5-D036-463E-A16F-86D177C6B746}" type="presParOf" srcId="{7042299F-1069-4B38-8D05-0F74573A6C3D}" destId="{51A9BEA4-8723-4F83-B1FF-A7121D306BCF}" srcOrd="1" destOrd="0" presId="urn:microsoft.com/office/officeart/2005/8/layout/hierarchy1"/>
    <dgm:cxn modelId="{B2CFB5AD-66C7-41BC-BD43-7ED1D82AE704}" type="presParOf" srcId="{0467378D-3E3A-40DA-A656-9F7E6BB05CF5}" destId="{BC79EED8-CEE5-4357-8598-4F82F0409632}" srcOrd="1" destOrd="0" presId="urn:microsoft.com/office/officeart/2005/8/layout/hierarchy1"/>
    <dgm:cxn modelId="{0D352D1A-9431-4A50-94BC-B065A850E2E3}" type="presParOf" srcId="{BC79EED8-CEE5-4357-8598-4F82F0409632}" destId="{9E6958B3-C8CB-4497-BE0B-71AD837EF3A4}" srcOrd="0" destOrd="0" presId="urn:microsoft.com/office/officeart/2005/8/layout/hierarchy1"/>
    <dgm:cxn modelId="{826DAD71-A917-421C-9B9D-AF800CDD1E68}" type="presParOf" srcId="{9E6958B3-C8CB-4497-BE0B-71AD837EF3A4}" destId="{67BB63E4-53BF-4AE3-B725-14D0FCF7C30C}" srcOrd="0" destOrd="0" presId="urn:microsoft.com/office/officeart/2005/8/layout/hierarchy1"/>
    <dgm:cxn modelId="{79E8FBF8-250E-4F16-B341-68AC3AA0C865}" type="presParOf" srcId="{9E6958B3-C8CB-4497-BE0B-71AD837EF3A4}" destId="{D07D556F-E1E7-4972-9E55-38A359523233}" srcOrd="1" destOrd="0" presId="urn:microsoft.com/office/officeart/2005/8/layout/hierarchy1"/>
    <dgm:cxn modelId="{28549A0B-F7C2-4EDC-8205-BC5B561DEC27}" type="presParOf" srcId="{BC79EED8-CEE5-4357-8598-4F82F0409632}" destId="{9801D4A4-802D-4EB9-9FD2-A9D10C2068F9}"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23877673-B2B2-40B5-84B4-8F2D9F86F4DA}" type="doc">
      <dgm:prSet loTypeId="urn:microsoft.com/office/officeart/2005/8/layout/vList2" loCatId="list" qsTypeId="urn:microsoft.com/office/officeart/2005/8/quickstyle/simple4" qsCatId="simple" csTypeId="urn:microsoft.com/office/officeart/2005/8/colors/colorful5" csCatId="colorful" phldr="1"/>
      <dgm:spPr/>
      <dgm:t>
        <a:bodyPr/>
        <a:lstStyle/>
        <a:p>
          <a:endParaRPr lang="cs-CZ"/>
        </a:p>
      </dgm:t>
    </dgm:pt>
    <dgm:pt modelId="{BB5F9478-126F-4E88-AC6A-7CF09DCBC85B}">
      <dgm:prSet phldrT="[Text]"/>
      <dgm:spPr/>
      <dgm:t>
        <a:bodyPr/>
        <a:lstStyle/>
        <a:p>
          <a:pPr algn="ctr"/>
          <a:r>
            <a:rPr lang="cs-CZ" dirty="0"/>
            <a:t>In </a:t>
          </a:r>
          <a:r>
            <a:rPr lang="cs-CZ" dirty="0" err="1"/>
            <a:t>Writing</a:t>
          </a:r>
          <a:endParaRPr lang="cs-CZ" dirty="0"/>
        </a:p>
      </dgm:t>
    </dgm:pt>
    <dgm:pt modelId="{6AC7F76E-2AE2-4F47-A50F-C2223DAC9B98}" type="parTrans" cxnId="{09B05691-DD5F-439B-B231-9BA5307468B1}">
      <dgm:prSet/>
      <dgm:spPr/>
      <dgm:t>
        <a:bodyPr/>
        <a:lstStyle/>
        <a:p>
          <a:endParaRPr lang="cs-CZ"/>
        </a:p>
      </dgm:t>
    </dgm:pt>
    <dgm:pt modelId="{B097285B-F685-4FD2-92C5-FA22F7CF475F}" type="sibTrans" cxnId="{09B05691-DD5F-439B-B231-9BA5307468B1}">
      <dgm:prSet/>
      <dgm:spPr/>
      <dgm:t>
        <a:bodyPr/>
        <a:lstStyle/>
        <a:p>
          <a:endParaRPr lang="cs-CZ"/>
        </a:p>
      </dgm:t>
    </dgm:pt>
    <dgm:pt modelId="{A5AB6DDF-B547-4D41-B54C-5CA1526C7FDD}">
      <dgm:prSet phldrT="[Text]"/>
      <dgm:spPr/>
      <dgm:t>
        <a:bodyPr/>
        <a:lstStyle/>
        <a:p>
          <a:pPr algn="ctr"/>
          <a:r>
            <a:rPr lang="cs-CZ" dirty="0" err="1"/>
            <a:t>Tacitly</a:t>
          </a:r>
          <a:endParaRPr lang="cs-CZ" dirty="0"/>
        </a:p>
      </dgm:t>
    </dgm:pt>
    <dgm:pt modelId="{683160C5-2BF1-49CA-A52D-B20CEF7A0115}" type="parTrans" cxnId="{9812EF9D-B5FC-484E-95F1-573818CE8DA4}">
      <dgm:prSet/>
      <dgm:spPr/>
      <dgm:t>
        <a:bodyPr/>
        <a:lstStyle/>
        <a:p>
          <a:endParaRPr lang="cs-CZ"/>
        </a:p>
      </dgm:t>
    </dgm:pt>
    <dgm:pt modelId="{B54848B7-21E9-4E41-8861-5B0BBC98081B}" type="sibTrans" cxnId="{9812EF9D-B5FC-484E-95F1-573818CE8DA4}">
      <dgm:prSet/>
      <dgm:spPr/>
      <dgm:t>
        <a:bodyPr/>
        <a:lstStyle/>
        <a:p>
          <a:endParaRPr lang="cs-CZ"/>
        </a:p>
      </dgm:t>
    </dgm:pt>
    <dgm:pt modelId="{AFFD4B30-7026-4235-B52D-2043E127E258}">
      <dgm:prSet/>
      <dgm:spPr/>
      <dgm:t>
        <a:bodyPr/>
        <a:lstStyle/>
        <a:p>
          <a:pPr algn="ctr"/>
          <a:r>
            <a:rPr lang="cs-CZ"/>
            <a:t>Orally</a:t>
          </a:r>
          <a:endParaRPr lang="cs-CZ" dirty="0"/>
        </a:p>
      </dgm:t>
    </dgm:pt>
    <dgm:pt modelId="{7846A84A-5BB3-479E-9561-D4583AFD2362}" type="parTrans" cxnId="{048582CA-0772-4374-A781-43CAB6944714}">
      <dgm:prSet/>
      <dgm:spPr/>
      <dgm:t>
        <a:bodyPr/>
        <a:lstStyle/>
        <a:p>
          <a:endParaRPr lang="cs-CZ"/>
        </a:p>
      </dgm:t>
    </dgm:pt>
    <dgm:pt modelId="{13C8B86B-24F2-4D0B-8EF2-8291C6FC3356}" type="sibTrans" cxnId="{048582CA-0772-4374-A781-43CAB6944714}">
      <dgm:prSet/>
      <dgm:spPr/>
      <dgm:t>
        <a:bodyPr/>
        <a:lstStyle/>
        <a:p>
          <a:endParaRPr lang="cs-CZ"/>
        </a:p>
      </dgm:t>
    </dgm:pt>
    <dgm:pt modelId="{9605854C-C3ED-4044-9C77-BCD01D37D0A8}" type="pres">
      <dgm:prSet presAssocID="{23877673-B2B2-40B5-84B4-8F2D9F86F4DA}" presName="linear" presStyleCnt="0">
        <dgm:presLayoutVars>
          <dgm:animLvl val="lvl"/>
          <dgm:resizeHandles val="exact"/>
        </dgm:presLayoutVars>
      </dgm:prSet>
      <dgm:spPr/>
    </dgm:pt>
    <dgm:pt modelId="{D60F3931-F45A-4D11-862D-1C47827BB228}" type="pres">
      <dgm:prSet presAssocID="{BB5F9478-126F-4E88-AC6A-7CF09DCBC85B}" presName="parentText" presStyleLbl="node1" presStyleIdx="0" presStyleCnt="3">
        <dgm:presLayoutVars>
          <dgm:chMax val="0"/>
          <dgm:bulletEnabled val="1"/>
        </dgm:presLayoutVars>
      </dgm:prSet>
      <dgm:spPr/>
    </dgm:pt>
    <dgm:pt modelId="{FC94D531-59C8-4DF0-81AD-BB7E48AE2FF3}" type="pres">
      <dgm:prSet presAssocID="{B097285B-F685-4FD2-92C5-FA22F7CF475F}" presName="spacer" presStyleCnt="0"/>
      <dgm:spPr/>
    </dgm:pt>
    <dgm:pt modelId="{5F9140EF-C666-498C-A3AA-3E82A30E4958}" type="pres">
      <dgm:prSet presAssocID="{AFFD4B30-7026-4235-B52D-2043E127E258}" presName="parentText" presStyleLbl="node1" presStyleIdx="1" presStyleCnt="3">
        <dgm:presLayoutVars>
          <dgm:chMax val="0"/>
          <dgm:bulletEnabled val="1"/>
        </dgm:presLayoutVars>
      </dgm:prSet>
      <dgm:spPr/>
    </dgm:pt>
    <dgm:pt modelId="{73AA9DF3-7276-419A-B6AA-72163D70D9BF}" type="pres">
      <dgm:prSet presAssocID="{13C8B86B-24F2-4D0B-8EF2-8291C6FC3356}" presName="spacer" presStyleCnt="0"/>
      <dgm:spPr/>
    </dgm:pt>
    <dgm:pt modelId="{9322E7D7-BFA7-48C2-B98B-B33E7061F380}" type="pres">
      <dgm:prSet presAssocID="{A5AB6DDF-B547-4D41-B54C-5CA1526C7FDD}" presName="parentText" presStyleLbl="node1" presStyleIdx="2" presStyleCnt="3">
        <dgm:presLayoutVars>
          <dgm:chMax val="0"/>
          <dgm:bulletEnabled val="1"/>
        </dgm:presLayoutVars>
      </dgm:prSet>
      <dgm:spPr/>
    </dgm:pt>
  </dgm:ptLst>
  <dgm:cxnLst>
    <dgm:cxn modelId="{44C23D51-0D93-4092-9EF3-A55FA00775D7}" type="presOf" srcId="{A5AB6DDF-B547-4D41-B54C-5CA1526C7FDD}" destId="{9322E7D7-BFA7-48C2-B98B-B33E7061F380}" srcOrd="0" destOrd="0" presId="urn:microsoft.com/office/officeart/2005/8/layout/vList2"/>
    <dgm:cxn modelId="{09B05691-DD5F-439B-B231-9BA5307468B1}" srcId="{23877673-B2B2-40B5-84B4-8F2D9F86F4DA}" destId="{BB5F9478-126F-4E88-AC6A-7CF09DCBC85B}" srcOrd="0" destOrd="0" parTransId="{6AC7F76E-2AE2-4F47-A50F-C2223DAC9B98}" sibTransId="{B097285B-F685-4FD2-92C5-FA22F7CF475F}"/>
    <dgm:cxn modelId="{07D34496-9F0B-48F8-9027-9D38CB55FB77}" type="presOf" srcId="{AFFD4B30-7026-4235-B52D-2043E127E258}" destId="{5F9140EF-C666-498C-A3AA-3E82A30E4958}" srcOrd="0" destOrd="0" presId="urn:microsoft.com/office/officeart/2005/8/layout/vList2"/>
    <dgm:cxn modelId="{9812EF9D-B5FC-484E-95F1-573818CE8DA4}" srcId="{23877673-B2B2-40B5-84B4-8F2D9F86F4DA}" destId="{A5AB6DDF-B547-4D41-B54C-5CA1526C7FDD}" srcOrd="2" destOrd="0" parTransId="{683160C5-2BF1-49CA-A52D-B20CEF7A0115}" sibTransId="{B54848B7-21E9-4E41-8861-5B0BBC98081B}"/>
    <dgm:cxn modelId="{54B73CAB-C7E2-4A42-931E-FC9A0903F5F4}" type="presOf" srcId="{23877673-B2B2-40B5-84B4-8F2D9F86F4DA}" destId="{9605854C-C3ED-4044-9C77-BCD01D37D0A8}" srcOrd="0" destOrd="0" presId="urn:microsoft.com/office/officeart/2005/8/layout/vList2"/>
    <dgm:cxn modelId="{048582CA-0772-4374-A781-43CAB6944714}" srcId="{23877673-B2B2-40B5-84B4-8F2D9F86F4DA}" destId="{AFFD4B30-7026-4235-B52D-2043E127E258}" srcOrd="1" destOrd="0" parTransId="{7846A84A-5BB3-479E-9561-D4583AFD2362}" sibTransId="{13C8B86B-24F2-4D0B-8EF2-8291C6FC3356}"/>
    <dgm:cxn modelId="{EAA1F2F3-AD1A-4F0F-ABBA-6470BE002DAD}" type="presOf" srcId="{BB5F9478-126F-4E88-AC6A-7CF09DCBC85B}" destId="{D60F3931-F45A-4D11-862D-1C47827BB228}" srcOrd="0" destOrd="0" presId="urn:microsoft.com/office/officeart/2005/8/layout/vList2"/>
    <dgm:cxn modelId="{21D8A134-D56F-4FAC-812A-41A3AFB3F11A}" type="presParOf" srcId="{9605854C-C3ED-4044-9C77-BCD01D37D0A8}" destId="{D60F3931-F45A-4D11-862D-1C47827BB228}" srcOrd="0" destOrd="0" presId="urn:microsoft.com/office/officeart/2005/8/layout/vList2"/>
    <dgm:cxn modelId="{5EB3CBCC-5126-481F-B277-5B239B7F3BE6}" type="presParOf" srcId="{9605854C-C3ED-4044-9C77-BCD01D37D0A8}" destId="{FC94D531-59C8-4DF0-81AD-BB7E48AE2FF3}" srcOrd="1" destOrd="0" presId="urn:microsoft.com/office/officeart/2005/8/layout/vList2"/>
    <dgm:cxn modelId="{562F2CD4-5CA1-45A4-98DE-B3942C60D6B7}" type="presParOf" srcId="{9605854C-C3ED-4044-9C77-BCD01D37D0A8}" destId="{5F9140EF-C666-498C-A3AA-3E82A30E4958}" srcOrd="2" destOrd="0" presId="urn:microsoft.com/office/officeart/2005/8/layout/vList2"/>
    <dgm:cxn modelId="{470ECA4F-C462-455C-9249-7B0D9A61333F}" type="presParOf" srcId="{9605854C-C3ED-4044-9C77-BCD01D37D0A8}" destId="{73AA9DF3-7276-419A-B6AA-72163D70D9BF}" srcOrd="3" destOrd="0" presId="urn:microsoft.com/office/officeart/2005/8/layout/vList2"/>
    <dgm:cxn modelId="{1DFB0B87-991C-4D9D-851F-56DA88EFB5C4}" type="presParOf" srcId="{9605854C-C3ED-4044-9C77-BCD01D37D0A8}" destId="{9322E7D7-BFA7-48C2-B98B-B33E7061F380}"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B68E927B-A19B-415B-A2C0-645F16028C3A}" type="doc">
      <dgm:prSet loTypeId="urn:microsoft.com/office/officeart/2005/8/layout/vList2" loCatId="list" qsTypeId="urn:microsoft.com/office/officeart/2005/8/quickstyle/3d1" qsCatId="3D" csTypeId="urn:microsoft.com/office/officeart/2005/8/colors/accent4_3" csCatId="accent4"/>
      <dgm:spPr/>
      <dgm:t>
        <a:bodyPr/>
        <a:lstStyle/>
        <a:p>
          <a:endParaRPr lang="cs-CZ"/>
        </a:p>
      </dgm:t>
    </dgm:pt>
    <dgm:pt modelId="{952021EB-6450-486B-ACA9-F8A7464EA7DF}">
      <dgm:prSet/>
      <dgm:spPr/>
      <dgm:t>
        <a:bodyPr/>
        <a:lstStyle/>
        <a:p>
          <a:pPr algn="ctr"/>
          <a:r>
            <a:rPr lang="cs-CZ" b="1" dirty="0" err="1"/>
            <a:t>Privacy</a:t>
          </a:r>
          <a:endParaRPr lang="cs-CZ" dirty="0"/>
        </a:p>
      </dgm:t>
    </dgm:pt>
    <dgm:pt modelId="{5DEE4B2F-A041-4EF4-89FC-1123E2523252}" type="parTrans" cxnId="{CD4B2E95-6F5C-4B3C-8853-8E7EA376E9B3}">
      <dgm:prSet/>
      <dgm:spPr/>
      <dgm:t>
        <a:bodyPr/>
        <a:lstStyle/>
        <a:p>
          <a:endParaRPr lang="cs-CZ"/>
        </a:p>
      </dgm:t>
    </dgm:pt>
    <dgm:pt modelId="{22AEB7C9-5B85-4EFC-BCD6-93EFB6E60B6A}" type="sibTrans" cxnId="{CD4B2E95-6F5C-4B3C-8853-8E7EA376E9B3}">
      <dgm:prSet/>
      <dgm:spPr/>
      <dgm:t>
        <a:bodyPr/>
        <a:lstStyle/>
        <a:p>
          <a:endParaRPr lang="cs-CZ"/>
        </a:p>
      </dgm:t>
    </dgm:pt>
    <dgm:pt modelId="{C4C4B2C1-9F2D-4E6A-969F-8F690EC3B774}" type="pres">
      <dgm:prSet presAssocID="{B68E927B-A19B-415B-A2C0-645F16028C3A}" presName="linear" presStyleCnt="0">
        <dgm:presLayoutVars>
          <dgm:animLvl val="lvl"/>
          <dgm:resizeHandles val="exact"/>
        </dgm:presLayoutVars>
      </dgm:prSet>
      <dgm:spPr/>
    </dgm:pt>
    <dgm:pt modelId="{73914101-B336-4690-BDC8-984948957DB3}" type="pres">
      <dgm:prSet presAssocID="{952021EB-6450-486B-ACA9-F8A7464EA7DF}" presName="parentText" presStyleLbl="node1" presStyleIdx="0" presStyleCnt="1">
        <dgm:presLayoutVars>
          <dgm:chMax val="0"/>
          <dgm:bulletEnabled val="1"/>
        </dgm:presLayoutVars>
      </dgm:prSet>
      <dgm:spPr/>
    </dgm:pt>
  </dgm:ptLst>
  <dgm:cxnLst>
    <dgm:cxn modelId="{CD4B2E95-6F5C-4B3C-8853-8E7EA376E9B3}" srcId="{B68E927B-A19B-415B-A2C0-645F16028C3A}" destId="{952021EB-6450-486B-ACA9-F8A7464EA7DF}" srcOrd="0" destOrd="0" parTransId="{5DEE4B2F-A041-4EF4-89FC-1123E2523252}" sibTransId="{22AEB7C9-5B85-4EFC-BCD6-93EFB6E60B6A}"/>
    <dgm:cxn modelId="{F51537D2-4013-4662-8F07-1C6104D36589}" type="presOf" srcId="{B68E927B-A19B-415B-A2C0-645F16028C3A}" destId="{C4C4B2C1-9F2D-4E6A-969F-8F690EC3B774}" srcOrd="0" destOrd="0" presId="urn:microsoft.com/office/officeart/2005/8/layout/vList2"/>
    <dgm:cxn modelId="{E7AEF0F0-9EEB-4AAE-8522-F486BB0D436F}" type="presOf" srcId="{952021EB-6450-486B-ACA9-F8A7464EA7DF}" destId="{73914101-B336-4690-BDC8-984948957DB3}" srcOrd="0" destOrd="0" presId="urn:microsoft.com/office/officeart/2005/8/layout/vList2"/>
    <dgm:cxn modelId="{3C6B7911-B3EB-4B2F-9588-61107897E8DD}" type="presParOf" srcId="{C4C4B2C1-9F2D-4E6A-969F-8F690EC3B774}" destId="{73914101-B336-4690-BDC8-984948957DB3}"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4.xml><?xml version="1.0" encoding="utf-8"?>
<dgm:dataModel xmlns:dgm="http://schemas.openxmlformats.org/drawingml/2006/diagram" xmlns:a="http://schemas.openxmlformats.org/drawingml/2006/main">
  <dgm:ptLst>
    <dgm:pt modelId="{3F180B75-B015-4077-90CF-08004CFE8423}" type="doc">
      <dgm:prSet loTypeId="urn:microsoft.com/office/officeart/2005/8/layout/vList2" loCatId="list" qsTypeId="urn:microsoft.com/office/officeart/2005/8/quickstyle/3d1" qsCatId="3D" csTypeId="urn:microsoft.com/office/officeart/2005/8/colors/accent6_2" csCatId="accent6"/>
      <dgm:spPr/>
      <dgm:t>
        <a:bodyPr/>
        <a:lstStyle/>
        <a:p>
          <a:endParaRPr lang="cs-CZ"/>
        </a:p>
      </dgm:t>
    </dgm:pt>
    <dgm:pt modelId="{09233B2E-F47F-42E8-9B9F-517EF64EBBFD}">
      <dgm:prSet/>
      <dgm:spPr/>
      <dgm:t>
        <a:bodyPr/>
        <a:lstStyle/>
        <a:p>
          <a:pPr algn="ctr"/>
          <a:r>
            <a:rPr lang="cs-CZ" b="1" dirty="0" err="1"/>
            <a:t>Confidentiality</a:t>
          </a:r>
          <a:endParaRPr lang="cs-CZ" dirty="0"/>
        </a:p>
      </dgm:t>
    </dgm:pt>
    <dgm:pt modelId="{FB39149F-3F2C-42F6-B5A2-E118A2D638C9}" type="parTrans" cxnId="{B532D199-EB28-4C68-958C-80D4393B8C2E}">
      <dgm:prSet/>
      <dgm:spPr/>
      <dgm:t>
        <a:bodyPr/>
        <a:lstStyle/>
        <a:p>
          <a:endParaRPr lang="cs-CZ"/>
        </a:p>
      </dgm:t>
    </dgm:pt>
    <dgm:pt modelId="{96BCE0EF-983D-4F53-BAFA-28F12C274377}" type="sibTrans" cxnId="{B532D199-EB28-4C68-958C-80D4393B8C2E}">
      <dgm:prSet/>
      <dgm:spPr/>
      <dgm:t>
        <a:bodyPr/>
        <a:lstStyle/>
        <a:p>
          <a:endParaRPr lang="cs-CZ"/>
        </a:p>
      </dgm:t>
    </dgm:pt>
    <dgm:pt modelId="{1054A5C8-7103-4FCF-BE17-06E28B12FC17}" type="pres">
      <dgm:prSet presAssocID="{3F180B75-B015-4077-90CF-08004CFE8423}" presName="linear" presStyleCnt="0">
        <dgm:presLayoutVars>
          <dgm:animLvl val="lvl"/>
          <dgm:resizeHandles val="exact"/>
        </dgm:presLayoutVars>
      </dgm:prSet>
      <dgm:spPr/>
    </dgm:pt>
    <dgm:pt modelId="{2F0FE113-4C00-465B-93ED-3C785A169E80}" type="pres">
      <dgm:prSet presAssocID="{09233B2E-F47F-42E8-9B9F-517EF64EBBFD}" presName="parentText" presStyleLbl="node1" presStyleIdx="0" presStyleCnt="1">
        <dgm:presLayoutVars>
          <dgm:chMax val="0"/>
          <dgm:bulletEnabled val="1"/>
        </dgm:presLayoutVars>
      </dgm:prSet>
      <dgm:spPr/>
    </dgm:pt>
  </dgm:ptLst>
  <dgm:cxnLst>
    <dgm:cxn modelId="{5239A802-DDFC-4B0C-AA2E-48FA71FBA777}" type="presOf" srcId="{09233B2E-F47F-42E8-9B9F-517EF64EBBFD}" destId="{2F0FE113-4C00-465B-93ED-3C785A169E80}" srcOrd="0" destOrd="0" presId="urn:microsoft.com/office/officeart/2005/8/layout/vList2"/>
    <dgm:cxn modelId="{B532D199-EB28-4C68-958C-80D4393B8C2E}" srcId="{3F180B75-B015-4077-90CF-08004CFE8423}" destId="{09233B2E-F47F-42E8-9B9F-517EF64EBBFD}" srcOrd="0" destOrd="0" parTransId="{FB39149F-3F2C-42F6-B5A2-E118A2D638C9}" sibTransId="{96BCE0EF-983D-4F53-BAFA-28F12C274377}"/>
    <dgm:cxn modelId="{C6D392DD-05FC-42DC-997F-A8F343207BE9}" type="presOf" srcId="{3F180B75-B015-4077-90CF-08004CFE8423}" destId="{1054A5C8-7103-4FCF-BE17-06E28B12FC17}" srcOrd="0" destOrd="0" presId="urn:microsoft.com/office/officeart/2005/8/layout/vList2"/>
    <dgm:cxn modelId="{7528B854-ED96-4143-A495-4509D055B037}" type="presParOf" srcId="{1054A5C8-7103-4FCF-BE17-06E28B12FC17}" destId="{2F0FE113-4C00-465B-93ED-3C785A169E80}" srcOrd="0" destOrd="0" presId="urn:microsoft.com/office/officeart/2005/8/layout/vList2"/>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25.xml><?xml version="1.0" encoding="utf-8"?>
<dgm:dataModel xmlns:dgm="http://schemas.openxmlformats.org/drawingml/2006/diagram" xmlns:a="http://schemas.openxmlformats.org/drawingml/2006/main">
  <dgm:ptLst>
    <dgm:pt modelId="{5B0E2E1A-E33B-46D4-9335-07B202CD67EF}" type="doc">
      <dgm:prSet loTypeId="urn:microsoft.com/office/officeart/2005/8/layout/vList2" loCatId="list" qsTypeId="urn:microsoft.com/office/officeart/2005/8/quickstyle/3d1" qsCatId="3D" csTypeId="urn:microsoft.com/office/officeart/2005/8/colors/accent6_2" csCatId="accent6"/>
      <dgm:spPr/>
      <dgm:t>
        <a:bodyPr/>
        <a:lstStyle/>
        <a:p>
          <a:endParaRPr lang="cs-CZ"/>
        </a:p>
      </dgm:t>
    </dgm:pt>
    <dgm:pt modelId="{ACAADFDA-A882-4C18-8017-0821B8D79ABD}">
      <dgm:prSet/>
      <dgm:spPr/>
      <dgm:t>
        <a:bodyPr/>
        <a:lstStyle/>
        <a:p>
          <a:r>
            <a:rPr lang="en-US"/>
            <a:t>The Provider is obliged to maintain confidentiality </a:t>
          </a:r>
          <a:r>
            <a:rPr lang="en-US" b="1" u="sng"/>
            <a:t>about all the facts </a:t>
          </a:r>
          <a:r>
            <a:rPr lang="en-US"/>
            <a:t>that he has learned in connection with the provision of health services</a:t>
          </a:r>
          <a:endParaRPr lang="cs-CZ"/>
        </a:p>
      </dgm:t>
    </dgm:pt>
    <dgm:pt modelId="{E8BC1E5F-A0E4-42B8-8588-24B95625048A}" type="parTrans" cxnId="{E07711F0-C7ED-40EA-BF1C-063AA26D32AC}">
      <dgm:prSet/>
      <dgm:spPr/>
      <dgm:t>
        <a:bodyPr/>
        <a:lstStyle/>
        <a:p>
          <a:endParaRPr lang="cs-CZ"/>
        </a:p>
      </dgm:t>
    </dgm:pt>
    <dgm:pt modelId="{A61723AB-5B92-4868-8BBE-DE7D9153BDDC}" type="sibTrans" cxnId="{E07711F0-C7ED-40EA-BF1C-063AA26D32AC}">
      <dgm:prSet/>
      <dgm:spPr/>
      <dgm:t>
        <a:bodyPr/>
        <a:lstStyle/>
        <a:p>
          <a:endParaRPr lang="cs-CZ"/>
        </a:p>
      </dgm:t>
    </dgm:pt>
    <dgm:pt modelId="{783ED75A-3BAF-4CDB-A673-14580CDC93B4}" type="pres">
      <dgm:prSet presAssocID="{5B0E2E1A-E33B-46D4-9335-07B202CD67EF}" presName="linear" presStyleCnt="0">
        <dgm:presLayoutVars>
          <dgm:animLvl val="lvl"/>
          <dgm:resizeHandles val="exact"/>
        </dgm:presLayoutVars>
      </dgm:prSet>
      <dgm:spPr/>
    </dgm:pt>
    <dgm:pt modelId="{5E45D876-26EF-4A72-90A3-D195691FD8DC}" type="pres">
      <dgm:prSet presAssocID="{ACAADFDA-A882-4C18-8017-0821B8D79ABD}" presName="parentText" presStyleLbl="node1" presStyleIdx="0" presStyleCnt="1">
        <dgm:presLayoutVars>
          <dgm:chMax val="0"/>
          <dgm:bulletEnabled val="1"/>
        </dgm:presLayoutVars>
      </dgm:prSet>
      <dgm:spPr/>
    </dgm:pt>
  </dgm:ptLst>
  <dgm:cxnLst>
    <dgm:cxn modelId="{D00B2384-1A58-46BD-9CB5-5E5E497EE653}" type="presOf" srcId="{ACAADFDA-A882-4C18-8017-0821B8D79ABD}" destId="{5E45D876-26EF-4A72-90A3-D195691FD8DC}" srcOrd="0" destOrd="0" presId="urn:microsoft.com/office/officeart/2005/8/layout/vList2"/>
    <dgm:cxn modelId="{8021B0CE-A362-4D4B-AD0A-C48E8B62F564}" type="presOf" srcId="{5B0E2E1A-E33B-46D4-9335-07B202CD67EF}" destId="{783ED75A-3BAF-4CDB-A673-14580CDC93B4}" srcOrd="0" destOrd="0" presId="urn:microsoft.com/office/officeart/2005/8/layout/vList2"/>
    <dgm:cxn modelId="{E07711F0-C7ED-40EA-BF1C-063AA26D32AC}" srcId="{5B0E2E1A-E33B-46D4-9335-07B202CD67EF}" destId="{ACAADFDA-A882-4C18-8017-0821B8D79ABD}" srcOrd="0" destOrd="0" parTransId="{E8BC1E5F-A0E4-42B8-8588-24B95625048A}" sibTransId="{A61723AB-5B92-4868-8BBE-DE7D9153BDDC}"/>
    <dgm:cxn modelId="{7D3663DF-C840-4C25-977E-86112E8F3044}" type="presParOf" srcId="{783ED75A-3BAF-4CDB-A673-14580CDC93B4}" destId="{5E45D876-26EF-4A72-90A3-D195691FD8DC}"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6.xml><?xml version="1.0" encoding="utf-8"?>
<dgm:dataModel xmlns:dgm="http://schemas.openxmlformats.org/drawingml/2006/diagram" xmlns:a="http://schemas.openxmlformats.org/drawingml/2006/main">
  <dgm:ptLst>
    <dgm:pt modelId="{F969965A-B79B-4748-9BA2-D517AE0BC3C4}" type="doc">
      <dgm:prSet loTypeId="urn:microsoft.com/office/officeart/2005/8/layout/vList2" loCatId="list" qsTypeId="urn:microsoft.com/office/officeart/2005/8/quickstyle/3d1" qsCatId="3D" csTypeId="urn:microsoft.com/office/officeart/2005/8/colors/accent6_2" csCatId="accent6"/>
      <dgm:spPr/>
      <dgm:t>
        <a:bodyPr/>
        <a:lstStyle/>
        <a:p>
          <a:endParaRPr lang="cs-CZ"/>
        </a:p>
      </dgm:t>
    </dgm:pt>
    <dgm:pt modelId="{464E446E-5DFF-47BC-8353-6272D99E598A}">
      <dgm:prSet/>
      <dgm:spPr/>
      <dgm:t>
        <a:bodyPr/>
        <a:lstStyle/>
        <a:p>
          <a:r>
            <a:rPr lang="en-US"/>
            <a:t>From the perspective of the law </a:t>
          </a:r>
          <a:r>
            <a:rPr lang="cs-CZ"/>
            <a:t>:</a:t>
          </a:r>
        </a:p>
      </dgm:t>
    </dgm:pt>
    <dgm:pt modelId="{1747D21E-9255-4F5F-9AE7-E597DB948CE7}" type="parTrans" cxnId="{AACA2812-7D4F-4E09-95D4-9CA2A1ACE5D7}">
      <dgm:prSet/>
      <dgm:spPr/>
      <dgm:t>
        <a:bodyPr/>
        <a:lstStyle/>
        <a:p>
          <a:endParaRPr lang="cs-CZ"/>
        </a:p>
      </dgm:t>
    </dgm:pt>
    <dgm:pt modelId="{6489E006-CA72-4DA6-8FA0-57655276FF1B}" type="sibTrans" cxnId="{AACA2812-7D4F-4E09-95D4-9CA2A1ACE5D7}">
      <dgm:prSet/>
      <dgm:spPr/>
      <dgm:t>
        <a:bodyPr/>
        <a:lstStyle/>
        <a:p>
          <a:endParaRPr lang="cs-CZ"/>
        </a:p>
      </dgm:t>
    </dgm:pt>
    <dgm:pt modelId="{15B8129C-A885-4EEB-A6EC-47E52E9610D0}">
      <dgm:prSet/>
      <dgm:spPr/>
      <dgm:t>
        <a:bodyPr/>
        <a:lstStyle/>
        <a:p>
          <a:r>
            <a:rPr lang="cs-CZ"/>
            <a:t>Confidentiality of a healthcare professional</a:t>
          </a:r>
        </a:p>
      </dgm:t>
    </dgm:pt>
    <dgm:pt modelId="{BA45CF4D-5A90-49CF-919D-2030DC591680}" type="parTrans" cxnId="{6D37D6D1-8890-465C-B2BB-E5482B6A5860}">
      <dgm:prSet/>
      <dgm:spPr/>
      <dgm:t>
        <a:bodyPr/>
        <a:lstStyle/>
        <a:p>
          <a:endParaRPr lang="cs-CZ"/>
        </a:p>
      </dgm:t>
    </dgm:pt>
    <dgm:pt modelId="{06B53E24-4B70-46FB-BE05-90E735933450}" type="sibTrans" cxnId="{6D37D6D1-8890-465C-B2BB-E5482B6A5860}">
      <dgm:prSet/>
      <dgm:spPr/>
      <dgm:t>
        <a:bodyPr/>
        <a:lstStyle/>
        <a:p>
          <a:endParaRPr lang="cs-CZ"/>
        </a:p>
      </dgm:t>
    </dgm:pt>
    <dgm:pt modelId="{CEF1E852-C4D5-4510-B7FE-1C920DAA3B88}">
      <dgm:prSet/>
      <dgm:spPr/>
      <dgm:t>
        <a:bodyPr/>
        <a:lstStyle/>
        <a:p>
          <a:r>
            <a:rPr lang="cs-CZ"/>
            <a:t>Confidentiality of a healthcare provider </a:t>
          </a:r>
        </a:p>
      </dgm:t>
    </dgm:pt>
    <dgm:pt modelId="{D606D026-65AF-4FA1-9CFB-5A92645D42F6}" type="parTrans" cxnId="{33A59151-253D-4299-9EDB-7AE631FDCB5B}">
      <dgm:prSet/>
      <dgm:spPr/>
      <dgm:t>
        <a:bodyPr/>
        <a:lstStyle/>
        <a:p>
          <a:endParaRPr lang="cs-CZ"/>
        </a:p>
      </dgm:t>
    </dgm:pt>
    <dgm:pt modelId="{DAB757B1-73C6-4CB1-ACB3-A2D73E3612A5}" type="sibTrans" cxnId="{33A59151-253D-4299-9EDB-7AE631FDCB5B}">
      <dgm:prSet/>
      <dgm:spPr/>
      <dgm:t>
        <a:bodyPr/>
        <a:lstStyle/>
        <a:p>
          <a:endParaRPr lang="cs-CZ"/>
        </a:p>
      </dgm:t>
    </dgm:pt>
    <dgm:pt modelId="{C7D28FBA-AE9B-4A17-8D3F-32818E82E5C4}">
      <dgm:prSet/>
      <dgm:spPr/>
      <dgm:t>
        <a:bodyPr/>
        <a:lstStyle/>
        <a:p>
          <a:r>
            <a:rPr lang="en-US"/>
            <a:t>Much, </a:t>
          </a:r>
          <a:r>
            <a:rPr lang="cs-CZ" b="1"/>
            <a:t>MUCH</a:t>
          </a:r>
          <a:r>
            <a:rPr lang="en-US" b="1"/>
            <a:t>(!)</a:t>
          </a:r>
          <a:r>
            <a:rPr lang="en-US"/>
            <a:t> </a:t>
          </a:r>
          <a:r>
            <a:rPr lang="cs-CZ"/>
            <a:t>h</a:t>
          </a:r>
          <a:r>
            <a:rPr lang="en-US"/>
            <a:t>igher standard</a:t>
          </a:r>
          <a:r>
            <a:rPr lang="cs-CZ"/>
            <a:t>s</a:t>
          </a:r>
          <a:r>
            <a:rPr lang="en-US"/>
            <a:t> of confidentiality than other </a:t>
          </a:r>
          <a:r>
            <a:rPr lang="cs-CZ"/>
            <a:t>professions</a:t>
          </a:r>
        </a:p>
      </dgm:t>
    </dgm:pt>
    <dgm:pt modelId="{9C8C2AAD-A256-4809-9978-00CB8081AE13}" type="parTrans" cxnId="{E5DFE17B-6C66-40FE-B3C4-43C523773DF6}">
      <dgm:prSet/>
      <dgm:spPr/>
      <dgm:t>
        <a:bodyPr/>
        <a:lstStyle/>
        <a:p>
          <a:endParaRPr lang="cs-CZ"/>
        </a:p>
      </dgm:t>
    </dgm:pt>
    <dgm:pt modelId="{75D69E7F-C044-4630-ADCA-44B384EED053}" type="sibTrans" cxnId="{E5DFE17B-6C66-40FE-B3C4-43C523773DF6}">
      <dgm:prSet/>
      <dgm:spPr/>
      <dgm:t>
        <a:bodyPr/>
        <a:lstStyle/>
        <a:p>
          <a:endParaRPr lang="cs-CZ"/>
        </a:p>
      </dgm:t>
    </dgm:pt>
    <dgm:pt modelId="{BF621758-7223-4B08-B4F3-EB3D8EF40754}">
      <dgm:prSet/>
      <dgm:spPr/>
      <dgm:t>
        <a:bodyPr/>
        <a:lstStyle/>
        <a:p>
          <a:r>
            <a:rPr lang="en-US"/>
            <a:t>Break only in cases precisely defined </a:t>
          </a:r>
          <a:r>
            <a:rPr lang="cs-CZ"/>
            <a:t>by </a:t>
          </a:r>
          <a:r>
            <a:rPr lang="en-US"/>
            <a:t>the </a:t>
          </a:r>
          <a:r>
            <a:rPr lang="cs-CZ"/>
            <a:t>Law</a:t>
          </a:r>
        </a:p>
      </dgm:t>
    </dgm:pt>
    <dgm:pt modelId="{45862753-A2F5-40D0-A209-DA7A29672B52}" type="parTrans" cxnId="{031BE303-BF22-46CE-9410-D30BE7FC13B9}">
      <dgm:prSet/>
      <dgm:spPr/>
      <dgm:t>
        <a:bodyPr/>
        <a:lstStyle/>
        <a:p>
          <a:endParaRPr lang="cs-CZ"/>
        </a:p>
      </dgm:t>
    </dgm:pt>
    <dgm:pt modelId="{FAFA5389-0E13-4185-9790-AECF023F9885}" type="sibTrans" cxnId="{031BE303-BF22-46CE-9410-D30BE7FC13B9}">
      <dgm:prSet/>
      <dgm:spPr/>
      <dgm:t>
        <a:bodyPr/>
        <a:lstStyle/>
        <a:p>
          <a:endParaRPr lang="cs-CZ"/>
        </a:p>
      </dgm:t>
    </dgm:pt>
    <dgm:pt modelId="{716FF300-FF52-48C8-869D-D4C24BA36091}" type="pres">
      <dgm:prSet presAssocID="{F969965A-B79B-4748-9BA2-D517AE0BC3C4}" presName="linear" presStyleCnt="0">
        <dgm:presLayoutVars>
          <dgm:animLvl val="lvl"/>
          <dgm:resizeHandles val="exact"/>
        </dgm:presLayoutVars>
      </dgm:prSet>
      <dgm:spPr/>
    </dgm:pt>
    <dgm:pt modelId="{7DACA3D2-24A3-4810-93CE-B253878507BD}" type="pres">
      <dgm:prSet presAssocID="{464E446E-5DFF-47BC-8353-6272D99E598A}" presName="parentText" presStyleLbl="node1" presStyleIdx="0" presStyleCnt="3">
        <dgm:presLayoutVars>
          <dgm:chMax val="0"/>
          <dgm:bulletEnabled val="1"/>
        </dgm:presLayoutVars>
      </dgm:prSet>
      <dgm:spPr/>
    </dgm:pt>
    <dgm:pt modelId="{E80DCF07-85AF-4FFF-A887-942968668FBF}" type="pres">
      <dgm:prSet presAssocID="{464E446E-5DFF-47BC-8353-6272D99E598A}" presName="childText" presStyleLbl="revTx" presStyleIdx="0" presStyleCnt="1">
        <dgm:presLayoutVars>
          <dgm:bulletEnabled val="1"/>
        </dgm:presLayoutVars>
      </dgm:prSet>
      <dgm:spPr/>
    </dgm:pt>
    <dgm:pt modelId="{7D749FD6-CBE0-4AD0-91D3-9D1EBA1B3CA9}" type="pres">
      <dgm:prSet presAssocID="{C7D28FBA-AE9B-4A17-8D3F-32818E82E5C4}" presName="parentText" presStyleLbl="node1" presStyleIdx="1" presStyleCnt="3">
        <dgm:presLayoutVars>
          <dgm:chMax val="0"/>
          <dgm:bulletEnabled val="1"/>
        </dgm:presLayoutVars>
      </dgm:prSet>
      <dgm:spPr/>
    </dgm:pt>
    <dgm:pt modelId="{D8C8C440-77EB-4C83-B51A-071AC1F89B8B}" type="pres">
      <dgm:prSet presAssocID="{75D69E7F-C044-4630-ADCA-44B384EED053}" presName="spacer" presStyleCnt="0"/>
      <dgm:spPr/>
    </dgm:pt>
    <dgm:pt modelId="{754FE76F-A8E9-42A9-B6CA-548845AC48A8}" type="pres">
      <dgm:prSet presAssocID="{BF621758-7223-4B08-B4F3-EB3D8EF40754}" presName="parentText" presStyleLbl="node1" presStyleIdx="2" presStyleCnt="3">
        <dgm:presLayoutVars>
          <dgm:chMax val="0"/>
          <dgm:bulletEnabled val="1"/>
        </dgm:presLayoutVars>
      </dgm:prSet>
      <dgm:spPr/>
    </dgm:pt>
  </dgm:ptLst>
  <dgm:cxnLst>
    <dgm:cxn modelId="{031BE303-BF22-46CE-9410-D30BE7FC13B9}" srcId="{F969965A-B79B-4748-9BA2-D517AE0BC3C4}" destId="{BF621758-7223-4B08-B4F3-EB3D8EF40754}" srcOrd="2" destOrd="0" parTransId="{45862753-A2F5-40D0-A209-DA7A29672B52}" sibTransId="{FAFA5389-0E13-4185-9790-AECF023F9885}"/>
    <dgm:cxn modelId="{AACA2812-7D4F-4E09-95D4-9CA2A1ACE5D7}" srcId="{F969965A-B79B-4748-9BA2-D517AE0BC3C4}" destId="{464E446E-5DFF-47BC-8353-6272D99E598A}" srcOrd="0" destOrd="0" parTransId="{1747D21E-9255-4F5F-9AE7-E597DB948CE7}" sibTransId="{6489E006-CA72-4DA6-8FA0-57655276FF1B}"/>
    <dgm:cxn modelId="{BB3D723B-C435-438A-9D9C-E25E58B77C64}" type="presOf" srcId="{F969965A-B79B-4748-9BA2-D517AE0BC3C4}" destId="{716FF300-FF52-48C8-869D-D4C24BA36091}" srcOrd="0" destOrd="0" presId="urn:microsoft.com/office/officeart/2005/8/layout/vList2"/>
    <dgm:cxn modelId="{B634F66A-F600-4158-B107-64A6E1950C64}" type="presOf" srcId="{C7D28FBA-AE9B-4A17-8D3F-32818E82E5C4}" destId="{7D749FD6-CBE0-4AD0-91D3-9D1EBA1B3CA9}" srcOrd="0" destOrd="0" presId="urn:microsoft.com/office/officeart/2005/8/layout/vList2"/>
    <dgm:cxn modelId="{33A59151-253D-4299-9EDB-7AE631FDCB5B}" srcId="{464E446E-5DFF-47BC-8353-6272D99E598A}" destId="{CEF1E852-C4D5-4510-B7FE-1C920DAA3B88}" srcOrd="1" destOrd="0" parTransId="{D606D026-65AF-4FA1-9CFB-5A92645D42F6}" sibTransId="{DAB757B1-73C6-4CB1-ACB3-A2D73E3612A5}"/>
    <dgm:cxn modelId="{E5DFE17B-6C66-40FE-B3C4-43C523773DF6}" srcId="{F969965A-B79B-4748-9BA2-D517AE0BC3C4}" destId="{C7D28FBA-AE9B-4A17-8D3F-32818E82E5C4}" srcOrd="1" destOrd="0" parTransId="{9C8C2AAD-A256-4809-9978-00CB8081AE13}" sibTransId="{75D69E7F-C044-4630-ADCA-44B384EED053}"/>
    <dgm:cxn modelId="{63C3588A-9C54-4FFF-949C-FE9ED890C02A}" type="presOf" srcId="{464E446E-5DFF-47BC-8353-6272D99E598A}" destId="{7DACA3D2-24A3-4810-93CE-B253878507BD}" srcOrd="0" destOrd="0" presId="urn:microsoft.com/office/officeart/2005/8/layout/vList2"/>
    <dgm:cxn modelId="{40049A99-5562-45B1-9627-EDBEC7E68935}" type="presOf" srcId="{CEF1E852-C4D5-4510-B7FE-1C920DAA3B88}" destId="{E80DCF07-85AF-4FFF-A887-942968668FBF}" srcOrd="0" destOrd="1" presId="urn:microsoft.com/office/officeart/2005/8/layout/vList2"/>
    <dgm:cxn modelId="{6D37D6D1-8890-465C-B2BB-E5482B6A5860}" srcId="{464E446E-5DFF-47BC-8353-6272D99E598A}" destId="{15B8129C-A885-4EEB-A6EC-47E52E9610D0}" srcOrd="0" destOrd="0" parTransId="{BA45CF4D-5A90-49CF-919D-2030DC591680}" sibTransId="{06B53E24-4B70-46FB-BE05-90E735933450}"/>
    <dgm:cxn modelId="{E73A87DF-9A4B-4715-9E00-F221DD64A31C}" type="presOf" srcId="{BF621758-7223-4B08-B4F3-EB3D8EF40754}" destId="{754FE76F-A8E9-42A9-B6CA-548845AC48A8}" srcOrd="0" destOrd="0" presId="urn:microsoft.com/office/officeart/2005/8/layout/vList2"/>
    <dgm:cxn modelId="{8617D5ED-E460-44A1-8D90-E89ADF381DC2}" type="presOf" srcId="{15B8129C-A885-4EEB-A6EC-47E52E9610D0}" destId="{E80DCF07-85AF-4FFF-A887-942968668FBF}" srcOrd="0" destOrd="0" presId="urn:microsoft.com/office/officeart/2005/8/layout/vList2"/>
    <dgm:cxn modelId="{4F4BF333-D64B-447F-8A3E-4C4E099F290D}" type="presParOf" srcId="{716FF300-FF52-48C8-869D-D4C24BA36091}" destId="{7DACA3D2-24A3-4810-93CE-B253878507BD}" srcOrd="0" destOrd="0" presId="urn:microsoft.com/office/officeart/2005/8/layout/vList2"/>
    <dgm:cxn modelId="{EC2DD2BE-D8A0-46BC-9117-B365B4C5EA54}" type="presParOf" srcId="{716FF300-FF52-48C8-869D-D4C24BA36091}" destId="{E80DCF07-85AF-4FFF-A887-942968668FBF}" srcOrd="1" destOrd="0" presId="urn:microsoft.com/office/officeart/2005/8/layout/vList2"/>
    <dgm:cxn modelId="{16CC3FB4-1C0D-4270-BB4A-131B45D3F766}" type="presParOf" srcId="{716FF300-FF52-48C8-869D-D4C24BA36091}" destId="{7D749FD6-CBE0-4AD0-91D3-9D1EBA1B3CA9}" srcOrd="2" destOrd="0" presId="urn:microsoft.com/office/officeart/2005/8/layout/vList2"/>
    <dgm:cxn modelId="{3490C4A5-300F-4360-BD8B-32F612D33CD0}" type="presParOf" srcId="{716FF300-FF52-48C8-869D-D4C24BA36091}" destId="{D8C8C440-77EB-4C83-B51A-071AC1F89B8B}" srcOrd="3" destOrd="0" presId="urn:microsoft.com/office/officeart/2005/8/layout/vList2"/>
    <dgm:cxn modelId="{8D1F5713-7EB6-40CC-B04E-8FA941F645B7}" type="presParOf" srcId="{716FF300-FF52-48C8-869D-D4C24BA36091}" destId="{754FE76F-A8E9-42A9-B6CA-548845AC48A8}"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7.xml><?xml version="1.0" encoding="utf-8"?>
<dgm:dataModel xmlns:dgm="http://schemas.openxmlformats.org/drawingml/2006/diagram" xmlns:a="http://schemas.openxmlformats.org/drawingml/2006/main">
  <dgm:ptLst>
    <dgm:pt modelId="{2A25AD38-F75B-48C7-88A2-F916F1D7D87E}" type="doc">
      <dgm:prSet loTypeId="urn:microsoft.com/office/officeart/2005/8/layout/vList2" loCatId="list" qsTypeId="urn:microsoft.com/office/officeart/2005/8/quickstyle/3d1" qsCatId="3D" csTypeId="urn:microsoft.com/office/officeart/2005/8/colors/accent6_2" csCatId="accent6" phldr="1"/>
      <dgm:spPr/>
      <dgm:t>
        <a:bodyPr/>
        <a:lstStyle/>
        <a:p>
          <a:endParaRPr lang="cs-CZ"/>
        </a:p>
      </dgm:t>
    </dgm:pt>
    <dgm:pt modelId="{9A2C6984-6B19-4A40-BD10-DE0E3561260A}">
      <dgm:prSet/>
      <dgm:spPr/>
      <dgm:t>
        <a:bodyPr/>
        <a:lstStyle/>
        <a:p>
          <a:r>
            <a:rPr lang="en-US" dirty="0"/>
            <a:t>The Provider is obliged to keep and store medical records and dispose of them according to this Act and other legal regulations. Health documentation is a set of information:</a:t>
          </a:r>
          <a:endParaRPr lang="cs-CZ" dirty="0"/>
        </a:p>
      </dgm:t>
    </dgm:pt>
    <dgm:pt modelId="{CAC9F9FE-E46B-41CB-88B5-203C60B7C85D}" type="parTrans" cxnId="{CCA6E1E8-4F9E-43CB-935C-4C796A92F334}">
      <dgm:prSet/>
      <dgm:spPr/>
      <dgm:t>
        <a:bodyPr/>
        <a:lstStyle/>
        <a:p>
          <a:endParaRPr lang="cs-CZ"/>
        </a:p>
      </dgm:t>
    </dgm:pt>
    <dgm:pt modelId="{CDEFA3D5-C0F7-447E-B3BC-A723D4A2FCCE}" type="sibTrans" cxnId="{CCA6E1E8-4F9E-43CB-935C-4C796A92F334}">
      <dgm:prSet/>
      <dgm:spPr/>
      <dgm:t>
        <a:bodyPr/>
        <a:lstStyle/>
        <a:p>
          <a:endParaRPr lang="cs-CZ"/>
        </a:p>
      </dgm:t>
    </dgm:pt>
    <dgm:pt modelId="{9493B655-2301-4C55-93A9-37354BDCD076}">
      <dgm:prSet/>
      <dgm:spPr/>
      <dgm:t>
        <a:bodyPr/>
        <a:lstStyle/>
        <a:p>
          <a:r>
            <a:rPr lang="cs-CZ"/>
            <a:t>Patient</a:t>
          </a:r>
          <a:r>
            <a:rPr lang="en-US"/>
            <a:t>’</a:t>
          </a:r>
          <a:r>
            <a:rPr lang="cs-CZ"/>
            <a:t>s identification data</a:t>
          </a:r>
        </a:p>
      </dgm:t>
    </dgm:pt>
    <dgm:pt modelId="{1D9746E6-DA28-4B4D-B356-17FEFDE1330D}" type="parTrans" cxnId="{5AC99CF1-EB8F-49B1-A842-74DB21ECAB4E}">
      <dgm:prSet/>
      <dgm:spPr/>
      <dgm:t>
        <a:bodyPr/>
        <a:lstStyle/>
        <a:p>
          <a:endParaRPr lang="cs-CZ"/>
        </a:p>
      </dgm:t>
    </dgm:pt>
    <dgm:pt modelId="{20F8EBD8-DECA-4B3B-8A5B-87AA3F085E76}" type="sibTrans" cxnId="{5AC99CF1-EB8F-49B1-A842-74DB21ECAB4E}">
      <dgm:prSet/>
      <dgm:spPr/>
      <dgm:t>
        <a:bodyPr/>
        <a:lstStyle/>
        <a:p>
          <a:endParaRPr lang="cs-CZ"/>
        </a:p>
      </dgm:t>
    </dgm:pt>
    <dgm:pt modelId="{075A0F88-547D-4D03-B000-A2A78D7155AA}">
      <dgm:prSet/>
      <dgm:spPr/>
      <dgm:t>
        <a:bodyPr/>
        <a:lstStyle/>
        <a:p>
          <a:r>
            <a:rPr lang="en-US"/>
            <a:t>the sex of the patient</a:t>
          </a:r>
          <a:endParaRPr lang="cs-CZ"/>
        </a:p>
      </dgm:t>
    </dgm:pt>
    <dgm:pt modelId="{9E2954E1-E97D-4C71-B537-3CA9D3514B9E}" type="parTrans" cxnId="{013BBFB2-159D-4943-A5C1-80497C21E888}">
      <dgm:prSet/>
      <dgm:spPr/>
      <dgm:t>
        <a:bodyPr/>
        <a:lstStyle/>
        <a:p>
          <a:endParaRPr lang="cs-CZ"/>
        </a:p>
      </dgm:t>
    </dgm:pt>
    <dgm:pt modelId="{7BED49B5-E2A2-440D-AFAB-7615FD2B4895}" type="sibTrans" cxnId="{013BBFB2-159D-4943-A5C1-80497C21E888}">
      <dgm:prSet/>
      <dgm:spPr/>
      <dgm:t>
        <a:bodyPr/>
        <a:lstStyle/>
        <a:p>
          <a:endParaRPr lang="cs-CZ"/>
        </a:p>
      </dgm:t>
    </dgm:pt>
    <dgm:pt modelId="{1E4B33D3-A956-4F99-8499-1D0567AC80ED}">
      <dgm:prSet/>
      <dgm:spPr/>
      <dgm:t>
        <a:bodyPr/>
        <a:lstStyle/>
        <a:p>
          <a:r>
            <a:rPr lang="en-US"/>
            <a:t>identification data of the health</a:t>
          </a:r>
          <a:r>
            <a:rPr lang="cs-CZ"/>
            <a:t>care</a:t>
          </a:r>
          <a:r>
            <a:rPr lang="en-US"/>
            <a:t> provider</a:t>
          </a:r>
          <a:endParaRPr lang="cs-CZ"/>
        </a:p>
      </dgm:t>
    </dgm:pt>
    <dgm:pt modelId="{92BAE334-694F-41CF-ADD0-7632FE1A7150}" type="parTrans" cxnId="{BFCCA5AC-1F76-4A76-93FA-39F497968FA2}">
      <dgm:prSet/>
      <dgm:spPr/>
      <dgm:t>
        <a:bodyPr/>
        <a:lstStyle/>
        <a:p>
          <a:endParaRPr lang="cs-CZ"/>
        </a:p>
      </dgm:t>
    </dgm:pt>
    <dgm:pt modelId="{B530979D-46B3-43B5-AE73-413E9DEAF7C8}" type="sibTrans" cxnId="{BFCCA5AC-1F76-4A76-93FA-39F497968FA2}">
      <dgm:prSet/>
      <dgm:spPr/>
      <dgm:t>
        <a:bodyPr/>
        <a:lstStyle/>
        <a:p>
          <a:endParaRPr lang="cs-CZ"/>
        </a:p>
      </dgm:t>
    </dgm:pt>
    <dgm:pt modelId="{CECCEC41-E852-4F44-AA5C-00F9392CCBD1}">
      <dgm:prSet/>
      <dgm:spPr/>
      <dgm:t>
        <a:bodyPr/>
        <a:lstStyle/>
        <a:p>
          <a:r>
            <a:rPr lang="en-US" dirty="0"/>
            <a:t>information on the patient's state of health</a:t>
          </a:r>
          <a:endParaRPr lang="cs-CZ" dirty="0"/>
        </a:p>
      </dgm:t>
    </dgm:pt>
    <dgm:pt modelId="{FF7C268F-5A6B-4C53-90F6-735E74536855}" type="parTrans" cxnId="{A31658D8-8C43-469D-827A-42DA323CF9C6}">
      <dgm:prSet/>
      <dgm:spPr/>
      <dgm:t>
        <a:bodyPr/>
        <a:lstStyle/>
        <a:p>
          <a:endParaRPr lang="cs-CZ"/>
        </a:p>
      </dgm:t>
    </dgm:pt>
    <dgm:pt modelId="{1E9E88C3-5A4C-4FF7-8892-CE1E249B75F1}" type="sibTrans" cxnId="{A31658D8-8C43-469D-827A-42DA323CF9C6}">
      <dgm:prSet/>
      <dgm:spPr/>
      <dgm:t>
        <a:bodyPr/>
        <a:lstStyle/>
        <a:p>
          <a:endParaRPr lang="cs-CZ"/>
        </a:p>
      </dgm:t>
    </dgm:pt>
    <dgm:pt modelId="{A29D1622-FBA0-43CB-9CC7-322FB781FD6A}">
      <dgm:prSet/>
      <dgm:spPr/>
      <dgm:t>
        <a:bodyPr/>
        <a:lstStyle/>
        <a:p>
          <a:r>
            <a:rPr lang="en-US"/>
            <a:t>data from the family, personal and occupational history of the patient, and </a:t>
          </a:r>
          <a:r>
            <a:rPr lang="cs-CZ"/>
            <a:t>(</a:t>
          </a:r>
          <a:r>
            <a:rPr lang="en-US"/>
            <a:t>if justified</a:t>
          </a:r>
          <a:r>
            <a:rPr lang="cs-CZ"/>
            <a:t>)</a:t>
          </a:r>
          <a:r>
            <a:rPr lang="en-US"/>
            <a:t> also from social history</a:t>
          </a:r>
          <a:endParaRPr lang="cs-CZ"/>
        </a:p>
      </dgm:t>
    </dgm:pt>
    <dgm:pt modelId="{DE365D36-6026-4BE8-B736-BD1591939307}" type="parTrans" cxnId="{7210861C-1E4B-402C-B7DD-19CEE066DC0E}">
      <dgm:prSet/>
      <dgm:spPr/>
      <dgm:t>
        <a:bodyPr/>
        <a:lstStyle/>
        <a:p>
          <a:endParaRPr lang="cs-CZ"/>
        </a:p>
      </dgm:t>
    </dgm:pt>
    <dgm:pt modelId="{C7579E23-8C51-48E3-8D47-C8D10F768931}" type="sibTrans" cxnId="{7210861C-1E4B-402C-B7DD-19CEE066DC0E}">
      <dgm:prSet/>
      <dgm:spPr/>
      <dgm:t>
        <a:bodyPr/>
        <a:lstStyle/>
        <a:p>
          <a:endParaRPr lang="cs-CZ"/>
        </a:p>
      </dgm:t>
    </dgm:pt>
    <dgm:pt modelId="{F43E1E7C-FFA3-4D43-9B32-45EFB5CD98CC}">
      <dgm:prSet/>
      <dgm:spPr/>
      <dgm:t>
        <a:bodyPr/>
        <a:lstStyle/>
        <a:p>
          <a:r>
            <a:rPr lang="en-US"/>
            <a:t>data relating to the death of the patient</a:t>
          </a:r>
          <a:endParaRPr lang="cs-CZ"/>
        </a:p>
      </dgm:t>
    </dgm:pt>
    <dgm:pt modelId="{1783813C-CE62-4EC5-8B08-E5ADE4003A10}" type="parTrans" cxnId="{F35E24CC-3870-446C-809A-DB0BA9783337}">
      <dgm:prSet/>
      <dgm:spPr/>
      <dgm:t>
        <a:bodyPr/>
        <a:lstStyle/>
        <a:p>
          <a:endParaRPr lang="cs-CZ"/>
        </a:p>
      </dgm:t>
    </dgm:pt>
    <dgm:pt modelId="{F8B819B7-07EC-47C2-A212-4BA01AFDB501}" type="sibTrans" cxnId="{F35E24CC-3870-446C-809A-DB0BA9783337}">
      <dgm:prSet/>
      <dgm:spPr/>
      <dgm:t>
        <a:bodyPr/>
        <a:lstStyle/>
        <a:p>
          <a:endParaRPr lang="cs-CZ"/>
        </a:p>
      </dgm:t>
    </dgm:pt>
    <dgm:pt modelId="{DD0F8AC4-B25E-4054-BE61-879B85AAEC25}" type="pres">
      <dgm:prSet presAssocID="{2A25AD38-F75B-48C7-88A2-F916F1D7D87E}" presName="linear" presStyleCnt="0">
        <dgm:presLayoutVars>
          <dgm:animLvl val="lvl"/>
          <dgm:resizeHandles val="exact"/>
        </dgm:presLayoutVars>
      </dgm:prSet>
      <dgm:spPr/>
    </dgm:pt>
    <dgm:pt modelId="{5CAFCEDF-82ED-464A-BA27-B3A91D1E3CCD}" type="pres">
      <dgm:prSet presAssocID="{9A2C6984-6B19-4A40-BD10-DE0E3561260A}" presName="parentText" presStyleLbl="node1" presStyleIdx="0" presStyleCnt="1" custScaleY="100665">
        <dgm:presLayoutVars>
          <dgm:chMax val="0"/>
          <dgm:bulletEnabled val="1"/>
        </dgm:presLayoutVars>
      </dgm:prSet>
      <dgm:spPr/>
    </dgm:pt>
    <dgm:pt modelId="{20993516-1590-4E7A-BFC2-DEA9F5D7DFD8}" type="pres">
      <dgm:prSet presAssocID="{9A2C6984-6B19-4A40-BD10-DE0E3561260A}" presName="childText" presStyleLbl="revTx" presStyleIdx="0" presStyleCnt="1">
        <dgm:presLayoutVars>
          <dgm:bulletEnabled val="1"/>
        </dgm:presLayoutVars>
      </dgm:prSet>
      <dgm:spPr/>
    </dgm:pt>
  </dgm:ptLst>
  <dgm:cxnLst>
    <dgm:cxn modelId="{905CD011-C232-4F99-BB53-1AABDC4A732C}" type="presOf" srcId="{A29D1622-FBA0-43CB-9CC7-322FB781FD6A}" destId="{20993516-1590-4E7A-BFC2-DEA9F5D7DFD8}" srcOrd="0" destOrd="4" presId="urn:microsoft.com/office/officeart/2005/8/layout/vList2"/>
    <dgm:cxn modelId="{4797C814-CEEA-4D30-A592-3127D576E0D3}" type="presOf" srcId="{075A0F88-547D-4D03-B000-A2A78D7155AA}" destId="{20993516-1590-4E7A-BFC2-DEA9F5D7DFD8}" srcOrd="0" destOrd="1" presId="urn:microsoft.com/office/officeart/2005/8/layout/vList2"/>
    <dgm:cxn modelId="{7210861C-1E4B-402C-B7DD-19CEE066DC0E}" srcId="{9A2C6984-6B19-4A40-BD10-DE0E3561260A}" destId="{A29D1622-FBA0-43CB-9CC7-322FB781FD6A}" srcOrd="4" destOrd="0" parTransId="{DE365D36-6026-4BE8-B736-BD1591939307}" sibTransId="{C7579E23-8C51-48E3-8D47-C8D10F768931}"/>
    <dgm:cxn modelId="{580D4230-CDA4-41ED-8C4E-8AA1F7543D0F}" type="presOf" srcId="{F43E1E7C-FFA3-4D43-9B32-45EFB5CD98CC}" destId="{20993516-1590-4E7A-BFC2-DEA9F5D7DFD8}" srcOrd="0" destOrd="5" presId="urn:microsoft.com/office/officeart/2005/8/layout/vList2"/>
    <dgm:cxn modelId="{C12B6952-9A17-4327-8FFD-93E0CAFEED7C}" type="presOf" srcId="{9A2C6984-6B19-4A40-BD10-DE0E3561260A}" destId="{5CAFCEDF-82ED-464A-BA27-B3A91D1E3CCD}" srcOrd="0" destOrd="0" presId="urn:microsoft.com/office/officeart/2005/8/layout/vList2"/>
    <dgm:cxn modelId="{22034059-428C-4231-9C56-CEDEDEAAF316}" type="presOf" srcId="{9493B655-2301-4C55-93A9-37354BDCD076}" destId="{20993516-1590-4E7A-BFC2-DEA9F5D7DFD8}" srcOrd="0" destOrd="0" presId="urn:microsoft.com/office/officeart/2005/8/layout/vList2"/>
    <dgm:cxn modelId="{3B9C0E95-F58E-48DC-B488-E2EAA7FFDFF1}" type="presOf" srcId="{1E4B33D3-A956-4F99-8499-1D0567AC80ED}" destId="{20993516-1590-4E7A-BFC2-DEA9F5D7DFD8}" srcOrd="0" destOrd="2" presId="urn:microsoft.com/office/officeart/2005/8/layout/vList2"/>
    <dgm:cxn modelId="{BFCCA5AC-1F76-4A76-93FA-39F497968FA2}" srcId="{9A2C6984-6B19-4A40-BD10-DE0E3561260A}" destId="{1E4B33D3-A956-4F99-8499-1D0567AC80ED}" srcOrd="2" destOrd="0" parTransId="{92BAE334-694F-41CF-ADD0-7632FE1A7150}" sibTransId="{B530979D-46B3-43B5-AE73-413E9DEAF7C8}"/>
    <dgm:cxn modelId="{013BBFB2-159D-4943-A5C1-80497C21E888}" srcId="{9A2C6984-6B19-4A40-BD10-DE0E3561260A}" destId="{075A0F88-547D-4D03-B000-A2A78D7155AA}" srcOrd="1" destOrd="0" parTransId="{9E2954E1-E97D-4C71-B537-3CA9D3514B9E}" sibTransId="{7BED49B5-E2A2-440D-AFAB-7615FD2B4895}"/>
    <dgm:cxn modelId="{45C160C0-7429-4849-8CBA-9D0AFD308C89}" type="presOf" srcId="{CECCEC41-E852-4F44-AA5C-00F9392CCBD1}" destId="{20993516-1590-4E7A-BFC2-DEA9F5D7DFD8}" srcOrd="0" destOrd="3" presId="urn:microsoft.com/office/officeart/2005/8/layout/vList2"/>
    <dgm:cxn modelId="{F35E24CC-3870-446C-809A-DB0BA9783337}" srcId="{9A2C6984-6B19-4A40-BD10-DE0E3561260A}" destId="{F43E1E7C-FFA3-4D43-9B32-45EFB5CD98CC}" srcOrd="5" destOrd="0" parTransId="{1783813C-CE62-4EC5-8B08-E5ADE4003A10}" sibTransId="{F8B819B7-07EC-47C2-A212-4BA01AFDB501}"/>
    <dgm:cxn modelId="{A31658D8-8C43-469D-827A-42DA323CF9C6}" srcId="{9A2C6984-6B19-4A40-BD10-DE0E3561260A}" destId="{CECCEC41-E852-4F44-AA5C-00F9392CCBD1}" srcOrd="3" destOrd="0" parTransId="{FF7C268F-5A6B-4C53-90F6-735E74536855}" sibTransId="{1E9E88C3-5A4C-4FF7-8892-CE1E249B75F1}"/>
    <dgm:cxn modelId="{CCA6E1E8-4F9E-43CB-935C-4C796A92F334}" srcId="{2A25AD38-F75B-48C7-88A2-F916F1D7D87E}" destId="{9A2C6984-6B19-4A40-BD10-DE0E3561260A}" srcOrd="0" destOrd="0" parTransId="{CAC9F9FE-E46B-41CB-88B5-203C60B7C85D}" sibTransId="{CDEFA3D5-C0F7-447E-B3BC-A723D4A2FCCE}"/>
    <dgm:cxn modelId="{5AC99CF1-EB8F-49B1-A842-74DB21ECAB4E}" srcId="{9A2C6984-6B19-4A40-BD10-DE0E3561260A}" destId="{9493B655-2301-4C55-93A9-37354BDCD076}" srcOrd="0" destOrd="0" parTransId="{1D9746E6-DA28-4B4D-B356-17FEFDE1330D}" sibTransId="{20F8EBD8-DECA-4B3B-8A5B-87AA3F085E76}"/>
    <dgm:cxn modelId="{113AB8FF-6BB2-4408-9AE7-0A1FCA7B3888}" type="presOf" srcId="{2A25AD38-F75B-48C7-88A2-F916F1D7D87E}" destId="{DD0F8AC4-B25E-4054-BE61-879B85AAEC25}" srcOrd="0" destOrd="0" presId="urn:microsoft.com/office/officeart/2005/8/layout/vList2"/>
    <dgm:cxn modelId="{E9A4D4EF-B42D-4206-98A0-43CC997F7CC8}" type="presParOf" srcId="{DD0F8AC4-B25E-4054-BE61-879B85AAEC25}" destId="{5CAFCEDF-82ED-464A-BA27-B3A91D1E3CCD}" srcOrd="0" destOrd="0" presId="urn:microsoft.com/office/officeart/2005/8/layout/vList2"/>
    <dgm:cxn modelId="{4D03C99C-A193-45C5-A6AF-7CCBA2F5E767}" type="presParOf" srcId="{DD0F8AC4-B25E-4054-BE61-879B85AAEC25}" destId="{20993516-1590-4E7A-BFC2-DEA9F5D7DFD8}"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8.xml><?xml version="1.0" encoding="utf-8"?>
<dgm:dataModel xmlns:dgm="http://schemas.openxmlformats.org/drawingml/2006/diagram" xmlns:a="http://schemas.openxmlformats.org/drawingml/2006/main">
  <dgm:ptLst>
    <dgm:pt modelId="{1467012C-A2BF-4987-8510-84C1413E677D}" type="doc">
      <dgm:prSet loTypeId="urn:microsoft.com/office/officeart/2005/8/layout/vList2" loCatId="list" qsTypeId="urn:microsoft.com/office/officeart/2005/8/quickstyle/3d1" qsCatId="3D" csTypeId="urn:microsoft.com/office/officeart/2005/8/colors/accent6_2" csCatId="accent6"/>
      <dgm:spPr/>
      <dgm:t>
        <a:bodyPr/>
        <a:lstStyle/>
        <a:p>
          <a:endParaRPr lang="cs-CZ"/>
        </a:p>
      </dgm:t>
    </dgm:pt>
    <dgm:pt modelId="{559B4D57-B25B-454F-A333-965F580CBB3E}">
      <dgm:prSet/>
      <dgm:spPr/>
      <dgm:t>
        <a:bodyPr/>
        <a:lstStyle/>
        <a:p>
          <a:r>
            <a:rPr lang="en-US"/>
            <a:t>Example of</a:t>
          </a:r>
          <a:r>
            <a:rPr lang="cs-CZ"/>
            <a:t> a</a:t>
          </a:r>
          <a:r>
            <a:rPr lang="en-US"/>
            <a:t> data in </a:t>
          </a:r>
          <a:r>
            <a:rPr lang="cs-CZ"/>
            <a:t>a </a:t>
          </a:r>
          <a:r>
            <a:rPr lang="en-US"/>
            <a:t>medical documentation</a:t>
          </a:r>
          <a:endParaRPr lang="cs-CZ"/>
        </a:p>
      </dgm:t>
    </dgm:pt>
    <dgm:pt modelId="{7A0F171A-C78D-4AF2-83C2-AE89729EFD98}" type="parTrans" cxnId="{FC785F43-2B45-4DAC-AB56-0E24C478B9B1}">
      <dgm:prSet/>
      <dgm:spPr/>
      <dgm:t>
        <a:bodyPr/>
        <a:lstStyle/>
        <a:p>
          <a:endParaRPr lang="cs-CZ"/>
        </a:p>
      </dgm:t>
    </dgm:pt>
    <dgm:pt modelId="{92604446-932A-468F-9311-BB096FDCAC99}" type="sibTrans" cxnId="{FC785F43-2B45-4DAC-AB56-0E24C478B9B1}">
      <dgm:prSet/>
      <dgm:spPr/>
      <dgm:t>
        <a:bodyPr/>
        <a:lstStyle/>
        <a:p>
          <a:endParaRPr lang="cs-CZ"/>
        </a:p>
      </dgm:t>
    </dgm:pt>
    <dgm:pt modelId="{B2BDC288-C27C-4C5B-A2C1-8DB6F4C4C98C}" type="pres">
      <dgm:prSet presAssocID="{1467012C-A2BF-4987-8510-84C1413E677D}" presName="linear" presStyleCnt="0">
        <dgm:presLayoutVars>
          <dgm:animLvl val="lvl"/>
          <dgm:resizeHandles val="exact"/>
        </dgm:presLayoutVars>
      </dgm:prSet>
      <dgm:spPr/>
    </dgm:pt>
    <dgm:pt modelId="{700C5D88-EEDC-43D0-8602-9EECE7F81C26}" type="pres">
      <dgm:prSet presAssocID="{559B4D57-B25B-454F-A333-965F580CBB3E}" presName="parentText" presStyleLbl="node1" presStyleIdx="0" presStyleCnt="1">
        <dgm:presLayoutVars>
          <dgm:chMax val="0"/>
          <dgm:bulletEnabled val="1"/>
        </dgm:presLayoutVars>
      </dgm:prSet>
      <dgm:spPr/>
    </dgm:pt>
  </dgm:ptLst>
  <dgm:cxnLst>
    <dgm:cxn modelId="{BF975138-80C1-45B8-9273-C5FA6A9A8009}" type="presOf" srcId="{559B4D57-B25B-454F-A333-965F580CBB3E}" destId="{700C5D88-EEDC-43D0-8602-9EECE7F81C26}" srcOrd="0" destOrd="0" presId="urn:microsoft.com/office/officeart/2005/8/layout/vList2"/>
    <dgm:cxn modelId="{FC785F43-2B45-4DAC-AB56-0E24C478B9B1}" srcId="{1467012C-A2BF-4987-8510-84C1413E677D}" destId="{559B4D57-B25B-454F-A333-965F580CBB3E}" srcOrd="0" destOrd="0" parTransId="{7A0F171A-C78D-4AF2-83C2-AE89729EFD98}" sibTransId="{92604446-932A-468F-9311-BB096FDCAC99}"/>
    <dgm:cxn modelId="{083A6DB9-0F2B-41FC-BED2-431D66F9BDA4}" type="presOf" srcId="{1467012C-A2BF-4987-8510-84C1413E677D}" destId="{B2BDC288-C27C-4C5B-A2C1-8DB6F4C4C98C}" srcOrd="0" destOrd="0" presId="urn:microsoft.com/office/officeart/2005/8/layout/vList2"/>
    <dgm:cxn modelId="{A39F31DA-4CE9-4583-856F-1AFE01004689}" type="presParOf" srcId="{B2BDC288-C27C-4C5B-A2C1-8DB6F4C4C98C}" destId="{700C5D88-EEDC-43D0-8602-9EECE7F81C26}"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9.xml><?xml version="1.0" encoding="utf-8"?>
<dgm:dataModel xmlns:dgm="http://schemas.openxmlformats.org/drawingml/2006/diagram" xmlns:a="http://schemas.openxmlformats.org/drawingml/2006/main">
  <dgm:ptLst>
    <dgm:pt modelId="{1182ED20-7C6E-484F-B226-23680EAF9788}" type="doc">
      <dgm:prSet loTypeId="urn:microsoft.com/office/officeart/2005/8/layout/vList2" loCatId="list" qsTypeId="urn:microsoft.com/office/officeart/2005/8/quickstyle/3d1" qsCatId="3D" csTypeId="urn:microsoft.com/office/officeart/2005/8/colors/accent6_3" csCatId="accent6" phldr="1"/>
      <dgm:spPr/>
      <dgm:t>
        <a:bodyPr/>
        <a:lstStyle/>
        <a:p>
          <a:endParaRPr lang="cs-CZ"/>
        </a:p>
      </dgm:t>
    </dgm:pt>
    <dgm:pt modelId="{8304C56B-1C02-4F32-95D9-78DC2F97ECDE}">
      <dgm:prSet phldrT="[Text]"/>
      <dgm:spPr/>
      <dgm:t>
        <a:bodyPr/>
        <a:lstStyle/>
        <a:p>
          <a:r>
            <a:rPr lang="en-US" dirty="0"/>
            <a:t>Medical documentation can be kept</a:t>
          </a:r>
          <a:endParaRPr lang="cs-CZ" dirty="0"/>
        </a:p>
      </dgm:t>
    </dgm:pt>
    <dgm:pt modelId="{E66B2F8B-997A-4DCC-BFB1-D7C9C6C79C2F}" type="parTrans" cxnId="{814CF3C2-FF5C-48B5-900C-00C8419857BC}">
      <dgm:prSet/>
      <dgm:spPr/>
      <dgm:t>
        <a:bodyPr/>
        <a:lstStyle/>
        <a:p>
          <a:endParaRPr lang="cs-CZ"/>
        </a:p>
      </dgm:t>
    </dgm:pt>
    <dgm:pt modelId="{30197249-5B83-4BA8-8E5B-A2514469BBB3}" type="sibTrans" cxnId="{814CF3C2-FF5C-48B5-900C-00C8419857BC}">
      <dgm:prSet/>
      <dgm:spPr/>
      <dgm:t>
        <a:bodyPr/>
        <a:lstStyle/>
        <a:p>
          <a:endParaRPr lang="cs-CZ"/>
        </a:p>
      </dgm:t>
    </dgm:pt>
    <dgm:pt modelId="{145307B5-AD4C-4057-890F-EE570A1508DF}">
      <dgm:prSet phldrT="[Text]"/>
      <dgm:spPr/>
      <dgm:t>
        <a:bodyPr/>
        <a:lstStyle/>
        <a:p>
          <a:pPr rtl="0"/>
          <a:r>
            <a:rPr lang="cs-CZ" dirty="0"/>
            <a:t>In a </a:t>
          </a:r>
          <a:r>
            <a:rPr lang="cs-CZ" dirty="0" err="1"/>
            <a:t>paper</a:t>
          </a:r>
          <a:r>
            <a:rPr lang="cs-CZ" dirty="0"/>
            <a:t> </a:t>
          </a:r>
          <a:r>
            <a:rPr lang="cs-CZ" dirty="0" err="1"/>
            <a:t>form</a:t>
          </a:r>
          <a:endParaRPr lang="cs-CZ" dirty="0"/>
        </a:p>
      </dgm:t>
    </dgm:pt>
    <dgm:pt modelId="{64C3A3F5-8977-4CA4-B410-85200AEFB60A}" type="parTrans" cxnId="{40DE2882-2F69-4E11-BFB6-12432E5A9269}">
      <dgm:prSet/>
      <dgm:spPr/>
      <dgm:t>
        <a:bodyPr/>
        <a:lstStyle/>
        <a:p>
          <a:endParaRPr lang="cs-CZ"/>
        </a:p>
      </dgm:t>
    </dgm:pt>
    <dgm:pt modelId="{D16071CE-E396-4E94-B6F4-D403D68FDA69}" type="sibTrans" cxnId="{40DE2882-2F69-4E11-BFB6-12432E5A9269}">
      <dgm:prSet/>
      <dgm:spPr/>
      <dgm:t>
        <a:bodyPr/>
        <a:lstStyle/>
        <a:p>
          <a:endParaRPr lang="cs-CZ"/>
        </a:p>
      </dgm:t>
    </dgm:pt>
    <dgm:pt modelId="{DA012411-6602-4A7D-B4B5-BEDCF43B45B5}">
      <dgm:prSet phldrT="[Text]"/>
      <dgm:spPr/>
      <dgm:t>
        <a:bodyPr/>
        <a:lstStyle/>
        <a:p>
          <a:r>
            <a:rPr lang="en-US" dirty="0"/>
            <a:t>Conditions for </a:t>
          </a:r>
          <a:r>
            <a:rPr lang="cs-CZ" dirty="0" err="1"/>
            <a:t>maintenance</a:t>
          </a:r>
          <a:r>
            <a:rPr lang="cs-CZ" dirty="0"/>
            <a:t> </a:t>
          </a:r>
          <a:r>
            <a:rPr lang="cs-CZ" dirty="0" err="1"/>
            <a:t>of</a:t>
          </a:r>
          <a:r>
            <a:rPr lang="cs-CZ" dirty="0"/>
            <a:t> a </a:t>
          </a:r>
          <a:r>
            <a:rPr lang="en-US" dirty="0"/>
            <a:t>medical records </a:t>
          </a:r>
          <a:r>
            <a:rPr lang="cs-CZ" dirty="0"/>
            <a:t>are set </a:t>
          </a:r>
          <a:r>
            <a:rPr lang="en-US" dirty="0"/>
            <a:t>by the law</a:t>
          </a:r>
          <a:endParaRPr lang="cs-CZ" dirty="0"/>
        </a:p>
      </dgm:t>
    </dgm:pt>
    <dgm:pt modelId="{13E4DA68-1FFB-48CE-A35C-044350CEDB84}" type="sibTrans" cxnId="{662AAEDB-4FB9-4A8C-BC8A-0068EBBECAC9}">
      <dgm:prSet/>
      <dgm:spPr/>
      <dgm:t>
        <a:bodyPr/>
        <a:lstStyle/>
        <a:p>
          <a:endParaRPr lang="cs-CZ"/>
        </a:p>
      </dgm:t>
    </dgm:pt>
    <dgm:pt modelId="{3A044924-B023-4C75-A911-E1EA469D3C79}" type="parTrans" cxnId="{662AAEDB-4FB9-4A8C-BC8A-0068EBBECAC9}">
      <dgm:prSet/>
      <dgm:spPr/>
      <dgm:t>
        <a:bodyPr/>
        <a:lstStyle/>
        <a:p>
          <a:endParaRPr lang="cs-CZ"/>
        </a:p>
      </dgm:t>
    </dgm:pt>
    <dgm:pt modelId="{FC22644C-9F52-4EC3-8C4D-C2F42100B58C}">
      <dgm:prSet/>
      <dgm:spPr/>
      <dgm:t>
        <a:bodyPr/>
        <a:lstStyle/>
        <a:p>
          <a:pPr rtl="0"/>
          <a:r>
            <a:rPr lang="cs-CZ"/>
            <a:t>In an electronic form</a:t>
          </a:r>
          <a:endParaRPr lang="cs-CZ" dirty="0"/>
        </a:p>
      </dgm:t>
    </dgm:pt>
    <dgm:pt modelId="{2C6AB9E5-AC56-45CA-B244-6C3412A79FE0}" type="parTrans" cxnId="{C0743DA5-9C38-48DB-A449-1630E42CFC53}">
      <dgm:prSet/>
      <dgm:spPr/>
      <dgm:t>
        <a:bodyPr/>
        <a:lstStyle/>
        <a:p>
          <a:endParaRPr lang="cs-CZ"/>
        </a:p>
      </dgm:t>
    </dgm:pt>
    <dgm:pt modelId="{9F8090BF-AF23-4498-86C2-67B44DD599E1}" type="sibTrans" cxnId="{C0743DA5-9C38-48DB-A449-1630E42CFC53}">
      <dgm:prSet/>
      <dgm:spPr/>
      <dgm:t>
        <a:bodyPr/>
        <a:lstStyle/>
        <a:p>
          <a:endParaRPr lang="cs-CZ"/>
        </a:p>
      </dgm:t>
    </dgm:pt>
    <dgm:pt modelId="{B73BF54B-3F28-497F-9111-D8C8AC185740}">
      <dgm:prSet/>
      <dgm:spPr/>
      <dgm:t>
        <a:bodyPr/>
        <a:lstStyle/>
        <a:p>
          <a:pPr rtl="0"/>
          <a:r>
            <a:rPr lang="cs-CZ" dirty="0"/>
            <a:t>In a </a:t>
          </a:r>
          <a:r>
            <a:rPr lang="en-US" dirty="0"/>
            <a:t>combined paper and electronic form</a:t>
          </a:r>
          <a:endParaRPr lang="cs-CZ" dirty="0"/>
        </a:p>
      </dgm:t>
    </dgm:pt>
    <dgm:pt modelId="{1848AD73-3060-4C68-BF3C-E15EA297440B}" type="parTrans" cxnId="{72EE2E3E-2B50-409C-92AB-D152D6678EBC}">
      <dgm:prSet/>
      <dgm:spPr/>
      <dgm:t>
        <a:bodyPr/>
        <a:lstStyle/>
        <a:p>
          <a:endParaRPr lang="cs-CZ"/>
        </a:p>
      </dgm:t>
    </dgm:pt>
    <dgm:pt modelId="{F1C83A46-57C1-477A-BE6E-DCD371562246}" type="sibTrans" cxnId="{72EE2E3E-2B50-409C-92AB-D152D6678EBC}">
      <dgm:prSet/>
      <dgm:spPr/>
      <dgm:t>
        <a:bodyPr/>
        <a:lstStyle/>
        <a:p>
          <a:endParaRPr lang="cs-CZ"/>
        </a:p>
      </dgm:t>
    </dgm:pt>
    <dgm:pt modelId="{B88797BA-7A22-4472-8EE5-2415C9465CBD}" type="pres">
      <dgm:prSet presAssocID="{1182ED20-7C6E-484F-B226-23680EAF9788}" presName="linear" presStyleCnt="0">
        <dgm:presLayoutVars>
          <dgm:animLvl val="lvl"/>
          <dgm:resizeHandles val="exact"/>
        </dgm:presLayoutVars>
      </dgm:prSet>
      <dgm:spPr/>
    </dgm:pt>
    <dgm:pt modelId="{E6F2AADA-91FE-4E77-B6FD-4BCA9C99FF95}" type="pres">
      <dgm:prSet presAssocID="{DA012411-6602-4A7D-B4B5-BEDCF43B45B5}" presName="parentText" presStyleLbl="node1" presStyleIdx="0" presStyleCnt="2" custScaleY="105033" custLinFactY="-18775" custLinFactNeighborY="-100000">
        <dgm:presLayoutVars>
          <dgm:chMax val="0"/>
          <dgm:bulletEnabled val="1"/>
        </dgm:presLayoutVars>
      </dgm:prSet>
      <dgm:spPr/>
    </dgm:pt>
    <dgm:pt modelId="{15B4484E-ED41-447E-B164-A7092540DBF6}" type="pres">
      <dgm:prSet presAssocID="{13E4DA68-1FFB-48CE-A35C-044350CEDB84}" presName="spacer" presStyleCnt="0"/>
      <dgm:spPr/>
    </dgm:pt>
    <dgm:pt modelId="{6ED35ABE-5AE6-4075-BA3D-4A7CF7B19D48}" type="pres">
      <dgm:prSet presAssocID="{8304C56B-1C02-4F32-95D9-78DC2F97ECDE}" presName="parentText" presStyleLbl="node1" presStyleIdx="1" presStyleCnt="2">
        <dgm:presLayoutVars>
          <dgm:chMax val="0"/>
          <dgm:bulletEnabled val="1"/>
        </dgm:presLayoutVars>
      </dgm:prSet>
      <dgm:spPr/>
    </dgm:pt>
    <dgm:pt modelId="{9ABB7C08-1B83-4CB2-BF23-0A24F5D68837}" type="pres">
      <dgm:prSet presAssocID="{8304C56B-1C02-4F32-95D9-78DC2F97ECDE}" presName="childText" presStyleLbl="revTx" presStyleIdx="0" presStyleCnt="1">
        <dgm:presLayoutVars>
          <dgm:bulletEnabled val="1"/>
        </dgm:presLayoutVars>
      </dgm:prSet>
      <dgm:spPr/>
    </dgm:pt>
  </dgm:ptLst>
  <dgm:cxnLst>
    <dgm:cxn modelId="{22C3C11B-F8B7-464C-AA10-CF3FB032E5D9}" type="presOf" srcId="{145307B5-AD4C-4057-890F-EE570A1508DF}" destId="{9ABB7C08-1B83-4CB2-BF23-0A24F5D68837}" srcOrd="0" destOrd="0" presId="urn:microsoft.com/office/officeart/2005/8/layout/vList2"/>
    <dgm:cxn modelId="{72EE2E3E-2B50-409C-92AB-D152D6678EBC}" srcId="{8304C56B-1C02-4F32-95D9-78DC2F97ECDE}" destId="{B73BF54B-3F28-497F-9111-D8C8AC185740}" srcOrd="2" destOrd="0" parTransId="{1848AD73-3060-4C68-BF3C-E15EA297440B}" sibTransId="{F1C83A46-57C1-477A-BE6E-DCD371562246}"/>
    <dgm:cxn modelId="{66B4AE42-4648-4D7B-A7FD-F7568E0AA41D}" type="presOf" srcId="{DA012411-6602-4A7D-B4B5-BEDCF43B45B5}" destId="{E6F2AADA-91FE-4E77-B6FD-4BCA9C99FF95}" srcOrd="0" destOrd="0" presId="urn:microsoft.com/office/officeart/2005/8/layout/vList2"/>
    <dgm:cxn modelId="{4A9ABD4B-592A-49FC-B297-2B7CE83608E8}" type="presOf" srcId="{FC22644C-9F52-4EC3-8C4D-C2F42100B58C}" destId="{9ABB7C08-1B83-4CB2-BF23-0A24F5D68837}" srcOrd="0" destOrd="1" presId="urn:microsoft.com/office/officeart/2005/8/layout/vList2"/>
    <dgm:cxn modelId="{6713BA81-CF9E-4B60-AE41-E09A0230EDFD}" type="presOf" srcId="{8304C56B-1C02-4F32-95D9-78DC2F97ECDE}" destId="{6ED35ABE-5AE6-4075-BA3D-4A7CF7B19D48}" srcOrd="0" destOrd="0" presId="urn:microsoft.com/office/officeart/2005/8/layout/vList2"/>
    <dgm:cxn modelId="{40DE2882-2F69-4E11-BFB6-12432E5A9269}" srcId="{8304C56B-1C02-4F32-95D9-78DC2F97ECDE}" destId="{145307B5-AD4C-4057-890F-EE570A1508DF}" srcOrd="0" destOrd="0" parTransId="{64C3A3F5-8977-4CA4-B410-85200AEFB60A}" sibTransId="{D16071CE-E396-4E94-B6F4-D403D68FDA69}"/>
    <dgm:cxn modelId="{C0743DA5-9C38-48DB-A449-1630E42CFC53}" srcId="{8304C56B-1C02-4F32-95D9-78DC2F97ECDE}" destId="{FC22644C-9F52-4EC3-8C4D-C2F42100B58C}" srcOrd="1" destOrd="0" parTransId="{2C6AB9E5-AC56-45CA-B244-6C3412A79FE0}" sibTransId="{9F8090BF-AF23-4498-86C2-67B44DD599E1}"/>
    <dgm:cxn modelId="{814CF3C2-FF5C-48B5-900C-00C8419857BC}" srcId="{1182ED20-7C6E-484F-B226-23680EAF9788}" destId="{8304C56B-1C02-4F32-95D9-78DC2F97ECDE}" srcOrd="1" destOrd="0" parTransId="{E66B2F8B-997A-4DCC-BFB1-D7C9C6C79C2F}" sibTransId="{30197249-5B83-4BA8-8E5B-A2514469BBB3}"/>
    <dgm:cxn modelId="{662AAEDB-4FB9-4A8C-BC8A-0068EBBECAC9}" srcId="{1182ED20-7C6E-484F-B226-23680EAF9788}" destId="{DA012411-6602-4A7D-B4B5-BEDCF43B45B5}" srcOrd="0" destOrd="0" parTransId="{3A044924-B023-4C75-A911-E1EA469D3C79}" sibTransId="{13E4DA68-1FFB-48CE-A35C-044350CEDB84}"/>
    <dgm:cxn modelId="{7B372AF0-1C41-4737-9E2B-A6C861A6909F}" type="presOf" srcId="{1182ED20-7C6E-484F-B226-23680EAF9788}" destId="{B88797BA-7A22-4472-8EE5-2415C9465CBD}" srcOrd="0" destOrd="0" presId="urn:microsoft.com/office/officeart/2005/8/layout/vList2"/>
    <dgm:cxn modelId="{CAC67FFF-5181-49DB-8416-8F2449F1BF7F}" type="presOf" srcId="{B73BF54B-3F28-497F-9111-D8C8AC185740}" destId="{9ABB7C08-1B83-4CB2-BF23-0A24F5D68837}" srcOrd="0" destOrd="2" presId="urn:microsoft.com/office/officeart/2005/8/layout/vList2"/>
    <dgm:cxn modelId="{646A217A-3981-4C97-ABA7-52FC1F8080E7}" type="presParOf" srcId="{B88797BA-7A22-4472-8EE5-2415C9465CBD}" destId="{E6F2AADA-91FE-4E77-B6FD-4BCA9C99FF95}" srcOrd="0" destOrd="0" presId="urn:microsoft.com/office/officeart/2005/8/layout/vList2"/>
    <dgm:cxn modelId="{631D26F7-1F6B-485D-B5FA-8442568B4E7B}" type="presParOf" srcId="{B88797BA-7A22-4472-8EE5-2415C9465CBD}" destId="{15B4484E-ED41-447E-B164-A7092540DBF6}" srcOrd="1" destOrd="0" presId="urn:microsoft.com/office/officeart/2005/8/layout/vList2"/>
    <dgm:cxn modelId="{60EFB3FA-229C-4313-A9D8-813434F829AE}" type="presParOf" srcId="{B88797BA-7A22-4472-8EE5-2415C9465CBD}" destId="{6ED35ABE-5AE6-4075-BA3D-4A7CF7B19D48}" srcOrd="2" destOrd="0" presId="urn:microsoft.com/office/officeart/2005/8/layout/vList2"/>
    <dgm:cxn modelId="{05447B3F-25E5-479C-89A5-2D5763769715}" type="presParOf" srcId="{B88797BA-7A22-4472-8EE5-2415C9465CBD}" destId="{9ABB7C08-1B83-4CB2-BF23-0A24F5D68837}"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8656C94-4655-4020-8B6A-1045CAD33534}" type="doc">
      <dgm:prSet loTypeId="urn:microsoft.com/office/officeart/2005/8/layout/venn1" loCatId="relationship" qsTypeId="urn:microsoft.com/office/officeart/2005/8/quickstyle/3d2" qsCatId="3D" csTypeId="urn:microsoft.com/office/officeart/2005/8/colors/colorful1" csCatId="colorful" phldr="1"/>
      <dgm:spPr/>
    </dgm:pt>
    <dgm:pt modelId="{DAD30AEE-9C75-449A-99F5-8D98AF03D5DF}">
      <dgm:prSet phldrT="[Text]"/>
      <dgm:spPr/>
      <dgm:t>
        <a:bodyPr/>
        <a:lstStyle/>
        <a:p>
          <a:r>
            <a:rPr lang="cs-CZ" dirty="0" err="1"/>
            <a:t>Healthcare</a:t>
          </a:r>
          <a:endParaRPr lang="cs-CZ" dirty="0"/>
        </a:p>
      </dgm:t>
    </dgm:pt>
    <dgm:pt modelId="{FB554B27-8D28-4EC2-B057-915FD06EC932}" type="parTrans" cxnId="{851EACC1-BA35-4317-8B44-E7422F372A30}">
      <dgm:prSet/>
      <dgm:spPr/>
      <dgm:t>
        <a:bodyPr/>
        <a:lstStyle/>
        <a:p>
          <a:endParaRPr lang="cs-CZ"/>
        </a:p>
      </dgm:t>
    </dgm:pt>
    <dgm:pt modelId="{3D41E78E-619B-47FA-81E9-1B6B9517C0D0}" type="sibTrans" cxnId="{851EACC1-BA35-4317-8B44-E7422F372A30}">
      <dgm:prSet/>
      <dgm:spPr/>
      <dgm:t>
        <a:bodyPr/>
        <a:lstStyle/>
        <a:p>
          <a:endParaRPr lang="cs-CZ"/>
        </a:p>
      </dgm:t>
    </dgm:pt>
    <dgm:pt modelId="{97725B05-981E-4946-8C50-FC70C0FDC3D1}">
      <dgm:prSet phldrT="[Text]"/>
      <dgm:spPr/>
      <dgm:t>
        <a:bodyPr/>
        <a:lstStyle/>
        <a:p>
          <a:r>
            <a:rPr lang="cs-CZ" dirty="0"/>
            <a:t>Professional</a:t>
          </a:r>
        </a:p>
      </dgm:t>
    </dgm:pt>
    <dgm:pt modelId="{BB67944F-580A-41E9-AD37-50EF595255FD}" type="parTrans" cxnId="{2436C592-C15E-46D0-8A83-F7C058979F3F}">
      <dgm:prSet/>
      <dgm:spPr/>
      <dgm:t>
        <a:bodyPr/>
        <a:lstStyle/>
        <a:p>
          <a:endParaRPr lang="cs-CZ"/>
        </a:p>
      </dgm:t>
    </dgm:pt>
    <dgm:pt modelId="{73E31BBC-923D-4D1B-BB50-25C61B1D34D4}" type="sibTrans" cxnId="{2436C592-C15E-46D0-8A83-F7C058979F3F}">
      <dgm:prSet/>
      <dgm:spPr/>
      <dgm:t>
        <a:bodyPr/>
        <a:lstStyle/>
        <a:p>
          <a:endParaRPr lang="cs-CZ"/>
        </a:p>
      </dgm:t>
    </dgm:pt>
    <dgm:pt modelId="{6C3E612B-CD46-4EA4-9A91-47AB1403E9B6}" type="pres">
      <dgm:prSet presAssocID="{28656C94-4655-4020-8B6A-1045CAD33534}" presName="compositeShape" presStyleCnt="0">
        <dgm:presLayoutVars>
          <dgm:chMax val="7"/>
          <dgm:dir/>
          <dgm:resizeHandles val="exact"/>
        </dgm:presLayoutVars>
      </dgm:prSet>
      <dgm:spPr/>
    </dgm:pt>
    <dgm:pt modelId="{C579A59B-7EE1-4DBB-B2F1-246DEED202CE}" type="pres">
      <dgm:prSet presAssocID="{DAD30AEE-9C75-449A-99F5-8D98AF03D5DF}" presName="circ1" presStyleLbl="vennNode1" presStyleIdx="0" presStyleCnt="2"/>
      <dgm:spPr/>
    </dgm:pt>
    <dgm:pt modelId="{7ED60144-82B0-4D5B-9B0B-42B57E98042E}" type="pres">
      <dgm:prSet presAssocID="{DAD30AEE-9C75-449A-99F5-8D98AF03D5DF}" presName="circ1Tx" presStyleLbl="revTx" presStyleIdx="0" presStyleCnt="0">
        <dgm:presLayoutVars>
          <dgm:chMax val="0"/>
          <dgm:chPref val="0"/>
          <dgm:bulletEnabled val="1"/>
        </dgm:presLayoutVars>
      </dgm:prSet>
      <dgm:spPr/>
    </dgm:pt>
    <dgm:pt modelId="{8324B270-CFC2-4691-AC3D-8343C1AF674D}" type="pres">
      <dgm:prSet presAssocID="{97725B05-981E-4946-8C50-FC70C0FDC3D1}" presName="circ2" presStyleLbl="vennNode1" presStyleIdx="1" presStyleCnt="2"/>
      <dgm:spPr/>
    </dgm:pt>
    <dgm:pt modelId="{7822B257-53BB-4739-8415-DA9DFD809D4F}" type="pres">
      <dgm:prSet presAssocID="{97725B05-981E-4946-8C50-FC70C0FDC3D1}" presName="circ2Tx" presStyleLbl="revTx" presStyleIdx="0" presStyleCnt="0">
        <dgm:presLayoutVars>
          <dgm:chMax val="0"/>
          <dgm:chPref val="0"/>
          <dgm:bulletEnabled val="1"/>
        </dgm:presLayoutVars>
      </dgm:prSet>
      <dgm:spPr/>
    </dgm:pt>
  </dgm:ptLst>
  <dgm:cxnLst>
    <dgm:cxn modelId="{483B167B-BF74-45A3-A3D4-19FC8F1EFD41}" type="presOf" srcId="{97725B05-981E-4946-8C50-FC70C0FDC3D1}" destId="{7822B257-53BB-4739-8415-DA9DFD809D4F}" srcOrd="1" destOrd="0" presId="urn:microsoft.com/office/officeart/2005/8/layout/venn1"/>
    <dgm:cxn modelId="{2436C592-C15E-46D0-8A83-F7C058979F3F}" srcId="{28656C94-4655-4020-8B6A-1045CAD33534}" destId="{97725B05-981E-4946-8C50-FC70C0FDC3D1}" srcOrd="1" destOrd="0" parTransId="{BB67944F-580A-41E9-AD37-50EF595255FD}" sibTransId="{73E31BBC-923D-4D1B-BB50-25C61B1D34D4}"/>
    <dgm:cxn modelId="{79FDFDA4-4085-4D9D-B33C-0933ED7128D9}" type="presOf" srcId="{28656C94-4655-4020-8B6A-1045CAD33534}" destId="{6C3E612B-CD46-4EA4-9A91-47AB1403E9B6}" srcOrd="0" destOrd="0" presId="urn:microsoft.com/office/officeart/2005/8/layout/venn1"/>
    <dgm:cxn modelId="{851EACC1-BA35-4317-8B44-E7422F372A30}" srcId="{28656C94-4655-4020-8B6A-1045CAD33534}" destId="{DAD30AEE-9C75-449A-99F5-8D98AF03D5DF}" srcOrd="0" destOrd="0" parTransId="{FB554B27-8D28-4EC2-B057-915FD06EC932}" sibTransId="{3D41E78E-619B-47FA-81E9-1B6B9517C0D0}"/>
    <dgm:cxn modelId="{E6DD10EC-5405-4BA8-838B-60E4AFDD5C0F}" type="presOf" srcId="{DAD30AEE-9C75-449A-99F5-8D98AF03D5DF}" destId="{C579A59B-7EE1-4DBB-B2F1-246DEED202CE}" srcOrd="0" destOrd="0" presId="urn:microsoft.com/office/officeart/2005/8/layout/venn1"/>
    <dgm:cxn modelId="{9F8AA7F3-5BA5-4C4A-B8AA-CC92A0326F3B}" type="presOf" srcId="{DAD30AEE-9C75-449A-99F5-8D98AF03D5DF}" destId="{7ED60144-82B0-4D5B-9B0B-42B57E98042E}" srcOrd="1" destOrd="0" presId="urn:microsoft.com/office/officeart/2005/8/layout/venn1"/>
    <dgm:cxn modelId="{E05EFCFC-79C7-4EC2-AE89-28B69819ADB0}" type="presOf" srcId="{97725B05-981E-4946-8C50-FC70C0FDC3D1}" destId="{8324B270-CFC2-4691-AC3D-8343C1AF674D}" srcOrd="0" destOrd="0" presId="urn:microsoft.com/office/officeart/2005/8/layout/venn1"/>
    <dgm:cxn modelId="{ED8AAE56-FD2D-44C3-9173-DE66FCAAA579}" type="presParOf" srcId="{6C3E612B-CD46-4EA4-9A91-47AB1403E9B6}" destId="{C579A59B-7EE1-4DBB-B2F1-246DEED202CE}" srcOrd="0" destOrd="0" presId="urn:microsoft.com/office/officeart/2005/8/layout/venn1"/>
    <dgm:cxn modelId="{B5A4FBE5-BE5F-46BA-BC03-9ADFC5712E55}" type="presParOf" srcId="{6C3E612B-CD46-4EA4-9A91-47AB1403E9B6}" destId="{7ED60144-82B0-4D5B-9B0B-42B57E98042E}" srcOrd="1" destOrd="0" presId="urn:microsoft.com/office/officeart/2005/8/layout/venn1"/>
    <dgm:cxn modelId="{7FDF683B-5F9D-4EF8-8CB1-08A8934E3A4A}" type="presParOf" srcId="{6C3E612B-CD46-4EA4-9A91-47AB1403E9B6}" destId="{8324B270-CFC2-4691-AC3D-8343C1AF674D}" srcOrd="2" destOrd="0" presId="urn:microsoft.com/office/officeart/2005/8/layout/venn1"/>
    <dgm:cxn modelId="{6B1D743F-0834-46EB-BD25-2A426396D40A}" type="presParOf" srcId="{6C3E612B-CD46-4EA4-9A91-47AB1403E9B6}" destId="{7822B257-53BB-4739-8415-DA9DFD809D4F}" srcOrd="3"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0.xml><?xml version="1.0" encoding="utf-8"?>
<dgm:dataModel xmlns:dgm="http://schemas.openxmlformats.org/drawingml/2006/diagram" xmlns:a="http://schemas.openxmlformats.org/drawingml/2006/main">
  <dgm:ptLst>
    <dgm:pt modelId="{BD45EC46-E27B-4D8A-B906-926AE7A4AC5E}" type="doc">
      <dgm:prSet loTypeId="urn:microsoft.com/office/officeart/2005/8/layout/vList2" loCatId="list" qsTypeId="urn:microsoft.com/office/officeart/2005/8/quickstyle/3d1" qsCatId="3D" csTypeId="urn:microsoft.com/office/officeart/2005/8/colors/colorful5" csCatId="colorful"/>
      <dgm:spPr/>
      <dgm:t>
        <a:bodyPr/>
        <a:lstStyle/>
        <a:p>
          <a:endParaRPr lang="cs-CZ"/>
        </a:p>
      </dgm:t>
    </dgm:pt>
    <dgm:pt modelId="{15B4C7FC-6DA8-449C-BD18-2E32EB0B03B0}">
      <dgm:prSet/>
      <dgm:spPr/>
      <dgm:t>
        <a:bodyPr/>
        <a:lstStyle/>
        <a:p>
          <a:pPr algn="ctr"/>
          <a:r>
            <a:rPr lang="cs-CZ"/>
            <a:t>H</a:t>
          </a:r>
          <a:r>
            <a:rPr lang="en-US"/>
            <a:t>ealthcare professionals </a:t>
          </a:r>
          <a:endParaRPr lang="cs-CZ"/>
        </a:p>
      </dgm:t>
    </dgm:pt>
    <dgm:pt modelId="{C663F317-DC67-4BD0-8035-57D28CCD0BF1}" type="parTrans" cxnId="{9B314B49-20F5-430C-A6AE-E15CD04E67C3}">
      <dgm:prSet/>
      <dgm:spPr/>
      <dgm:t>
        <a:bodyPr/>
        <a:lstStyle/>
        <a:p>
          <a:pPr algn="ctr"/>
          <a:endParaRPr lang="cs-CZ"/>
        </a:p>
      </dgm:t>
    </dgm:pt>
    <dgm:pt modelId="{E5A06DD6-12B8-4B96-87C2-8908E915FD90}" type="sibTrans" cxnId="{9B314B49-20F5-430C-A6AE-E15CD04E67C3}">
      <dgm:prSet/>
      <dgm:spPr/>
      <dgm:t>
        <a:bodyPr/>
        <a:lstStyle/>
        <a:p>
          <a:pPr algn="ctr"/>
          <a:endParaRPr lang="cs-CZ"/>
        </a:p>
      </dgm:t>
    </dgm:pt>
    <dgm:pt modelId="{FB98EC37-D0B4-42DC-9382-809E64FF96A4}">
      <dgm:prSet/>
      <dgm:spPr/>
      <dgm:t>
        <a:bodyPr/>
        <a:lstStyle/>
        <a:p>
          <a:pPr algn="ctr"/>
          <a:r>
            <a:rPr lang="cs-CZ"/>
            <a:t>Patient</a:t>
          </a:r>
        </a:p>
      </dgm:t>
    </dgm:pt>
    <dgm:pt modelId="{FB3AF001-DBF4-4475-B559-B7F61DA900F7}" type="parTrans" cxnId="{98ABEA93-0F76-42EE-92DE-B1C1538F543A}">
      <dgm:prSet/>
      <dgm:spPr/>
      <dgm:t>
        <a:bodyPr/>
        <a:lstStyle/>
        <a:p>
          <a:pPr algn="ctr"/>
          <a:endParaRPr lang="cs-CZ"/>
        </a:p>
      </dgm:t>
    </dgm:pt>
    <dgm:pt modelId="{43DD819E-73D3-4E76-A954-A32B4BAC38CE}" type="sibTrans" cxnId="{98ABEA93-0F76-42EE-92DE-B1C1538F543A}">
      <dgm:prSet/>
      <dgm:spPr/>
      <dgm:t>
        <a:bodyPr/>
        <a:lstStyle/>
        <a:p>
          <a:pPr algn="ctr"/>
          <a:endParaRPr lang="cs-CZ"/>
        </a:p>
      </dgm:t>
    </dgm:pt>
    <dgm:pt modelId="{70BF16AD-4F15-4A9A-8BFB-08D48957B26D}">
      <dgm:prSet/>
      <dgm:spPr/>
      <dgm:t>
        <a:bodyPr/>
        <a:lstStyle/>
        <a:p>
          <a:pPr algn="ctr"/>
          <a:r>
            <a:rPr lang="cs-CZ"/>
            <a:t>Family, relatives, survivors</a:t>
          </a:r>
        </a:p>
      </dgm:t>
    </dgm:pt>
    <dgm:pt modelId="{C7A5D947-E122-48F1-B9DC-3E45D3FE16CC}" type="parTrans" cxnId="{BCEE6616-6FF6-49F7-BE9C-E1C559C24ACB}">
      <dgm:prSet/>
      <dgm:spPr/>
      <dgm:t>
        <a:bodyPr/>
        <a:lstStyle/>
        <a:p>
          <a:pPr algn="ctr"/>
          <a:endParaRPr lang="cs-CZ"/>
        </a:p>
      </dgm:t>
    </dgm:pt>
    <dgm:pt modelId="{6556878B-396A-4074-98EB-94AF79EC1BA6}" type="sibTrans" cxnId="{BCEE6616-6FF6-49F7-BE9C-E1C559C24ACB}">
      <dgm:prSet/>
      <dgm:spPr/>
      <dgm:t>
        <a:bodyPr/>
        <a:lstStyle/>
        <a:p>
          <a:pPr algn="ctr"/>
          <a:endParaRPr lang="cs-CZ"/>
        </a:p>
      </dgm:t>
    </dgm:pt>
    <dgm:pt modelId="{9468B617-2E3E-4588-A1D1-200D2530379F}">
      <dgm:prSet/>
      <dgm:spPr/>
      <dgm:t>
        <a:bodyPr/>
        <a:lstStyle/>
        <a:p>
          <a:pPr algn="ctr"/>
          <a:r>
            <a:rPr lang="cs-CZ"/>
            <a:t>Students</a:t>
          </a:r>
        </a:p>
      </dgm:t>
    </dgm:pt>
    <dgm:pt modelId="{B79D4638-D0EA-42D8-93F2-FC081C6C8F53}" type="parTrans" cxnId="{1DEA68EA-E4C3-4A7E-B98B-BE33128C6C8A}">
      <dgm:prSet/>
      <dgm:spPr/>
      <dgm:t>
        <a:bodyPr/>
        <a:lstStyle/>
        <a:p>
          <a:pPr algn="ctr"/>
          <a:endParaRPr lang="cs-CZ"/>
        </a:p>
      </dgm:t>
    </dgm:pt>
    <dgm:pt modelId="{7C7DA04B-0DD7-4D1A-BA75-6D931AFD04B9}" type="sibTrans" cxnId="{1DEA68EA-E4C3-4A7E-B98B-BE33128C6C8A}">
      <dgm:prSet/>
      <dgm:spPr/>
      <dgm:t>
        <a:bodyPr/>
        <a:lstStyle/>
        <a:p>
          <a:pPr algn="ctr"/>
          <a:endParaRPr lang="cs-CZ"/>
        </a:p>
      </dgm:t>
    </dgm:pt>
    <dgm:pt modelId="{2207F4F2-894F-44D5-969A-8EDB2A2234D8}" type="pres">
      <dgm:prSet presAssocID="{BD45EC46-E27B-4D8A-B906-926AE7A4AC5E}" presName="linear" presStyleCnt="0">
        <dgm:presLayoutVars>
          <dgm:animLvl val="lvl"/>
          <dgm:resizeHandles val="exact"/>
        </dgm:presLayoutVars>
      </dgm:prSet>
      <dgm:spPr/>
    </dgm:pt>
    <dgm:pt modelId="{1629E9DC-56C4-40FD-AA20-29E3C4B0CABC}" type="pres">
      <dgm:prSet presAssocID="{15B4C7FC-6DA8-449C-BD18-2E32EB0B03B0}" presName="parentText" presStyleLbl="node1" presStyleIdx="0" presStyleCnt="4">
        <dgm:presLayoutVars>
          <dgm:chMax val="0"/>
          <dgm:bulletEnabled val="1"/>
        </dgm:presLayoutVars>
      </dgm:prSet>
      <dgm:spPr/>
    </dgm:pt>
    <dgm:pt modelId="{0F254361-FF76-40B8-95F4-F25563B50544}" type="pres">
      <dgm:prSet presAssocID="{E5A06DD6-12B8-4B96-87C2-8908E915FD90}" presName="spacer" presStyleCnt="0"/>
      <dgm:spPr/>
    </dgm:pt>
    <dgm:pt modelId="{E662605D-D73B-4C1D-BF96-4554843069D1}" type="pres">
      <dgm:prSet presAssocID="{FB98EC37-D0B4-42DC-9382-809E64FF96A4}" presName="parentText" presStyleLbl="node1" presStyleIdx="1" presStyleCnt="4">
        <dgm:presLayoutVars>
          <dgm:chMax val="0"/>
          <dgm:bulletEnabled val="1"/>
        </dgm:presLayoutVars>
      </dgm:prSet>
      <dgm:spPr/>
    </dgm:pt>
    <dgm:pt modelId="{43230CD2-B74A-41AF-A0DE-FD63F0C37C54}" type="pres">
      <dgm:prSet presAssocID="{43DD819E-73D3-4E76-A954-A32B4BAC38CE}" presName="spacer" presStyleCnt="0"/>
      <dgm:spPr/>
    </dgm:pt>
    <dgm:pt modelId="{B6022ABB-9F67-40BC-9920-798EEB7A66FA}" type="pres">
      <dgm:prSet presAssocID="{70BF16AD-4F15-4A9A-8BFB-08D48957B26D}" presName="parentText" presStyleLbl="node1" presStyleIdx="2" presStyleCnt="4">
        <dgm:presLayoutVars>
          <dgm:chMax val="0"/>
          <dgm:bulletEnabled val="1"/>
        </dgm:presLayoutVars>
      </dgm:prSet>
      <dgm:spPr/>
    </dgm:pt>
    <dgm:pt modelId="{2D35C8DF-4F19-4030-863C-8831F8C3E56B}" type="pres">
      <dgm:prSet presAssocID="{6556878B-396A-4074-98EB-94AF79EC1BA6}" presName="spacer" presStyleCnt="0"/>
      <dgm:spPr/>
    </dgm:pt>
    <dgm:pt modelId="{DD5E4D5F-3CFA-44A2-834D-B9B078023570}" type="pres">
      <dgm:prSet presAssocID="{9468B617-2E3E-4588-A1D1-200D2530379F}" presName="parentText" presStyleLbl="node1" presStyleIdx="3" presStyleCnt="4">
        <dgm:presLayoutVars>
          <dgm:chMax val="0"/>
          <dgm:bulletEnabled val="1"/>
        </dgm:presLayoutVars>
      </dgm:prSet>
      <dgm:spPr/>
    </dgm:pt>
  </dgm:ptLst>
  <dgm:cxnLst>
    <dgm:cxn modelId="{BCEE6616-6FF6-49F7-BE9C-E1C559C24ACB}" srcId="{BD45EC46-E27B-4D8A-B906-926AE7A4AC5E}" destId="{70BF16AD-4F15-4A9A-8BFB-08D48957B26D}" srcOrd="2" destOrd="0" parTransId="{C7A5D947-E122-48F1-B9DC-3E45D3FE16CC}" sibTransId="{6556878B-396A-4074-98EB-94AF79EC1BA6}"/>
    <dgm:cxn modelId="{19253C41-9B3D-4C06-BCEC-0DE4F630B9F1}" type="presOf" srcId="{FB98EC37-D0B4-42DC-9382-809E64FF96A4}" destId="{E662605D-D73B-4C1D-BF96-4554843069D1}" srcOrd="0" destOrd="0" presId="urn:microsoft.com/office/officeart/2005/8/layout/vList2"/>
    <dgm:cxn modelId="{9B314B49-20F5-430C-A6AE-E15CD04E67C3}" srcId="{BD45EC46-E27B-4D8A-B906-926AE7A4AC5E}" destId="{15B4C7FC-6DA8-449C-BD18-2E32EB0B03B0}" srcOrd="0" destOrd="0" parTransId="{C663F317-DC67-4BD0-8035-57D28CCD0BF1}" sibTransId="{E5A06DD6-12B8-4B96-87C2-8908E915FD90}"/>
    <dgm:cxn modelId="{DFEBA96C-5694-4BC0-9393-1FE3F73C612A}" type="presOf" srcId="{9468B617-2E3E-4588-A1D1-200D2530379F}" destId="{DD5E4D5F-3CFA-44A2-834D-B9B078023570}" srcOrd="0" destOrd="0" presId="urn:microsoft.com/office/officeart/2005/8/layout/vList2"/>
    <dgm:cxn modelId="{98ABEA93-0F76-42EE-92DE-B1C1538F543A}" srcId="{BD45EC46-E27B-4D8A-B906-926AE7A4AC5E}" destId="{FB98EC37-D0B4-42DC-9382-809E64FF96A4}" srcOrd="1" destOrd="0" parTransId="{FB3AF001-DBF4-4475-B559-B7F61DA900F7}" sibTransId="{43DD819E-73D3-4E76-A954-A32B4BAC38CE}"/>
    <dgm:cxn modelId="{CE88BEA4-FE96-45CB-B9FE-22DAC756EE2B}" type="presOf" srcId="{BD45EC46-E27B-4D8A-B906-926AE7A4AC5E}" destId="{2207F4F2-894F-44D5-969A-8EDB2A2234D8}" srcOrd="0" destOrd="0" presId="urn:microsoft.com/office/officeart/2005/8/layout/vList2"/>
    <dgm:cxn modelId="{73DF98AD-7328-45C2-B4A3-1AEE88A797B4}" type="presOf" srcId="{15B4C7FC-6DA8-449C-BD18-2E32EB0B03B0}" destId="{1629E9DC-56C4-40FD-AA20-29E3C4B0CABC}" srcOrd="0" destOrd="0" presId="urn:microsoft.com/office/officeart/2005/8/layout/vList2"/>
    <dgm:cxn modelId="{197B4CCF-4AEA-443A-B696-5833F6788230}" type="presOf" srcId="{70BF16AD-4F15-4A9A-8BFB-08D48957B26D}" destId="{B6022ABB-9F67-40BC-9920-798EEB7A66FA}" srcOrd="0" destOrd="0" presId="urn:microsoft.com/office/officeart/2005/8/layout/vList2"/>
    <dgm:cxn modelId="{1DEA68EA-E4C3-4A7E-B98B-BE33128C6C8A}" srcId="{BD45EC46-E27B-4D8A-B906-926AE7A4AC5E}" destId="{9468B617-2E3E-4588-A1D1-200D2530379F}" srcOrd="3" destOrd="0" parTransId="{B79D4638-D0EA-42D8-93F2-FC081C6C8F53}" sibTransId="{7C7DA04B-0DD7-4D1A-BA75-6D931AFD04B9}"/>
    <dgm:cxn modelId="{F6ED5DF5-FAB2-4E22-B8F7-0F48D431B44C}" type="presParOf" srcId="{2207F4F2-894F-44D5-969A-8EDB2A2234D8}" destId="{1629E9DC-56C4-40FD-AA20-29E3C4B0CABC}" srcOrd="0" destOrd="0" presId="urn:microsoft.com/office/officeart/2005/8/layout/vList2"/>
    <dgm:cxn modelId="{CF6B7121-85A4-4C52-B499-6A5E2AA7309A}" type="presParOf" srcId="{2207F4F2-894F-44D5-969A-8EDB2A2234D8}" destId="{0F254361-FF76-40B8-95F4-F25563B50544}" srcOrd="1" destOrd="0" presId="urn:microsoft.com/office/officeart/2005/8/layout/vList2"/>
    <dgm:cxn modelId="{138374E8-D944-4D79-B2F9-625393C17712}" type="presParOf" srcId="{2207F4F2-894F-44D5-969A-8EDB2A2234D8}" destId="{E662605D-D73B-4C1D-BF96-4554843069D1}" srcOrd="2" destOrd="0" presId="urn:microsoft.com/office/officeart/2005/8/layout/vList2"/>
    <dgm:cxn modelId="{62AF8E73-40D9-4451-BAA4-F81C6351E99D}" type="presParOf" srcId="{2207F4F2-894F-44D5-969A-8EDB2A2234D8}" destId="{43230CD2-B74A-41AF-A0DE-FD63F0C37C54}" srcOrd="3" destOrd="0" presId="urn:microsoft.com/office/officeart/2005/8/layout/vList2"/>
    <dgm:cxn modelId="{38F1F2B9-8D1F-4329-998D-1FFF33BFB05D}" type="presParOf" srcId="{2207F4F2-894F-44D5-969A-8EDB2A2234D8}" destId="{B6022ABB-9F67-40BC-9920-798EEB7A66FA}" srcOrd="4" destOrd="0" presId="urn:microsoft.com/office/officeart/2005/8/layout/vList2"/>
    <dgm:cxn modelId="{3EDD9CFD-B0C9-425B-869D-760E411EA92F}" type="presParOf" srcId="{2207F4F2-894F-44D5-969A-8EDB2A2234D8}" destId="{2D35C8DF-4F19-4030-863C-8831F8C3E56B}" srcOrd="5" destOrd="0" presId="urn:microsoft.com/office/officeart/2005/8/layout/vList2"/>
    <dgm:cxn modelId="{2224DD30-9731-433E-AB9F-F44B482898D3}" type="presParOf" srcId="{2207F4F2-894F-44D5-969A-8EDB2A2234D8}" destId="{DD5E4D5F-3CFA-44A2-834D-B9B078023570}"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1.xml><?xml version="1.0" encoding="utf-8"?>
<dgm:dataModel xmlns:dgm="http://schemas.openxmlformats.org/drawingml/2006/diagram" xmlns:a="http://schemas.openxmlformats.org/drawingml/2006/main">
  <dgm:ptLst>
    <dgm:pt modelId="{E3812C87-87D0-4554-9930-A6AE9D2FBD02}" type="doc">
      <dgm:prSet loTypeId="urn:microsoft.com/office/officeart/2005/8/layout/vList2" loCatId="list" qsTypeId="urn:microsoft.com/office/officeart/2005/8/quickstyle/3d1" qsCatId="3D" csTypeId="urn:microsoft.com/office/officeart/2005/8/colors/accent6_2" csCatId="accent6"/>
      <dgm:spPr/>
      <dgm:t>
        <a:bodyPr/>
        <a:lstStyle/>
        <a:p>
          <a:endParaRPr lang="cs-CZ"/>
        </a:p>
      </dgm:t>
    </dgm:pt>
    <dgm:pt modelId="{2B926434-B9E0-4C0F-BF3B-B54878E6DA4D}">
      <dgm:prSet/>
      <dgm:spPr/>
      <dgm:t>
        <a:bodyPr/>
        <a:lstStyle/>
        <a:p>
          <a:r>
            <a:rPr lang="en-US"/>
            <a:t>In the presence of an employee authorized by the provider</a:t>
          </a:r>
          <a:endParaRPr lang="cs-CZ"/>
        </a:p>
      </dgm:t>
    </dgm:pt>
    <dgm:pt modelId="{C118D725-FAD1-4409-88A8-73A0F11D6BD2}" type="parTrans" cxnId="{F1FA475D-7C7E-4015-8EF3-2B7A1EBFFF61}">
      <dgm:prSet/>
      <dgm:spPr/>
      <dgm:t>
        <a:bodyPr/>
        <a:lstStyle/>
        <a:p>
          <a:endParaRPr lang="cs-CZ"/>
        </a:p>
      </dgm:t>
    </dgm:pt>
    <dgm:pt modelId="{D5F0448B-9ABF-4866-83DE-0EC4DC9B60C9}" type="sibTrans" cxnId="{F1FA475D-7C7E-4015-8EF3-2B7A1EBFFF61}">
      <dgm:prSet/>
      <dgm:spPr/>
      <dgm:t>
        <a:bodyPr/>
        <a:lstStyle/>
        <a:p>
          <a:endParaRPr lang="cs-CZ"/>
        </a:p>
      </dgm:t>
    </dgm:pt>
    <dgm:pt modelId="{42E9A5E4-B6C4-4B54-AED1-DDD103509674}">
      <dgm:prSet/>
      <dgm:spPr/>
      <dgm:t>
        <a:bodyPr/>
        <a:lstStyle/>
        <a:p>
          <a:r>
            <a:rPr lang="en-US"/>
            <a:t>The right to make copies or extracts</a:t>
          </a:r>
          <a:endParaRPr lang="cs-CZ"/>
        </a:p>
      </dgm:t>
    </dgm:pt>
    <dgm:pt modelId="{634B3ADC-8DED-4586-9C22-F7590F929FB7}" type="parTrans" cxnId="{3CD38DEC-59CB-409C-B8C5-51D56CC31248}">
      <dgm:prSet/>
      <dgm:spPr/>
      <dgm:t>
        <a:bodyPr/>
        <a:lstStyle/>
        <a:p>
          <a:endParaRPr lang="cs-CZ"/>
        </a:p>
      </dgm:t>
    </dgm:pt>
    <dgm:pt modelId="{868B0C69-ECEC-42C1-8412-BCA3439C2461}" type="sibTrans" cxnId="{3CD38DEC-59CB-409C-B8C5-51D56CC31248}">
      <dgm:prSet/>
      <dgm:spPr/>
      <dgm:t>
        <a:bodyPr/>
        <a:lstStyle/>
        <a:p>
          <a:endParaRPr lang="cs-CZ"/>
        </a:p>
      </dgm:t>
    </dgm:pt>
    <dgm:pt modelId="{27488F72-A122-41CD-AC76-828E9F813F04}">
      <dgm:prSet/>
      <dgm:spPr/>
      <dgm:t>
        <a:bodyPr/>
        <a:lstStyle/>
        <a:p>
          <a:r>
            <a:rPr lang="en-US"/>
            <a:t>The Provider may charge the cost of making copies of the documentation</a:t>
          </a:r>
          <a:r>
            <a:rPr lang="cs-CZ"/>
            <a:t> (but cannot make any profit)</a:t>
          </a:r>
        </a:p>
      </dgm:t>
    </dgm:pt>
    <dgm:pt modelId="{2BBBB315-C49B-464E-8AB7-E030F3737867}" type="parTrans" cxnId="{E60C6DDD-4B11-4B5B-9289-670A6081C110}">
      <dgm:prSet/>
      <dgm:spPr/>
      <dgm:t>
        <a:bodyPr/>
        <a:lstStyle/>
        <a:p>
          <a:endParaRPr lang="cs-CZ"/>
        </a:p>
      </dgm:t>
    </dgm:pt>
    <dgm:pt modelId="{09357648-E585-4A6F-B8C4-76C52161865F}" type="sibTrans" cxnId="{E60C6DDD-4B11-4B5B-9289-670A6081C110}">
      <dgm:prSet/>
      <dgm:spPr/>
      <dgm:t>
        <a:bodyPr/>
        <a:lstStyle/>
        <a:p>
          <a:endParaRPr lang="cs-CZ"/>
        </a:p>
      </dgm:t>
    </dgm:pt>
    <dgm:pt modelId="{A96002C8-DD0C-4263-A04B-DDAAF0D7E421}" type="pres">
      <dgm:prSet presAssocID="{E3812C87-87D0-4554-9930-A6AE9D2FBD02}" presName="linear" presStyleCnt="0">
        <dgm:presLayoutVars>
          <dgm:animLvl val="lvl"/>
          <dgm:resizeHandles val="exact"/>
        </dgm:presLayoutVars>
      </dgm:prSet>
      <dgm:spPr/>
    </dgm:pt>
    <dgm:pt modelId="{A3F1F838-CDDE-4C87-8D8C-24B83A50E953}" type="pres">
      <dgm:prSet presAssocID="{2B926434-B9E0-4C0F-BF3B-B54878E6DA4D}" presName="parentText" presStyleLbl="node1" presStyleIdx="0" presStyleCnt="2">
        <dgm:presLayoutVars>
          <dgm:chMax val="0"/>
          <dgm:bulletEnabled val="1"/>
        </dgm:presLayoutVars>
      </dgm:prSet>
      <dgm:spPr/>
    </dgm:pt>
    <dgm:pt modelId="{9214ABB6-0273-458F-9D33-F5F1399365DC}" type="pres">
      <dgm:prSet presAssocID="{D5F0448B-9ABF-4866-83DE-0EC4DC9B60C9}" presName="spacer" presStyleCnt="0"/>
      <dgm:spPr/>
    </dgm:pt>
    <dgm:pt modelId="{AFB02812-81C6-4FB9-B062-EE8A7ABECFBE}" type="pres">
      <dgm:prSet presAssocID="{42E9A5E4-B6C4-4B54-AED1-DDD103509674}" presName="parentText" presStyleLbl="node1" presStyleIdx="1" presStyleCnt="2">
        <dgm:presLayoutVars>
          <dgm:chMax val="0"/>
          <dgm:bulletEnabled val="1"/>
        </dgm:presLayoutVars>
      </dgm:prSet>
      <dgm:spPr/>
    </dgm:pt>
    <dgm:pt modelId="{355C70BF-3353-45D0-98E2-FA1745FB16C5}" type="pres">
      <dgm:prSet presAssocID="{42E9A5E4-B6C4-4B54-AED1-DDD103509674}" presName="childText" presStyleLbl="revTx" presStyleIdx="0" presStyleCnt="1">
        <dgm:presLayoutVars>
          <dgm:bulletEnabled val="1"/>
        </dgm:presLayoutVars>
      </dgm:prSet>
      <dgm:spPr/>
    </dgm:pt>
  </dgm:ptLst>
  <dgm:cxnLst>
    <dgm:cxn modelId="{F1FA475D-7C7E-4015-8EF3-2B7A1EBFFF61}" srcId="{E3812C87-87D0-4554-9930-A6AE9D2FBD02}" destId="{2B926434-B9E0-4C0F-BF3B-B54878E6DA4D}" srcOrd="0" destOrd="0" parTransId="{C118D725-FAD1-4409-88A8-73A0F11D6BD2}" sibTransId="{D5F0448B-9ABF-4866-83DE-0EC4DC9B60C9}"/>
    <dgm:cxn modelId="{EB177E63-CFED-4232-8DFA-E44A34574E2D}" type="presOf" srcId="{27488F72-A122-41CD-AC76-828E9F813F04}" destId="{355C70BF-3353-45D0-98E2-FA1745FB16C5}" srcOrd="0" destOrd="0" presId="urn:microsoft.com/office/officeart/2005/8/layout/vList2"/>
    <dgm:cxn modelId="{D4C8A6C1-4746-405F-8D81-4DFCE07ED01A}" type="presOf" srcId="{42E9A5E4-B6C4-4B54-AED1-DDD103509674}" destId="{AFB02812-81C6-4FB9-B062-EE8A7ABECFBE}" srcOrd="0" destOrd="0" presId="urn:microsoft.com/office/officeart/2005/8/layout/vList2"/>
    <dgm:cxn modelId="{5F6301D8-FE6F-4902-A40C-4C1606A49373}" type="presOf" srcId="{2B926434-B9E0-4C0F-BF3B-B54878E6DA4D}" destId="{A3F1F838-CDDE-4C87-8D8C-24B83A50E953}" srcOrd="0" destOrd="0" presId="urn:microsoft.com/office/officeart/2005/8/layout/vList2"/>
    <dgm:cxn modelId="{E60C6DDD-4B11-4B5B-9289-670A6081C110}" srcId="{42E9A5E4-B6C4-4B54-AED1-DDD103509674}" destId="{27488F72-A122-41CD-AC76-828E9F813F04}" srcOrd="0" destOrd="0" parTransId="{2BBBB315-C49B-464E-8AB7-E030F3737867}" sibTransId="{09357648-E585-4A6F-B8C4-76C52161865F}"/>
    <dgm:cxn modelId="{3CD38DEC-59CB-409C-B8C5-51D56CC31248}" srcId="{E3812C87-87D0-4554-9930-A6AE9D2FBD02}" destId="{42E9A5E4-B6C4-4B54-AED1-DDD103509674}" srcOrd="1" destOrd="0" parTransId="{634B3ADC-8DED-4586-9C22-F7590F929FB7}" sibTransId="{868B0C69-ECEC-42C1-8412-BCA3439C2461}"/>
    <dgm:cxn modelId="{5EFB46FD-D28C-437C-9647-A53BF723A5B5}" type="presOf" srcId="{E3812C87-87D0-4554-9930-A6AE9D2FBD02}" destId="{A96002C8-DD0C-4263-A04B-DDAAF0D7E421}" srcOrd="0" destOrd="0" presId="urn:microsoft.com/office/officeart/2005/8/layout/vList2"/>
    <dgm:cxn modelId="{083CD226-40CF-486A-B4DE-159A6CB94658}" type="presParOf" srcId="{A96002C8-DD0C-4263-A04B-DDAAF0D7E421}" destId="{A3F1F838-CDDE-4C87-8D8C-24B83A50E953}" srcOrd="0" destOrd="0" presId="urn:microsoft.com/office/officeart/2005/8/layout/vList2"/>
    <dgm:cxn modelId="{19C17B06-D423-4983-957B-4E8BDF1E0C4B}" type="presParOf" srcId="{A96002C8-DD0C-4263-A04B-DDAAF0D7E421}" destId="{9214ABB6-0273-458F-9D33-F5F1399365DC}" srcOrd="1" destOrd="0" presId="urn:microsoft.com/office/officeart/2005/8/layout/vList2"/>
    <dgm:cxn modelId="{BA316E07-019E-433F-ABCC-0EEA2F6BDB34}" type="presParOf" srcId="{A96002C8-DD0C-4263-A04B-DDAAF0D7E421}" destId="{AFB02812-81C6-4FB9-B062-EE8A7ABECFBE}" srcOrd="2" destOrd="0" presId="urn:microsoft.com/office/officeart/2005/8/layout/vList2"/>
    <dgm:cxn modelId="{286396AF-C737-4F59-9504-6705DCFD22E8}" type="presParOf" srcId="{A96002C8-DD0C-4263-A04B-DDAAF0D7E421}" destId="{355C70BF-3353-45D0-98E2-FA1745FB16C5}"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2.xml><?xml version="1.0" encoding="utf-8"?>
<dgm:dataModel xmlns:dgm="http://schemas.openxmlformats.org/drawingml/2006/diagram" xmlns:a="http://schemas.openxmlformats.org/drawingml/2006/main">
  <dgm:ptLst>
    <dgm:pt modelId="{5304A9AC-34D7-43F8-8856-7994357FDC82}" type="doc">
      <dgm:prSet loTypeId="urn:microsoft.com/office/officeart/2005/8/layout/vList2" loCatId="list" qsTypeId="urn:microsoft.com/office/officeart/2005/8/quickstyle/3d1" qsCatId="3D" csTypeId="urn:microsoft.com/office/officeart/2005/8/colors/colorful5" csCatId="colorful" phldr="1"/>
      <dgm:spPr/>
      <dgm:t>
        <a:bodyPr/>
        <a:lstStyle/>
        <a:p>
          <a:endParaRPr lang="cs-CZ"/>
        </a:p>
      </dgm:t>
    </dgm:pt>
    <dgm:pt modelId="{F0CECE73-EAA7-4C32-87DF-A18DEB1DF1A4}">
      <dgm:prSet custT="1"/>
      <dgm:spPr/>
      <dgm:t>
        <a:bodyPr/>
        <a:lstStyle/>
        <a:p>
          <a:pPr rtl="0"/>
          <a:r>
            <a:rPr lang="en-US" sz="2800" dirty="0"/>
            <a:t>legal representative or guardian</a:t>
          </a:r>
          <a:r>
            <a:rPr lang="cs-CZ" sz="2800" dirty="0"/>
            <a:t> (</a:t>
          </a:r>
          <a:r>
            <a:rPr lang="cs-CZ" sz="2800" dirty="0" err="1"/>
            <a:t>minors</a:t>
          </a:r>
          <a:r>
            <a:rPr lang="cs-CZ" sz="2800" dirty="0"/>
            <a:t>)</a:t>
          </a:r>
        </a:p>
      </dgm:t>
    </dgm:pt>
    <dgm:pt modelId="{F12D63F3-370D-4CCE-AB7F-C394D7CC65A2}" type="parTrans" cxnId="{6EAC9DCD-E067-40E3-B4D0-F8ECA1B4B43D}">
      <dgm:prSet/>
      <dgm:spPr/>
      <dgm:t>
        <a:bodyPr/>
        <a:lstStyle/>
        <a:p>
          <a:endParaRPr lang="cs-CZ"/>
        </a:p>
      </dgm:t>
    </dgm:pt>
    <dgm:pt modelId="{F2588212-4E37-458D-A4E6-64C884F16D8E}" type="sibTrans" cxnId="{6EAC9DCD-E067-40E3-B4D0-F8ECA1B4B43D}">
      <dgm:prSet/>
      <dgm:spPr/>
      <dgm:t>
        <a:bodyPr/>
        <a:lstStyle/>
        <a:p>
          <a:endParaRPr lang="cs-CZ"/>
        </a:p>
      </dgm:t>
    </dgm:pt>
    <dgm:pt modelId="{47D1A072-66F6-4CE0-B2B7-C3E1F816979C}">
      <dgm:prSet custT="1"/>
      <dgm:spPr/>
      <dgm:t>
        <a:bodyPr/>
        <a:lstStyle/>
        <a:p>
          <a:pPr rtl="0"/>
          <a:r>
            <a:rPr lang="en-US" sz="2800" dirty="0"/>
            <a:t>person specified by the patient</a:t>
          </a:r>
          <a:r>
            <a:rPr lang="cs-CZ" sz="2800" dirty="0"/>
            <a:t>,</a:t>
          </a:r>
          <a:r>
            <a:rPr lang="en-US" sz="2800" dirty="0"/>
            <a:t> legal representative or guardian</a:t>
          </a:r>
          <a:r>
            <a:rPr lang="cs-CZ" sz="2800" dirty="0"/>
            <a:t> </a:t>
          </a:r>
        </a:p>
      </dgm:t>
    </dgm:pt>
    <dgm:pt modelId="{F7780E46-1FB8-4018-80EF-AD137ADBACF3}" type="parTrans" cxnId="{7619A3C0-8EF8-46AE-BD44-F51A5716925F}">
      <dgm:prSet/>
      <dgm:spPr/>
      <dgm:t>
        <a:bodyPr/>
        <a:lstStyle/>
        <a:p>
          <a:endParaRPr lang="cs-CZ"/>
        </a:p>
      </dgm:t>
    </dgm:pt>
    <dgm:pt modelId="{A99C0C6D-2575-4BE9-97CE-64806F97CC5C}" type="sibTrans" cxnId="{7619A3C0-8EF8-46AE-BD44-F51A5716925F}">
      <dgm:prSet/>
      <dgm:spPr/>
      <dgm:t>
        <a:bodyPr/>
        <a:lstStyle/>
        <a:p>
          <a:endParaRPr lang="cs-CZ"/>
        </a:p>
      </dgm:t>
    </dgm:pt>
    <dgm:pt modelId="{4CA4FF4C-6840-4333-ADB9-318305BFFB4D}">
      <dgm:prSet custT="1"/>
      <dgm:spPr/>
      <dgm:t>
        <a:bodyPr/>
        <a:lstStyle/>
        <a:p>
          <a:pPr rtl="0"/>
          <a:r>
            <a:rPr lang="en-US" sz="2800" dirty="0"/>
            <a:t>persons close to the deceased patient:</a:t>
          </a:r>
          <a:endParaRPr lang="cs-CZ" sz="2400" dirty="0"/>
        </a:p>
      </dgm:t>
    </dgm:pt>
    <dgm:pt modelId="{F3F8EAA9-540E-4EBA-979C-2CA59E922E49}" type="parTrans" cxnId="{81207C74-DCCB-402F-AAF5-D28FA0138F33}">
      <dgm:prSet/>
      <dgm:spPr/>
      <dgm:t>
        <a:bodyPr/>
        <a:lstStyle/>
        <a:p>
          <a:endParaRPr lang="cs-CZ"/>
        </a:p>
      </dgm:t>
    </dgm:pt>
    <dgm:pt modelId="{999495D9-A4BD-4A7E-BA8B-96D4BF0F042C}" type="sibTrans" cxnId="{81207C74-DCCB-402F-AAF5-D28FA0138F33}">
      <dgm:prSet/>
      <dgm:spPr/>
      <dgm:t>
        <a:bodyPr/>
        <a:lstStyle/>
        <a:p>
          <a:endParaRPr lang="cs-CZ"/>
        </a:p>
      </dgm:t>
    </dgm:pt>
    <dgm:pt modelId="{85BA32CD-8A43-4288-904F-E9DD01BA6912}">
      <dgm:prSet custT="1"/>
      <dgm:spPr/>
      <dgm:t>
        <a:bodyPr/>
        <a:lstStyle/>
        <a:p>
          <a:pPr rtl="0"/>
          <a:r>
            <a:rPr lang="en-US" sz="1800" dirty="0"/>
            <a:t>information on the state of health of the patient who died and information on the outcome of the autopsy if done, including the right to inspect the medical records kept </a:t>
          </a:r>
          <a:r>
            <a:rPr lang="cs-CZ" sz="1800" dirty="0" err="1"/>
            <a:t>about</a:t>
          </a:r>
          <a:r>
            <a:rPr lang="cs-CZ" sz="1800" dirty="0"/>
            <a:t> </a:t>
          </a:r>
          <a:r>
            <a:rPr lang="cs-CZ" sz="1800" dirty="0" err="1"/>
            <a:t>the</a:t>
          </a:r>
          <a:r>
            <a:rPr lang="cs-CZ" sz="1800" dirty="0"/>
            <a:t> </a:t>
          </a:r>
          <a:r>
            <a:rPr lang="cs-CZ" sz="1800" dirty="0" err="1"/>
            <a:t>deceased</a:t>
          </a:r>
          <a:r>
            <a:rPr lang="cs-CZ" sz="1800" dirty="0"/>
            <a:t> </a:t>
          </a:r>
          <a:r>
            <a:rPr lang="en-US" sz="1800" dirty="0"/>
            <a:t>or other medical records relating to his / her state of health and to obtain extracts or copies thereof.</a:t>
          </a:r>
          <a:endParaRPr lang="cs-CZ" sz="1800" dirty="0"/>
        </a:p>
      </dgm:t>
    </dgm:pt>
    <dgm:pt modelId="{3133EBE2-476F-4AF8-891C-875EDA7CB910}" type="parTrans" cxnId="{66EAD5F2-D570-4C02-8780-BFBA1D3696F0}">
      <dgm:prSet/>
      <dgm:spPr/>
      <dgm:t>
        <a:bodyPr/>
        <a:lstStyle/>
        <a:p>
          <a:endParaRPr lang="cs-CZ"/>
        </a:p>
      </dgm:t>
    </dgm:pt>
    <dgm:pt modelId="{60BAABD5-7746-4D7E-AD69-561CF771A021}" type="sibTrans" cxnId="{66EAD5F2-D570-4C02-8780-BFBA1D3696F0}">
      <dgm:prSet/>
      <dgm:spPr/>
      <dgm:t>
        <a:bodyPr/>
        <a:lstStyle/>
        <a:p>
          <a:endParaRPr lang="cs-CZ"/>
        </a:p>
      </dgm:t>
    </dgm:pt>
    <dgm:pt modelId="{001FFA92-CD2D-48AA-A489-C898AF1A76ED}">
      <dgm:prSet custT="1"/>
      <dgm:spPr/>
      <dgm:t>
        <a:bodyPr/>
        <a:lstStyle/>
        <a:p>
          <a:pPr rtl="0"/>
          <a:r>
            <a:rPr lang="en-US" sz="1800" b="1" dirty="0"/>
            <a:t>the deceased could forbid this access in advance</a:t>
          </a:r>
          <a:endParaRPr lang="cs-CZ" sz="1800" b="1" dirty="0"/>
        </a:p>
      </dgm:t>
    </dgm:pt>
    <dgm:pt modelId="{6B1DD950-55A9-494E-848B-12EB43BE890B}" type="sibTrans" cxnId="{7CA049F7-3AAB-4CFB-AA9C-368C94C30B5D}">
      <dgm:prSet/>
      <dgm:spPr/>
      <dgm:t>
        <a:bodyPr/>
        <a:lstStyle/>
        <a:p>
          <a:endParaRPr lang="cs-CZ"/>
        </a:p>
      </dgm:t>
    </dgm:pt>
    <dgm:pt modelId="{056906DB-48D0-479F-AB91-5CC5937AD8EB}" type="parTrans" cxnId="{7CA049F7-3AAB-4CFB-AA9C-368C94C30B5D}">
      <dgm:prSet/>
      <dgm:spPr/>
      <dgm:t>
        <a:bodyPr/>
        <a:lstStyle/>
        <a:p>
          <a:endParaRPr lang="cs-CZ"/>
        </a:p>
      </dgm:t>
    </dgm:pt>
    <dgm:pt modelId="{3E0E2019-9690-4502-BD50-726E998DAF03}" type="pres">
      <dgm:prSet presAssocID="{5304A9AC-34D7-43F8-8856-7994357FDC82}" presName="linear" presStyleCnt="0">
        <dgm:presLayoutVars>
          <dgm:animLvl val="lvl"/>
          <dgm:resizeHandles val="exact"/>
        </dgm:presLayoutVars>
      </dgm:prSet>
      <dgm:spPr/>
    </dgm:pt>
    <dgm:pt modelId="{AEB5D640-0A50-4CA5-8C2E-D7BBD2DB97DF}" type="pres">
      <dgm:prSet presAssocID="{F0CECE73-EAA7-4C32-87DF-A18DEB1DF1A4}" presName="parentText" presStyleLbl="node1" presStyleIdx="0" presStyleCnt="3">
        <dgm:presLayoutVars>
          <dgm:chMax val="0"/>
          <dgm:bulletEnabled val="1"/>
        </dgm:presLayoutVars>
      </dgm:prSet>
      <dgm:spPr/>
    </dgm:pt>
    <dgm:pt modelId="{249C26A0-0539-46BD-9F5C-0D0CF80C8916}" type="pres">
      <dgm:prSet presAssocID="{F2588212-4E37-458D-A4E6-64C884F16D8E}" presName="spacer" presStyleCnt="0"/>
      <dgm:spPr/>
    </dgm:pt>
    <dgm:pt modelId="{CFE4C64A-3468-47F3-BE5F-095D0168C0DA}" type="pres">
      <dgm:prSet presAssocID="{47D1A072-66F6-4CE0-B2B7-C3E1F816979C}" presName="parentText" presStyleLbl="node1" presStyleIdx="1" presStyleCnt="3">
        <dgm:presLayoutVars>
          <dgm:chMax val="0"/>
          <dgm:bulletEnabled val="1"/>
        </dgm:presLayoutVars>
      </dgm:prSet>
      <dgm:spPr/>
    </dgm:pt>
    <dgm:pt modelId="{24C97968-3987-4ABC-A580-3698CCAEAD9E}" type="pres">
      <dgm:prSet presAssocID="{A99C0C6D-2575-4BE9-97CE-64806F97CC5C}" presName="spacer" presStyleCnt="0"/>
      <dgm:spPr/>
    </dgm:pt>
    <dgm:pt modelId="{460C82D2-816D-4E01-BA0A-F0C27F6F048D}" type="pres">
      <dgm:prSet presAssocID="{4CA4FF4C-6840-4333-ADB9-318305BFFB4D}" presName="parentText" presStyleLbl="node1" presStyleIdx="2" presStyleCnt="3">
        <dgm:presLayoutVars>
          <dgm:chMax val="0"/>
          <dgm:bulletEnabled val="1"/>
        </dgm:presLayoutVars>
      </dgm:prSet>
      <dgm:spPr/>
    </dgm:pt>
    <dgm:pt modelId="{1B4B02F8-55DC-43BB-9DE6-AD6516D80BC8}" type="pres">
      <dgm:prSet presAssocID="{4CA4FF4C-6840-4333-ADB9-318305BFFB4D}" presName="childText" presStyleLbl="revTx" presStyleIdx="0" presStyleCnt="1">
        <dgm:presLayoutVars>
          <dgm:bulletEnabled val="1"/>
        </dgm:presLayoutVars>
      </dgm:prSet>
      <dgm:spPr/>
    </dgm:pt>
  </dgm:ptLst>
  <dgm:cxnLst>
    <dgm:cxn modelId="{4BE7D008-95E3-453A-9A80-DEEC468E99F2}" type="presOf" srcId="{47D1A072-66F6-4CE0-B2B7-C3E1F816979C}" destId="{CFE4C64A-3468-47F3-BE5F-095D0168C0DA}" srcOrd="0" destOrd="0" presId="urn:microsoft.com/office/officeart/2005/8/layout/vList2"/>
    <dgm:cxn modelId="{41B17013-4641-4E2E-A428-FA6A37E6A720}" type="presOf" srcId="{5304A9AC-34D7-43F8-8856-7994357FDC82}" destId="{3E0E2019-9690-4502-BD50-726E998DAF03}" srcOrd="0" destOrd="0" presId="urn:microsoft.com/office/officeart/2005/8/layout/vList2"/>
    <dgm:cxn modelId="{3986AA24-11BC-4AB8-A6DB-EE4D68BD3E12}" type="presOf" srcId="{4CA4FF4C-6840-4333-ADB9-318305BFFB4D}" destId="{460C82D2-816D-4E01-BA0A-F0C27F6F048D}" srcOrd="0" destOrd="0" presId="urn:microsoft.com/office/officeart/2005/8/layout/vList2"/>
    <dgm:cxn modelId="{81207C74-DCCB-402F-AAF5-D28FA0138F33}" srcId="{5304A9AC-34D7-43F8-8856-7994357FDC82}" destId="{4CA4FF4C-6840-4333-ADB9-318305BFFB4D}" srcOrd="2" destOrd="0" parTransId="{F3F8EAA9-540E-4EBA-979C-2CA59E922E49}" sibTransId="{999495D9-A4BD-4A7E-BA8B-96D4BF0F042C}"/>
    <dgm:cxn modelId="{6723C579-E2D1-438A-B2BA-E02C8783FE9D}" type="presOf" srcId="{F0CECE73-EAA7-4C32-87DF-A18DEB1DF1A4}" destId="{AEB5D640-0A50-4CA5-8C2E-D7BBD2DB97DF}" srcOrd="0" destOrd="0" presId="urn:microsoft.com/office/officeart/2005/8/layout/vList2"/>
    <dgm:cxn modelId="{502E649A-D3B9-4BB8-8898-1134EF75544A}" type="presOf" srcId="{85BA32CD-8A43-4288-904F-E9DD01BA6912}" destId="{1B4B02F8-55DC-43BB-9DE6-AD6516D80BC8}" srcOrd="0" destOrd="0" presId="urn:microsoft.com/office/officeart/2005/8/layout/vList2"/>
    <dgm:cxn modelId="{7619A3C0-8EF8-46AE-BD44-F51A5716925F}" srcId="{5304A9AC-34D7-43F8-8856-7994357FDC82}" destId="{47D1A072-66F6-4CE0-B2B7-C3E1F816979C}" srcOrd="1" destOrd="0" parTransId="{F7780E46-1FB8-4018-80EF-AD137ADBACF3}" sibTransId="{A99C0C6D-2575-4BE9-97CE-64806F97CC5C}"/>
    <dgm:cxn modelId="{885CA6C5-CAB6-49BA-98E5-FB014C5F6435}" type="presOf" srcId="{001FFA92-CD2D-48AA-A489-C898AF1A76ED}" destId="{1B4B02F8-55DC-43BB-9DE6-AD6516D80BC8}" srcOrd="0" destOrd="1" presId="urn:microsoft.com/office/officeart/2005/8/layout/vList2"/>
    <dgm:cxn modelId="{6EAC9DCD-E067-40E3-B4D0-F8ECA1B4B43D}" srcId="{5304A9AC-34D7-43F8-8856-7994357FDC82}" destId="{F0CECE73-EAA7-4C32-87DF-A18DEB1DF1A4}" srcOrd="0" destOrd="0" parTransId="{F12D63F3-370D-4CCE-AB7F-C394D7CC65A2}" sibTransId="{F2588212-4E37-458D-A4E6-64C884F16D8E}"/>
    <dgm:cxn modelId="{66EAD5F2-D570-4C02-8780-BFBA1D3696F0}" srcId="{4CA4FF4C-6840-4333-ADB9-318305BFFB4D}" destId="{85BA32CD-8A43-4288-904F-E9DD01BA6912}" srcOrd="0" destOrd="0" parTransId="{3133EBE2-476F-4AF8-891C-875EDA7CB910}" sibTransId="{60BAABD5-7746-4D7E-AD69-561CF771A021}"/>
    <dgm:cxn modelId="{7CA049F7-3AAB-4CFB-AA9C-368C94C30B5D}" srcId="{4CA4FF4C-6840-4333-ADB9-318305BFFB4D}" destId="{001FFA92-CD2D-48AA-A489-C898AF1A76ED}" srcOrd="1" destOrd="0" parTransId="{056906DB-48D0-479F-AB91-5CC5937AD8EB}" sibTransId="{6B1DD950-55A9-494E-848B-12EB43BE890B}"/>
    <dgm:cxn modelId="{9631CD37-3705-4823-9C63-FCA6CBE8BA62}" type="presParOf" srcId="{3E0E2019-9690-4502-BD50-726E998DAF03}" destId="{AEB5D640-0A50-4CA5-8C2E-D7BBD2DB97DF}" srcOrd="0" destOrd="0" presId="urn:microsoft.com/office/officeart/2005/8/layout/vList2"/>
    <dgm:cxn modelId="{282D26B5-4CD5-4C6F-A684-C5EDEA953873}" type="presParOf" srcId="{3E0E2019-9690-4502-BD50-726E998DAF03}" destId="{249C26A0-0539-46BD-9F5C-0D0CF80C8916}" srcOrd="1" destOrd="0" presId="urn:microsoft.com/office/officeart/2005/8/layout/vList2"/>
    <dgm:cxn modelId="{AE8D7901-E60E-43F1-B674-19EE00FDE083}" type="presParOf" srcId="{3E0E2019-9690-4502-BD50-726E998DAF03}" destId="{CFE4C64A-3468-47F3-BE5F-095D0168C0DA}" srcOrd="2" destOrd="0" presId="urn:microsoft.com/office/officeart/2005/8/layout/vList2"/>
    <dgm:cxn modelId="{C1FE9BA9-250C-4E66-98BB-564971A96B7C}" type="presParOf" srcId="{3E0E2019-9690-4502-BD50-726E998DAF03}" destId="{24C97968-3987-4ABC-A580-3698CCAEAD9E}" srcOrd="3" destOrd="0" presId="urn:microsoft.com/office/officeart/2005/8/layout/vList2"/>
    <dgm:cxn modelId="{D8EE680C-FD2D-4642-AB19-E87A12CB8260}" type="presParOf" srcId="{3E0E2019-9690-4502-BD50-726E998DAF03}" destId="{460C82D2-816D-4E01-BA0A-F0C27F6F048D}" srcOrd="4" destOrd="0" presId="urn:microsoft.com/office/officeart/2005/8/layout/vList2"/>
    <dgm:cxn modelId="{D20CD50F-660C-4567-8E87-A3862C6F56BA}" type="presParOf" srcId="{3E0E2019-9690-4502-BD50-726E998DAF03}" destId="{1B4B02F8-55DC-43BB-9DE6-AD6516D80BC8}"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3.xml><?xml version="1.0" encoding="utf-8"?>
<dgm:dataModel xmlns:dgm="http://schemas.openxmlformats.org/drawingml/2006/diagram" xmlns:a="http://schemas.openxmlformats.org/drawingml/2006/main">
  <dgm:ptLst>
    <dgm:pt modelId="{36726550-3226-42FF-A25A-6D2A1A708E10}" type="doc">
      <dgm:prSet loTypeId="urn:microsoft.com/office/officeart/2008/layout/VerticalCurvedList" loCatId="list" qsTypeId="urn:microsoft.com/office/officeart/2005/8/quickstyle/3d1" qsCatId="3D" csTypeId="urn:microsoft.com/office/officeart/2005/8/colors/colorful5" csCatId="colorful" phldr="1"/>
      <dgm:spPr/>
      <dgm:t>
        <a:bodyPr/>
        <a:lstStyle/>
        <a:p>
          <a:endParaRPr lang="cs-CZ"/>
        </a:p>
      </dgm:t>
    </dgm:pt>
    <dgm:pt modelId="{A3ADD730-8C1D-480F-BA3E-B7E321743D77}">
      <dgm:prSet phldrT="[Text]"/>
      <dgm:spPr/>
      <dgm:t>
        <a:bodyPr/>
        <a:lstStyle/>
        <a:p>
          <a:pPr rtl="0"/>
          <a:r>
            <a:rPr lang="cs-CZ" dirty="0" err="1"/>
            <a:t>Family</a:t>
          </a:r>
          <a:r>
            <a:rPr lang="cs-CZ" dirty="0"/>
            <a:t> </a:t>
          </a:r>
          <a:r>
            <a:rPr lang="cs-CZ" dirty="0" err="1"/>
            <a:t>members</a:t>
          </a:r>
          <a:endParaRPr lang="cs-CZ" dirty="0"/>
        </a:p>
      </dgm:t>
    </dgm:pt>
    <dgm:pt modelId="{6EDF1D1D-5608-4B48-BDDF-A0F40163059B}" type="parTrans" cxnId="{6B1C0E97-BEA6-4AE7-BB00-B42007A49597}">
      <dgm:prSet/>
      <dgm:spPr/>
      <dgm:t>
        <a:bodyPr/>
        <a:lstStyle/>
        <a:p>
          <a:endParaRPr lang="cs-CZ"/>
        </a:p>
      </dgm:t>
    </dgm:pt>
    <dgm:pt modelId="{14F24CC2-CDD0-46AD-9639-79340385D711}" type="sibTrans" cxnId="{6B1C0E97-BEA6-4AE7-BB00-B42007A49597}">
      <dgm:prSet/>
      <dgm:spPr/>
      <dgm:t>
        <a:bodyPr/>
        <a:lstStyle/>
        <a:p>
          <a:endParaRPr lang="cs-CZ"/>
        </a:p>
      </dgm:t>
    </dgm:pt>
    <dgm:pt modelId="{8F3BA912-37F8-4877-977A-3A450CBFE4C8}">
      <dgm:prSet phldrT="[Text]"/>
      <dgm:spPr/>
      <dgm:t>
        <a:bodyPr/>
        <a:lstStyle/>
        <a:p>
          <a:pPr rtl="0"/>
          <a:r>
            <a:rPr lang="cs-CZ" dirty="0"/>
            <a:t>Public </a:t>
          </a:r>
          <a:r>
            <a:rPr lang="cs-CZ" dirty="0" err="1"/>
            <a:t>authorities</a:t>
          </a:r>
          <a:r>
            <a:rPr lang="cs-CZ" dirty="0"/>
            <a:t> (f</a:t>
          </a:r>
          <a:r>
            <a:rPr lang="en-US" dirty="0"/>
            <a:t>or example, the Police</a:t>
          </a:r>
          <a:r>
            <a:rPr lang="cs-CZ" dirty="0"/>
            <a:t> </a:t>
          </a:r>
          <a:r>
            <a:rPr lang="cs-CZ" dirty="0" err="1"/>
            <a:t>of</a:t>
          </a:r>
          <a:r>
            <a:rPr lang="cs-CZ" dirty="0"/>
            <a:t> </a:t>
          </a:r>
          <a:r>
            <a:rPr lang="en-US" dirty="0"/>
            <a:t>Czech</a:t>
          </a:r>
          <a:r>
            <a:rPr lang="cs-CZ" dirty="0"/>
            <a:t> Republic</a:t>
          </a:r>
          <a:r>
            <a:rPr lang="en-US" dirty="0"/>
            <a:t>, courts, various administrations, etc.</a:t>
          </a:r>
          <a:r>
            <a:rPr lang="cs-CZ" dirty="0"/>
            <a:t>)</a:t>
          </a:r>
        </a:p>
      </dgm:t>
    </dgm:pt>
    <dgm:pt modelId="{1FABA3E6-D164-4889-A113-3A8DF5D092CB}" type="parTrans" cxnId="{183DE696-0DD5-4F36-9ACC-C97C41A28AA5}">
      <dgm:prSet/>
      <dgm:spPr/>
      <dgm:t>
        <a:bodyPr/>
        <a:lstStyle/>
        <a:p>
          <a:endParaRPr lang="cs-CZ"/>
        </a:p>
      </dgm:t>
    </dgm:pt>
    <dgm:pt modelId="{CE7916E4-F3C9-4803-8F57-341CBF4C451D}" type="sibTrans" cxnId="{183DE696-0DD5-4F36-9ACC-C97C41A28AA5}">
      <dgm:prSet/>
      <dgm:spPr/>
      <dgm:t>
        <a:bodyPr/>
        <a:lstStyle/>
        <a:p>
          <a:endParaRPr lang="cs-CZ"/>
        </a:p>
      </dgm:t>
    </dgm:pt>
    <dgm:pt modelId="{3D0AC8D0-50F0-4036-9FD8-15A17420F25D}" type="pres">
      <dgm:prSet presAssocID="{36726550-3226-42FF-A25A-6D2A1A708E10}" presName="Name0" presStyleCnt="0">
        <dgm:presLayoutVars>
          <dgm:chMax val="7"/>
          <dgm:chPref val="7"/>
          <dgm:dir/>
        </dgm:presLayoutVars>
      </dgm:prSet>
      <dgm:spPr/>
    </dgm:pt>
    <dgm:pt modelId="{25565686-E91D-4F79-8501-9962C6DE3D38}" type="pres">
      <dgm:prSet presAssocID="{36726550-3226-42FF-A25A-6D2A1A708E10}" presName="Name1" presStyleCnt="0"/>
      <dgm:spPr/>
    </dgm:pt>
    <dgm:pt modelId="{AA9DBE89-464E-45E3-B98D-81FEE3301CAD}" type="pres">
      <dgm:prSet presAssocID="{36726550-3226-42FF-A25A-6D2A1A708E10}" presName="cycle" presStyleCnt="0"/>
      <dgm:spPr/>
    </dgm:pt>
    <dgm:pt modelId="{86E76133-52BC-483F-928D-BA9BA8C727F2}" type="pres">
      <dgm:prSet presAssocID="{36726550-3226-42FF-A25A-6D2A1A708E10}" presName="srcNode" presStyleLbl="node1" presStyleIdx="0" presStyleCnt="2"/>
      <dgm:spPr/>
    </dgm:pt>
    <dgm:pt modelId="{0D2DFD3A-9644-4386-B2E9-6DD2088E7B30}" type="pres">
      <dgm:prSet presAssocID="{36726550-3226-42FF-A25A-6D2A1A708E10}" presName="conn" presStyleLbl="parChTrans1D2" presStyleIdx="0" presStyleCnt="1"/>
      <dgm:spPr/>
    </dgm:pt>
    <dgm:pt modelId="{E45E3020-6EC9-4D6A-A74D-8A724F6B3CB4}" type="pres">
      <dgm:prSet presAssocID="{36726550-3226-42FF-A25A-6D2A1A708E10}" presName="extraNode" presStyleLbl="node1" presStyleIdx="0" presStyleCnt="2"/>
      <dgm:spPr/>
    </dgm:pt>
    <dgm:pt modelId="{93EC172E-6D5C-4AF3-B6AF-B46A0220E5D1}" type="pres">
      <dgm:prSet presAssocID="{36726550-3226-42FF-A25A-6D2A1A708E10}" presName="dstNode" presStyleLbl="node1" presStyleIdx="0" presStyleCnt="2"/>
      <dgm:spPr/>
    </dgm:pt>
    <dgm:pt modelId="{D25F81E5-0C4D-4610-A056-8C6C3FF0F6CD}" type="pres">
      <dgm:prSet presAssocID="{A3ADD730-8C1D-480F-BA3E-B7E321743D77}" presName="text_1" presStyleLbl="node1" presStyleIdx="0" presStyleCnt="2">
        <dgm:presLayoutVars>
          <dgm:bulletEnabled val="1"/>
        </dgm:presLayoutVars>
      </dgm:prSet>
      <dgm:spPr/>
    </dgm:pt>
    <dgm:pt modelId="{432FC54B-64CF-4D20-B19F-45A673A1DB96}" type="pres">
      <dgm:prSet presAssocID="{A3ADD730-8C1D-480F-BA3E-B7E321743D77}" presName="accent_1" presStyleCnt="0"/>
      <dgm:spPr/>
    </dgm:pt>
    <dgm:pt modelId="{5F89CC0C-3B4A-4927-80B7-06522F3B6964}" type="pres">
      <dgm:prSet presAssocID="{A3ADD730-8C1D-480F-BA3E-B7E321743D77}" presName="accentRepeatNode" presStyleLbl="solidFgAcc1" presStyleIdx="0" presStyleCnt="2"/>
      <dgm:spPr/>
    </dgm:pt>
    <dgm:pt modelId="{2126A1EA-939F-4CCC-A0C1-F90866E10E87}" type="pres">
      <dgm:prSet presAssocID="{8F3BA912-37F8-4877-977A-3A450CBFE4C8}" presName="text_2" presStyleLbl="node1" presStyleIdx="1" presStyleCnt="2">
        <dgm:presLayoutVars>
          <dgm:bulletEnabled val="1"/>
        </dgm:presLayoutVars>
      </dgm:prSet>
      <dgm:spPr/>
    </dgm:pt>
    <dgm:pt modelId="{BB5B0BB3-499C-4F8E-B94A-E95B348A9A8F}" type="pres">
      <dgm:prSet presAssocID="{8F3BA912-37F8-4877-977A-3A450CBFE4C8}" presName="accent_2" presStyleCnt="0"/>
      <dgm:spPr/>
    </dgm:pt>
    <dgm:pt modelId="{8A95340B-1366-49B3-84AD-184970E3817D}" type="pres">
      <dgm:prSet presAssocID="{8F3BA912-37F8-4877-977A-3A450CBFE4C8}" presName="accentRepeatNode" presStyleLbl="solidFgAcc1" presStyleIdx="1" presStyleCnt="2"/>
      <dgm:spPr/>
    </dgm:pt>
  </dgm:ptLst>
  <dgm:cxnLst>
    <dgm:cxn modelId="{E9C20E00-B1DB-4B58-B05E-840372487FF5}" type="presOf" srcId="{8F3BA912-37F8-4877-977A-3A450CBFE4C8}" destId="{2126A1EA-939F-4CCC-A0C1-F90866E10E87}" srcOrd="0" destOrd="0" presId="urn:microsoft.com/office/officeart/2008/layout/VerticalCurvedList"/>
    <dgm:cxn modelId="{7A30C931-529E-4453-9134-4C7C1EACDC49}" type="presOf" srcId="{A3ADD730-8C1D-480F-BA3E-B7E321743D77}" destId="{D25F81E5-0C4D-4610-A056-8C6C3FF0F6CD}" srcOrd="0" destOrd="0" presId="urn:microsoft.com/office/officeart/2008/layout/VerticalCurvedList"/>
    <dgm:cxn modelId="{183DE696-0DD5-4F36-9ACC-C97C41A28AA5}" srcId="{36726550-3226-42FF-A25A-6D2A1A708E10}" destId="{8F3BA912-37F8-4877-977A-3A450CBFE4C8}" srcOrd="1" destOrd="0" parTransId="{1FABA3E6-D164-4889-A113-3A8DF5D092CB}" sibTransId="{CE7916E4-F3C9-4803-8F57-341CBF4C451D}"/>
    <dgm:cxn modelId="{6B1C0E97-BEA6-4AE7-BB00-B42007A49597}" srcId="{36726550-3226-42FF-A25A-6D2A1A708E10}" destId="{A3ADD730-8C1D-480F-BA3E-B7E321743D77}" srcOrd="0" destOrd="0" parTransId="{6EDF1D1D-5608-4B48-BDDF-A0F40163059B}" sibTransId="{14F24CC2-CDD0-46AD-9639-79340385D711}"/>
    <dgm:cxn modelId="{6F967AA8-522A-4A8C-B902-0DE494650F43}" type="presOf" srcId="{14F24CC2-CDD0-46AD-9639-79340385D711}" destId="{0D2DFD3A-9644-4386-B2E9-6DD2088E7B30}" srcOrd="0" destOrd="0" presId="urn:microsoft.com/office/officeart/2008/layout/VerticalCurvedList"/>
    <dgm:cxn modelId="{955A71BF-1C8A-4392-8835-93642FEB3768}" type="presOf" srcId="{36726550-3226-42FF-A25A-6D2A1A708E10}" destId="{3D0AC8D0-50F0-4036-9FD8-15A17420F25D}" srcOrd="0" destOrd="0" presId="urn:microsoft.com/office/officeart/2008/layout/VerticalCurvedList"/>
    <dgm:cxn modelId="{693A6AD8-6456-4EC2-B6FC-4EA5510EB2F4}" type="presParOf" srcId="{3D0AC8D0-50F0-4036-9FD8-15A17420F25D}" destId="{25565686-E91D-4F79-8501-9962C6DE3D38}" srcOrd="0" destOrd="0" presId="urn:microsoft.com/office/officeart/2008/layout/VerticalCurvedList"/>
    <dgm:cxn modelId="{A9E0EE4D-0F0C-418B-937D-743540849D65}" type="presParOf" srcId="{25565686-E91D-4F79-8501-9962C6DE3D38}" destId="{AA9DBE89-464E-45E3-B98D-81FEE3301CAD}" srcOrd="0" destOrd="0" presId="urn:microsoft.com/office/officeart/2008/layout/VerticalCurvedList"/>
    <dgm:cxn modelId="{A14FC86F-B569-4CB4-AEAC-6CFD7B238141}" type="presParOf" srcId="{AA9DBE89-464E-45E3-B98D-81FEE3301CAD}" destId="{86E76133-52BC-483F-928D-BA9BA8C727F2}" srcOrd="0" destOrd="0" presId="urn:microsoft.com/office/officeart/2008/layout/VerticalCurvedList"/>
    <dgm:cxn modelId="{29BA8E0F-5BF4-4312-A7DD-3603EE22F7B1}" type="presParOf" srcId="{AA9DBE89-464E-45E3-B98D-81FEE3301CAD}" destId="{0D2DFD3A-9644-4386-B2E9-6DD2088E7B30}" srcOrd="1" destOrd="0" presId="urn:microsoft.com/office/officeart/2008/layout/VerticalCurvedList"/>
    <dgm:cxn modelId="{EB4AC92C-99A3-43E8-87C9-574222245793}" type="presParOf" srcId="{AA9DBE89-464E-45E3-B98D-81FEE3301CAD}" destId="{E45E3020-6EC9-4D6A-A74D-8A724F6B3CB4}" srcOrd="2" destOrd="0" presId="urn:microsoft.com/office/officeart/2008/layout/VerticalCurvedList"/>
    <dgm:cxn modelId="{42992078-28D7-4791-92E3-D1FD1612D98E}" type="presParOf" srcId="{AA9DBE89-464E-45E3-B98D-81FEE3301CAD}" destId="{93EC172E-6D5C-4AF3-B6AF-B46A0220E5D1}" srcOrd="3" destOrd="0" presId="urn:microsoft.com/office/officeart/2008/layout/VerticalCurvedList"/>
    <dgm:cxn modelId="{10F58189-B5A5-4721-B568-F647B2B10C7D}" type="presParOf" srcId="{25565686-E91D-4F79-8501-9962C6DE3D38}" destId="{D25F81E5-0C4D-4610-A056-8C6C3FF0F6CD}" srcOrd="1" destOrd="0" presId="urn:microsoft.com/office/officeart/2008/layout/VerticalCurvedList"/>
    <dgm:cxn modelId="{B8E892B9-0BD3-4760-BD3E-63B1BD2562D2}" type="presParOf" srcId="{25565686-E91D-4F79-8501-9962C6DE3D38}" destId="{432FC54B-64CF-4D20-B19F-45A673A1DB96}" srcOrd="2" destOrd="0" presId="urn:microsoft.com/office/officeart/2008/layout/VerticalCurvedList"/>
    <dgm:cxn modelId="{DF212EF8-43E9-4D14-BA91-A4FE187395CD}" type="presParOf" srcId="{432FC54B-64CF-4D20-B19F-45A673A1DB96}" destId="{5F89CC0C-3B4A-4927-80B7-06522F3B6964}" srcOrd="0" destOrd="0" presId="urn:microsoft.com/office/officeart/2008/layout/VerticalCurvedList"/>
    <dgm:cxn modelId="{D98CD166-F85E-423A-8897-4F8B5A2C4AB0}" type="presParOf" srcId="{25565686-E91D-4F79-8501-9962C6DE3D38}" destId="{2126A1EA-939F-4CCC-A0C1-F90866E10E87}" srcOrd="3" destOrd="0" presId="urn:microsoft.com/office/officeart/2008/layout/VerticalCurvedList"/>
    <dgm:cxn modelId="{6E273898-7A77-43DE-9D29-1A8B5C64C735}" type="presParOf" srcId="{25565686-E91D-4F79-8501-9962C6DE3D38}" destId="{BB5B0BB3-499C-4F8E-B94A-E95B348A9A8F}" srcOrd="4" destOrd="0" presId="urn:microsoft.com/office/officeart/2008/layout/VerticalCurvedList"/>
    <dgm:cxn modelId="{650DDB4A-8BBB-4CE1-88ED-546C8C0B0E30}" type="presParOf" srcId="{BB5B0BB3-499C-4F8E-B94A-E95B348A9A8F}" destId="{8A95340B-1366-49B3-84AD-184970E3817D}"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4.xml><?xml version="1.0" encoding="utf-8"?>
<dgm:dataModel xmlns:dgm="http://schemas.openxmlformats.org/drawingml/2006/diagram" xmlns:a="http://schemas.openxmlformats.org/drawingml/2006/main">
  <dgm:ptLst>
    <dgm:pt modelId="{6E87E662-B827-4A76-8A57-7F5DB4A3C269}" type="doc">
      <dgm:prSet loTypeId="urn:microsoft.com/office/officeart/2005/8/layout/vList2" loCatId="list" qsTypeId="urn:microsoft.com/office/officeart/2005/8/quickstyle/3d1" qsCatId="3D" csTypeId="urn:microsoft.com/office/officeart/2005/8/colors/colorful5" csCatId="colorful"/>
      <dgm:spPr/>
      <dgm:t>
        <a:bodyPr/>
        <a:lstStyle/>
        <a:p>
          <a:endParaRPr lang="cs-CZ"/>
        </a:p>
      </dgm:t>
    </dgm:pt>
    <dgm:pt modelId="{2B408772-19B2-4220-A0AB-18D0D6F2C2CD}">
      <dgm:prSet/>
      <dgm:spPr/>
      <dgm:t>
        <a:bodyPr/>
        <a:lstStyle/>
        <a:p>
          <a:r>
            <a:rPr lang="cs-CZ"/>
            <a:t>Caution! Fully competent patient decides on the disclosure of information about his health condition by himself</a:t>
          </a:r>
          <a:r>
            <a:rPr lang="en-GB"/>
            <a:t>, even towards the family members of the patient (</a:t>
          </a:r>
          <a:r>
            <a:rPr lang="cs-CZ"/>
            <a:t>persons close</a:t>
          </a:r>
          <a:r>
            <a:rPr lang="en-GB"/>
            <a:t>).</a:t>
          </a:r>
          <a:endParaRPr lang="cs-CZ"/>
        </a:p>
      </dgm:t>
    </dgm:pt>
    <dgm:pt modelId="{5DC0ACBA-92E2-45B1-8081-F1C87A87390E}" type="parTrans" cxnId="{20F15622-BD93-40A2-AB5C-7F110FA9278A}">
      <dgm:prSet/>
      <dgm:spPr/>
      <dgm:t>
        <a:bodyPr/>
        <a:lstStyle/>
        <a:p>
          <a:endParaRPr lang="cs-CZ"/>
        </a:p>
      </dgm:t>
    </dgm:pt>
    <dgm:pt modelId="{5472ED73-9FD5-495F-AD0E-669DCF3B4A55}" type="sibTrans" cxnId="{20F15622-BD93-40A2-AB5C-7F110FA9278A}">
      <dgm:prSet/>
      <dgm:spPr/>
      <dgm:t>
        <a:bodyPr/>
        <a:lstStyle/>
        <a:p>
          <a:endParaRPr lang="cs-CZ"/>
        </a:p>
      </dgm:t>
    </dgm:pt>
    <dgm:pt modelId="{F60E3D91-4B00-43BA-B552-88901DA122F4}">
      <dgm:prSet/>
      <dgm:spPr/>
      <dgm:t>
        <a:bodyPr/>
        <a:lstStyle/>
        <a:p>
          <a:r>
            <a:rPr lang="cs-CZ"/>
            <a:t>A patient may designate any person </a:t>
          </a:r>
          <a:r>
            <a:rPr lang="en-GB"/>
            <a:t>(</a:t>
          </a:r>
          <a:r>
            <a:rPr lang="cs-CZ"/>
            <a:t>even unrelated</a:t>
          </a:r>
          <a:r>
            <a:rPr lang="en-GB"/>
            <a:t>) </a:t>
          </a:r>
          <a:r>
            <a:rPr lang="cs-CZ"/>
            <a:t>who may receive information about his health and vice versa, without his consent it is not possible to disclose confidential information even to persons close to the patient.</a:t>
          </a:r>
        </a:p>
      </dgm:t>
    </dgm:pt>
    <dgm:pt modelId="{9DF01D4B-07FF-4095-864C-658C08BE8F26}" type="parTrans" cxnId="{BA8E0CE6-4412-4FCA-8BC4-D9B96983BA79}">
      <dgm:prSet/>
      <dgm:spPr/>
      <dgm:t>
        <a:bodyPr/>
        <a:lstStyle/>
        <a:p>
          <a:endParaRPr lang="cs-CZ"/>
        </a:p>
      </dgm:t>
    </dgm:pt>
    <dgm:pt modelId="{F0A12054-E058-464D-8BCF-B7B0D248044F}" type="sibTrans" cxnId="{BA8E0CE6-4412-4FCA-8BC4-D9B96983BA79}">
      <dgm:prSet/>
      <dgm:spPr/>
      <dgm:t>
        <a:bodyPr/>
        <a:lstStyle/>
        <a:p>
          <a:endParaRPr lang="cs-CZ"/>
        </a:p>
      </dgm:t>
    </dgm:pt>
    <dgm:pt modelId="{39747E63-5860-45E8-8D15-5FF499B68960}">
      <dgm:prSet/>
      <dgm:spPr/>
      <dgm:t>
        <a:bodyPr/>
        <a:lstStyle/>
        <a:p>
          <a:r>
            <a:rPr lang="cs-CZ"/>
            <a:t>The exception is if the patient's condition requires that these people have to care about the patient, or it is necessary to protect their health.</a:t>
          </a:r>
        </a:p>
      </dgm:t>
    </dgm:pt>
    <dgm:pt modelId="{A95DA8A3-8CAB-414D-91DE-FF47E4D5FE97}" type="parTrans" cxnId="{2415BEBB-0B3B-4B14-9FDB-6FBAC179C3C9}">
      <dgm:prSet/>
      <dgm:spPr/>
      <dgm:t>
        <a:bodyPr/>
        <a:lstStyle/>
        <a:p>
          <a:endParaRPr lang="cs-CZ"/>
        </a:p>
      </dgm:t>
    </dgm:pt>
    <dgm:pt modelId="{A7AA284B-831E-46A7-9D9B-A93E50C44380}" type="sibTrans" cxnId="{2415BEBB-0B3B-4B14-9FDB-6FBAC179C3C9}">
      <dgm:prSet/>
      <dgm:spPr/>
      <dgm:t>
        <a:bodyPr/>
        <a:lstStyle/>
        <a:p>
          <a:endParaRPr lang="cs-CZ"/>
        </a:p>
      </dgm:t>
    </dgm:pt>
    <dgm:pt modelId="{BECEC37E-E33E-47DC-879F-6298CED2C993}">
      <dgm:prSet/>
      <dgm:spPr/>
      <dgm:t>
        <a:bodyPr/>
        <a:lstStyle/>
        <a:p>
          <a:r>
            <a:rPr lang="cs-CZ"/>
            <a:t>In a case of a patient who is not fully sui juris, the right to decide on disclosure of information about the health of this patient to third parties has fundamentally his legal representative or guardian </a:t>
          </a:r>
          <a:r>
            <a:rPr lang="en-GB"/>
            <a:t>(</a:t>
          </a:r>
          <a:r>
            <a:rPr lang="cs-CZ"/>
            <a:t>determined by a court</a:t>
          </a:r>
          <a:r>
            <a:rPr lang="en-GB"/>
            <a:t>)</a:t>
          </a:r>
          <a:r>
            <a:rPr lang="cs-CZ"/>
            <a:t>.</a:t>
          </a:r>
        </a:p>
      </dgm:t>
    </dgm:pt>
    <dgm:pt modelId="{E09E1C39-1AA1-4FC9-BF4F-8132842416C5}" type="parTrans" cxnId="{0D60FAA7-7319-4D63-AA70-D14129B69DCD}">
      <dgm:prSet/>
      <dgm:spPr/>
      <dgm:t>
        <a:bodyPr/>
        <a:lstStyle/>
        <a:p>
          <a:endParaRPr lang="cs-CZ"/>
        </a:p>
      </dgm:t>
    </dgm:pt>
    <dgm:pt modelId="{6D18CEC3-2DFC-49AC-AA5C-70A19574CA6A}" type="sibTrans" cxnId="{0D60FAA7-7319-4D63-AA70-D14129B69DCD}">
      <dgm:prSet/>
      <dgm:spPr/>
      <dgm:t>
        <a:bodyPr/>
        <a:lstStyle/>
        <a:p>
          <a:endParaRPr lang="cs-CZ"/>
        </a:p>
      </dgm:t>
    </dgm:pt>
    <dgm:pt modelId="{9CE3024E-0336-4097-AAEF-C436588633EF}" type="pres">
      <dgm:prSet presAssocID="{6E87E662-B827-4A76-8A57-7F5DB4A3C269}" presName="linear" presStyleCnt="0">
        <dgm:presLayoutVars>
          <dgm:animLvl val="lvl"/>
          <dgm:resizeHandles val="exact"/>
        </dgm:presLayoutVars>
      </dgm:prSet>
      <dgm:spPr/>
    </dgm:pt>
    <dgm:pt modelId="{3BEDAFC8-E0C5-4263-930D-2ED8A7A19424}" type="pres">
      <dgm:prSet presAssocID="{2B408772-19B2-4220-A0AB-18D0D6F2C2CD}" presName="parentText" presStyleLbl="node1" presStyleIdx="0" presStyleCnt="4">
        <dgm:presLayoutVars>
          <dgm:chMax val="0"/>
          <dgm:bulletEnabled val="1"/>
        </dgm:presLayoutVars>
      </dgm:prSet>
      <dgm:spPr/>
    </dgm:pt>
    <dgm:pt modelId="{C862C655-2336-4E53-91B5-04C301293FD9}" type="pres">
      <dgm:prSet presAssocID="{5472ED73-9FD5-495F-AD0E-669DCF3B4A55}" presName="spacer" presStyleCnt="0"/>
      <dgm:spPr/>
    </dgm:pt>
    <dgm:pt modelId="{05A6C8E7-A818-4DB5-91AC-6CD11416B65D}" type="pres">
      <dgm:prSet presAssocID="{F60E3D91-4B00-43BA-B552-88901DA122F4}" presName="parentText" presStyleLbl="node1" presStyleIdx="1" presStyleCnt="4">
        <dgm:presLayoutVars>
          <dgm:chMax val="0"/>
          <dgm:bulletEnabled val="1"/>
        </dgm:presLayoutVars>
      </dgm:prSet>
      <dgm:spPr/>
    </dgm:pt>
    <dgm:pt modelId="{AA7F5604-7300-4C57-8A8D-BCC5E5E422DA}" type="pres">
      <dgm:prSet presAssocID="{F0A12054-E058-464D-8BCF-B7B0D248044F}" presName="spacer" presStyleCnt="0"/>
      <dgm:spPr/>
    </dgm:pt>
    <dgm:pt modelId="{8B6F4BB0-46CD-41A8-8F68-567B403FA5BF}" type="pres">
      <dgm:prSet presAssocID="{39747E63-5860-45E8-8D15-5FF499B68960}" presName="parentText" presStyleLbl="node1" presStyleIdx="2" presStyleCnt="4">
        <dgm:presLayoutVars>
          <dgm:chMax val="0"/>
          <dgm:bulletEnabled val="1"/>
        </dgm:presLayoutVars>
      </dgm:prSet>
      <dgm:spPr/>
    </dgm:pt>
    <dgm:pt modelId="{B3DA8F41-28C1-4069-B303-087F99886BBD}" type="pres">
      <dgm:prSet presAssocID="{A7AA284B-831E-46A7-9D9B-A93E50C44380}" presName="spacer" presStyleCnt="0"/>
      <dgm:spPr/>
    </dgm:pt>
    <dgm:pt modelId="{EFF56E1A-0608-4BAE-AFB9-74E1BB5A2214}" type="pres">
      <dgm:prSet presAssocID="{BECEC37E-E33E-47DC-879F-6298CED2C993}" presName="parentText" presStyleLbl="node1" presStyleIdx="3" presStyleCnt="4">
        <dgm:presLayoutVars>
          <dgm:chMax val="0"/>
          <dgm:bulletEnabled val="1"/>
        </dgm:presLayoutVars>
      </dgm:prSet>
      <dgm:spPr/>
    </dgm:pt>
  </dgm:ptLst>
  <dgm:cxnLst>
    <dgm:cxn modelId="{1855D703-AF1A-4B57-AFDA-7334FA3ABE1E}" type="presOf" srcId="{39747E63-5860-45E8-8D15-5FF499B68960}" destId="{8B6F4BB0-46CD-41A8-8F68-567B403FA5BF}" srcOrd="0" destOrd="0" presId="urn:microsoft.com/office/officeart/2005/8/layout/vList2"/>
    <dgm:cxn modelId="{699DED11-54B1-4810-9B80-EF406C14E395}" type="presOf" srcId="{6E87E662-B827-4A76-8A57-7F5DB4A3C269}" destId="{9CE3024E-0336-4097-AAEF-C436588633EF}" srcOrd="0" destOrd="0" presId="urn:microsoft.com/office/officeart/2005/8/layout/vList2"/>
    <dgm:cxn modelId="{3EEC911C-5CE8-45F6-8A27-0DE7E26543A9}" type="presOf" srcId="{F60E3D91-4B00-43BA-B552-88901DA122F4}" destId="{05A6C8E7-A818-4DB5-91AC-6CD11416B65D}" srcOrd="0" destOrd="0" presId="urn:microsoft.com/office/officeart/2005/8/layout/vList2"/>
    <dgm:cxn modelId="{20F15622-BD93-40A2-AB5C-7F110FA9278A}" srcId="{6E87E662-B827-4A76-8A57-7F5DB4A3C269}" destId="{2B408772-19B2-4220-A0AB-18D0D6F2C2CD}" srcOrd="0" destOrd="0" parTransId="{5DC0ACBA-92E2-45B1-8081-F1C87A87390E}" sibTransId="{5472ED73-9FD5-495F-AD0E-669DCF3B4A55}"/>
    <dgm:cxn modelId="{093E399C-5853-4BF9-9A64-2F4FDC98F1A2}" type="presOf" srcId="{BECEC37E-E33E-47DC-879F-6298CED2C993}" destId="{EFF56E1A-0608-4BAE-AFB9-74E1BB5A2214}" srcOrd="0" destOrd="0" presId="urn:microsoft.com/office/officeart/2005/8/layout/vList2"/>
    <dgm:cxn modelId="{0D60FAA7-7319-4D63-AA70-D14129B69DCD}" srcId="{6E87E662-B827-4A76-8A57-7F5DB4A3C269}" destId="{BECEC37E-E33E-47DC-879F-6298CED2C993}" srcOrd="3" destOrd="0" parTransId="{E09E1C39-1AA1-4FC9-BF4F-8132842416C5}" sibTransId="{6D18CEC3-2DFC-49AC-AA5C-70A19574CA6A}"/>
    <dgm:cxn modelId="{2415BEBB-0B3B-4B14-9FDB-6FBAC179C3C9}" srcId="{6E87E662-B827-4A76-8A57-7F5DB4A3C269}" destId="{39747E63-5860-45E8-8D15-5FF499B68960}" srcOrd="2" destOrd="0" parTransId="{A95DA8A3-8CAB-414D-91DE-FF47E4D5FE97}" sibTransId="{A7AA284B-831E-46A7-9D9B-A93E50C44380}"/>
    <dgm:cxn modelId="{BA8E0CE6-4412-4FCA-8BC4-D9B96983BA79}" srcId="{6E87E662-B827-4A76-8A57-7F5DB4A3C269}" destId="{F60E3D91-4B00-43BA-B552-88901DA122F4}" srcOrd="1" destOrd="0" parTransId="{9DF01D4B-07FF-4095-864C-658C08BE8F26}" sibTransId="{F0A12054-E058-464D-8BCF-B7B0D248044F}"/>
    <dgm:cxn modelId="{C49816F5-13B0-49CD-8707-18254C7D7BA2}" type="presOf" srcId="{2B408772-19B2-4220-A0AB-18D0D6F2C2CD}" destId="{3BEDAFC8-E0C5-4263-930D-2ED8A7A19424}" srcOrd="0" destOrd="0" presId="urn:microsoft.com/office/officeart/2005/8/layout/vList2"/>
    <dgm:cxn modelId="{C2C26FDA-86E3-4342-8730-0997E63D6C13}" type="presParOf" srcId="{9CE3024E-0336-4097-AAEF-C436588633EF}" destId="{3BEDAFC8-E0C5-4263-930D-2ED8A7A19424}" srcOrd="0" destOrd="0" presId="urn:microsoft.com/office/officeart/2005/8/layout/vList2"/>
    <dgm:cxn modelId="{63CF67F0-903A-4D74-914C-3A7B2544568B}" type="presParOf" srcId="{9CE3024E-0336-4097-AAEF-C436588633EF}" destId="{C862C655-2336-4E53-91B5-04C301293FD9}" srcOrd="1" destOrd="0" presId="urn:microsoft.com/office/officeart/2005/8/layout/vList2"/>
    <dgm:cxn modelId="{05AF97C5-844A-4F08-83C5-D22212AC0689}" type="presParOf" srcId="{9CE3024E-0336-4097-AAEF-C436588633EF}" destId="{05A6C8E7-A818-4DB5-91AC-6CD11416B65D}" srcOrd="2" destOrd="0" presId="urn:microsoft.com/office/officeart/2005/8/layout/vList2"/>
    <dgm:cxn modelId="{39DB6CD1-8442-4C9B-B473-A54525814DBD}" type="presParOf" srcId="{9CE3024E-0336-4097-AAEF-C436588633EF}" destId="{AA7F5604-7300-4C57-8A8D-BCC5E5E422DA}" srcOrd="3" destOrd="0" presId="urn:microsoft.com/office/officeart/2005/8/layout/vList2"/>
    <dgm:cxn modelId="{B035B716-7493-40B6-B28F-9D521A7DB3E7}" type="presParOf" srcId="{9CE3024E-0336-4097-AAEF-C436588633EF}" destId="{8B6F4BB0-46CD-41A8-8F68-567B403FA5BF}" srcOrd="4" destOrd="0" presId="urn:microsoft.com/office/officeart/2005/8/layout/vList2"/>
    <dgm:cxn modelId="{601C4687-578B-4CC5-8D12-E6CB2F7A59EA}" type="presParOf" srcId="{9CE3024E-0336-4097-AAEF-C436588633EF}" destId="{B3DA8F41-28C1-4069-B303-087F99886BBD}" srcOrd="5" destOrd="0" presId="urn:microsoft.com/office/officeart/2005/8/layout/vList2"/>
    <dgm:cxn modelId="{28470647-D15A-4258-8F6E-ED2BD916ED35}" type="presParOf" srcId="{9CE3024E-0336-4097-AAEF-C436588633EF}" destId="{EFF56E1A-0608-4BAE-AFB9-74E1BB5A2214}"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5.xml><?xml version="1.0" encoding="utf-8"?>
<dgm:dataModel xmlns:dgm="http://schemas.openxmlformats.org/drawingml/2006/diagram" xmlns:a="http://schemas.openxmlformats.org/drawingml/2006/main">
  <dgm:ptLst>
    <dgm:pt modelId="{A8E579F1-9A6E-476B-BAC7-92AAD257F484}" type="doc">
      <dgm:prSet loTypeId="urn:microsoft.com/office/officeart/2008/layout/VerticalCurvedList" loCatId="list" qsTypeId="urn:microsoft.com/office/officeart/2005/8/quickstyle/3d1" qsCatId="3D" csTypeId="urn:microsoft.com/office/officeart/2005/8/colors/colorful5" csCatId="colorful" phldr="1"/>
      <dgm:spPr/>
      <dgm:t>
        <a:bodyPr/>
        <a:lstStyle/>
        <a:p>
          <a:endParaRPr lang="cs-CZ"/>
        </a:p>
      </dgm:t>
    </dgm:pt>
    <dgm:pt modelId="{B2181845-2B74-4274-BAE0-25707257366D}">
      <dgm:prSet phldrT="[Text]"/>
      <dgm:spPr/>
      <dgm:t>
        <a:bodyPr/>
        <a:lstStyle/>
        <a:p>
          <a:pPr rtl="0"/>
          <a:r>
            <a:rPr lang="cs-CZ" dirty="0" err="1"/>
            <a:t>Consent</a:t>
          </a:r>
          <a:r>
            <a:rPr lang="cs-CZ" dirty="0"/>
            <a:t> </a:t>
          </a:r>
          <a:r>
            <a:rPr lang="cs-CZ" dirty="0" err="1"/>
            <a:t>of</a:t>
          </a:r>
          <a:r>
            <a:rPr lang="cs-CZ" dirty="0"/>
            <a:t> a </a:t>
          </a:r>
          <a:r>
            <a:rPr lang="cs-CZ" dirty="0" err="1"/>
            <a:t>patient</a:t>
          </a:r>
          <a:endParaRPr lang="cs-CZ" dirty="0"/>
        </a:p>
      </dgm:t>
    </dgm:pt>
    <dgm:pt modelId="{B8A522D7-5420-419B-82B1-DA515C5F16D7}" type="parTrans" cxnId="{CD4C2B99-03D8-4138-A0F4-1B3BB2E28633}">
      <dgm:prSet/>
      <dgm:spPr/>
      <dgm:t>
        <a:bodyPr/>
        <a:lstStyle/>
        <a:p>
          <a:endParaRPr lang="cs-CZ"/>
        </a:p>
      </dgm:t>
    </dgm:pt>
    <dgm:pt modelId="{63C74469-B74A-443E-9121-8E4733F3D095}" type="sibTrans" cxnId="{CD4C2B99-03D8-4138-A0F4-1B3BB2E28633}">
      <dgm:prSet/>
      <dgm:spPr/>
      <dgm:t>
        <a:bodyPr/>
        <a:lstStyle/>
        <a:p>
          <a:endParaRPr lang="cs-CZ"/>
        </a:p>
      </dgm:t>
    </dgm:pt>
    <dgm:pt modelId="{EF786728-23D8-4CCD-9683-A045C9400345}">
      <dgm:prSet phldrT="[Text]"/>
      <dgm:spPr/>
      <dgm:t>
        <a:bodyPr/>
        <a:lstStyle/>
        <a:p>
          <a:pPr rtl="0"/>
          <a:r>
            <a:rPr lang="cs-CZ" dirty="0" err="1"/>
            <a:t>Providing</a:t>
          </a:r>
          <a:r>
            <a:rPr lang="cs-CZ" dirty="0"/>
            <a:t> </a:t>
          </a:r>
          <a:r>
            <a:rPr lang="cs-CZ" dirty="0" err="1"/>
            <a:t>follow</a:t>
          </a:r>
          <a:r>
            <a:rPr lang="cs-CZ" dirty="0"/>
            <a:t>-up </a:t>
          </a:r>
          <a:r>
            <a:rPr lang="cs-CZ" dirty="0" err="1"/>
            <a:t>services</a:t>
          </a:r>
          <a:r>
            <a:rPr lang="cs-CZ" dirty="0"/>
            <a:t> </a:t>
          </a:r>
        </a:p>
      </dgm:t>
    </dgm:pt>
    <dgm:pt modelId="{ED6C5337-84C2-4898-8158-87D1683751E1}" type="parTrans" cxnId="{FA95503F-C10F-41AA-9334-90F65ABBEF28}">
      <dgm:prSet/>
      <dgm:spPr/>
      <dgm:t>
        <a:bodyPr/>
        <a:lstStyle/>
        <a:p>
          <a:endParaRPr lang="cs-CZ"/>
        </a:p>
      </dgm:t>
    </dgm:pt>
    <dgm:pt modelId="{68E6B528-1785-4494-B469-F1CB72F8F5C0}" type="sibTrans" cxnId="{FA95503F-C10F-41AA-9334-90F65ABBEF28}">
      <dgm:prSet/>
      <dgm:spPr/>
      <dgm:t>
        <a:bodyPr/>
        <a:lstStyle/>
        <a:p>
          <a:endParaRPr lang="cs-CZ"/>
        </a:p>
      </dgm:t>
    </dgm:pt>
    <dgm:pt modelId="{870F4AFF-F6F8-41E8-9D6F-CC9EE568D28A}">
      <dgm:prSet phldrT="[Text]"/>
      <dgm:spPr/>
      <dgm:t>
        <a:bodyPr/>
        <a:lstStyle/>
        <a:p>
          <a:pPr rtl="0"/>
          <a:r>
            <a:rPr lang="en-US" dirty="0"/>
            <a:t>Communication of data for the purpose of criminal proceedings</a:t>
          </a:r>
          <a:endParaRPr lang="cs-CZ" dirty="0"/>
        </a:p>
      </dgm:t>
    </dgm:pt>
    <dgm:pt modelId="{A889C270-DC6B-47D3-A703-C44A9C9C6D5A}" type="parTrans" cxnId="{31C408D5-4501-48AD-BAFA-6BA53722774B}">
      <dgm:prSet/>
      <dgm:spPr/>
      <dgm:t>
        <a:bodyPr/>
        <a:lstStyle/>
        <a:p>
          <a:endParaRPr lang="cs-CZ"/>
        </a:p>
      </dgm:t>
    </dgm:pt>
    <dgm:pt modelId="{C836388B-5AC0-414D-BB3A-6E074F1F374D}" type="sibTrans" cxnId="{31C408D5-4501-48AD-BAFA-6BA53722774B}">
      <dgm:prSet/>
      <dgm:spPr/>
      <dgm:t>
        <a:bodyPr/>
        <a:lstStyle/>
        <a:p>
          <a:endParaRPr lang="cs-CZ"/>
        </a:p>
      </dgm:t>
    </dgm:pt>
    <dgm:pt modelId="{DFD17103-1C7C-4A3B-80A8-685DC46903B5}">
      <dgm:prSet/>
      <dgm:spPr/>
      <dgm:t>
        <a:bodyPr/>
        <a:lstStyle/>
        <a:p>
          <a:pPr marL="0" marR="0" lvl="0" indent="0" defTabSz="914400" rtl="0" eaLnBrk="1" fontAlgn="auto" latinLnBrk="0" hangingPunct="1">
            <a:lnSpc>
              <a:spcPct val="100000"/>
            </a:lnSpc>
            <a:spcBef>
              <a:spcPts val="0"/>
            </a:spcBef>
            <a:spcAft>
              <a:spcPts val="0"/>
            </a:spcAft>
            <a:buClrTx/>
            <a:buSzTx/>
            <a:buFontTx/>
            <a:buNone/>
            <a:tabLst/>
            <a:defRPr/>
          </a:pPr>
          <a:r>
            <a:rPr lang="cs-CZ" dirty="0" err="1"/>
            <a:t>Protection</a:t>
          </a:r>
          <a:r>
            <a:rPr lang="cs-CZ" dirty="0"/>
            <a:t> </a:t>
          </a:r>
          <a:r>
            <a:rPr lang="cs-CZ" dirty="0" err="1"/>
            <a:t>of</a:t>
          </a:r>
          <a:r>
            <a:rPr lang="cs-CZ" dirty="0"/>
            <a:t> </a:t>
          </a:r>
          <a:r>
            <a:rPr lang="cs-CZ" dirty="0" err="1"/>
            <a:t>your</a:t>
          </a:r>
          <a:r>
            <a:rPr lang="cs-CZ" dirty="0"/>
            <a:t> </a:t>
          </a:r>
          <a:r>
            <a:rPr lang="cs-CZ" dirty="0" err="1"/>
            <a:t>rights</a:t>
          </a:r>
          <a:endParaRPr lang="cs-CZ" dirty="0"/>
        </a:p>
      </dgm:t>
    </dgm:pt>
    <dgm:pt modelId="{687C9EAF-8FF3-4E16-97C0-ADCF70302831}" type="parTrans" cxnId="{D82B075A-562F-4FCE-805D-9950C58F61B3}">
      <dgm:prSet/>
      <dgm:spPr/>
      <dgm:t>
        <a:bodyPr/>
        <a:lstStyle/>
        <a:p>
          <a:endParaRPr lang="cs-CZ"/>
        </a:p>
      </dgm:t>
    </dgm:pt>
    <dgm:pt modelId="{56CAD842-F3ED-4A41-9DE7-CF359FE74D38}" type="sibTrans" cxnId="{D82B075A-562F-4FCE-805D-9950C58F61B3}">
      <dgm:prSet/>
      <dgm:spPr/>
      <dgm:t>
        <a:bodyPr/>
        <a:lstStyle/>
        <a:p>
          <a:endParaRPr lang="cs-CZ"/>
        </a:p>
      </dgm:t>
    </dgm:pt>
    <dgm:pt modelId="{B1C86969-14F7-45D7-BD72-4A5C25C982E5}">
      <dgm:prSet/>
      <dgm:spPr/>
      <dgm:t>
        <a:bodyPr/>
        <a:lstStyle/>
        <a:p>
          <a:pPr rtl="0"/>
          <a:r>
            <a:rPr lang="en-US" dirty="0"/>
            <a:t>Fulfilling the duty to thwart or report the offense</a:t>
          </a:r>
          <a:endParaRPr lang="cs-CZ" dirty="0"/>
        </a:p>
      </dgm:t>
    </dgm:pt>
    <dgm:pt modelId="{97E94596-2F4C-4E55-9663-4FF78AF48221}" type="parTrans" cxnId="{E2CC0CFB-6BC2-49B6-B045-CE5A15FE66E9}">
      <dgm:prSet/>
      <dgm:spPr/>
      <dgm:t>
        <a:bodyPr/>
        <a:lstStyle/>
        <a:p>
          <a:endParaRPr lang="cs-CZ"/>
        </a:p>
      </dgm:t>
    </dgm:pt>
    <dgm:pt modelId="{F6548546-154D-45F5-A8FA-BA85A046A747}" type="sibTrans" cxnId="{E2CC0CFB-6BC2-49B6-B045-CE5A15FE66E9}">
      <dgm:prSet/>
      <dgm:spPr/>
      <dgm:t>
        <a:bodyPr/>
        <a:lstStyle/>
        <a:p>
          <a:endParaRPr lang="cs-CZ"/>
        </a:p>
      </dgm:t>
    </dgm:pt>
    <dgm:pt modelId="{2ECA3877-FA76-45D0-AECD-F35342182F2B}" type="pres">
      <dgm:prSet presAssocID="{A8E579F1-9A6E-476B-BAC7-92AAD257F484}" presName="Name0" presStyleCnt="0">
        <dgm:presLayoutVars>
          <dgm:chMax val="7"/>
          <dgm:chPref val="7"/>
          <dgm:dir/>
        </dgm:presLayoutVars>
      </dgm:prSet>
      <dgm:spPr/>
    </dgm:pt>
    <dgm:pt modelId="{4A55B11F-5300-4C79-9A57-5C6402AB4BD5}" type="pres">
      <dgm:prSet presAssocID="{A8E579F1-9A6E-476B-BAC7-92AAD257F484}" presName="Name1" presStyleCnt="0"/>
      <dgm:spPr/>
    </dgm:pt>
    <dgm:pt modelId="{DA16BD51-4152-4415-AAAD-EA00590D69BA}" type="pres">
      <dgm:prSet presAssocID="{A8E579F1-9A6E-476B-BAC7-92AAD257F484}" presName="cycle" presStyleCnt="0"/>
      <dgm:spPr/>
    </dgm:pt>
    <dgm:pt modelId="{B492DC0C-81C4-4E2D-BA06-23925A57CACD}" type="pres">
      <dgm:prSet presAssocID="{A8E579F1-9A6E-476B-BAC7-92AAD257F484}" presName="srcNode" presStyleLbl="node1" presStyleIdx="0" presStyleCnt="5"/>
      <dgm:spPr/>
    </dgm:pt>
    <dgm:pt modelId="{30F5E2AD-A59A-4498-8CDA-D0E243F9B2FD}" type="pres">
      <dgm:prSet presAssocID="{A8E579F1-9A6E-476B-BAC7-92AAD257F484}" presName="conn" presStyleLbl="parChTrans1D2" presStyleIdx="0" presStyleCnt="1"/>
      <dgm:spPr/>
    </dgm:pt>
    <dgm:pt modelId="{F08E5C2D-5B00-49FA-9AE4-562B2A23CC69}" type="pres">
      <dgm:prSet presAssocID="{A8E579F1-9A6E-476B-BAC7-92AAD257F484}" presName="extraNode" presStyleLbl="node1" presStyleIdx="0" presStyleCnt="5"/>
      <dgm:spPr/>
    </dgm:pt>
    <dgm:pt modelId="{3A22F8E9-E7BB-404C-9A17-6CE92D7029BF}" type="pres">
      <dgm:prSet presAssocID="{A8E579F1-9A6E-476B-BAC7-92AAD257F484}" presName="dstNode" presStyleLbl="node1" presStyleIdx="0" presStyleCnt="5"/>
      <dgm:spPr/>
    </dgm:pt>
    <dgm:pt modelId="{B47FDB2B-6687-406D-BE82-210E8A2516DF}" type="pres">
      <dgm:prSet presAssocID="{B2181845-2B74-4274-BAE0-25707257366D}" presName="text_1" presStyleLbl="node1" presStyleIdx="0" presStyleCnt="5" custLinFactNeighborX="-198">
        <dgm:presLayoutVars>
          <dgm:bulletEnabled val="1"/>
        </dgm:presLayoutVars>
      </dgm:prSet>
      <dgm:spPr/>
    </dgm:pt>
    <dgm:pt modelId="{C250A17C-4777-4AE5-A6D0-87883C18BC80}" type="pres">
      <dgm:prSet presAssocID="{B2181845-2B74-4274-BAE0-25707257366D}" presName="accent_1" presStyleCnt="0"/>
      <dgm:spPr/>
    </dgm:pt>
    <dgm:pt modelId="{C163359B-B7B2-4D14-9741-E48141AF48CB}" type="pres">
      <dgm:prSet presAssocID="{B2181845-2B74-4274-BAE0-25707257366D}" presName="accentRepeatNode" presStyleLbl="solidFgAcc1" presStyleIdx="0" presStyleCnt="5"/>
      <dgm:spPr/>
    </dgm:pt>
    <dgm:pt modelId="{EB35FB51-4565-46BA-A602-B1ADA546038F}" type="pres">
      <dgm:prSet presAssocID="{EF786728-23D8-4CCD-9683-A045C9400345}" presName="text_2" presStyleLbl="node1" presStyleIdx="1" presStyleCnt="5">
        <dgm:presLayoutVars>
          <dgm:bulletEnabled val="1"/>
        </dgm:presLayoutVars>
      </dgm:prSet>
      <dgm:spPr/>
    </dgm:pt>
    <dgm:pt modelId="{CF2F4E21-521F-4AA4-9CD6-02B0DD0DB86F}" type="pres">
      <dgm:prSet presAssocID="{EF786728-23D8-4CCD-9683-A045C9400345}" presName="accent_2" presStyleCnt="0"/>
      <dgm:spPr/>
    </dgm:pt>
    <dgm:pt modelId="{0A3FE9A8-8B77-460A-9BE4-759F498486B2}" type="pres">
      <dgm:prSet presAssocID="{EF786728-23D8-4CCD-9683-A045C9400345}" presName="accentRepeatNode" presStyleLbl="solidFgAcc1" presStyleIdx="1" presStyleCnt="5"/>
      <dgm:spPr/>
    </dgm:pt>
    <dgm:pt modelId="{D920E9CC-F980-4386-BF86-019A43CF921E}" type="pres">
      <dgm:prSet presAssocID="{DFD17103-1C7C-4A3B-80A8-685DC46903B5}" presName="text_3" presStyleLbl="node1" presStyleIdx="2" presStyleCnt="5">
        <dgm:presLayoutVars>
          <dgm:bulletEnabled val="1"/>
        </dgm:presLayoutVars>
      </dgm:prSet>
      <dgm:spPr/>
    </dgm:pt>
    <dgm:pt modelId="{64A4E02B-FEA6-4297-AFA8-3672ECF03F35}" type="pres">
      <dgm:prSet presAssocID="{DFD17103-1C7C-4A3B-80A8-685DC46903B5}" presName="accent_3" presStyleCnt="0"/>
      <dgm:spPr/>
    </dgm:pt>
    <dgm:pt modelId="{54FEC7AA-3487-4A3A-A07C-A06BE8BE11D8}" type="pres">
      <dgm:prSet presAssocID="{DFD17103-1C7C-4A3B-80A8-685DC46903B5}" presName="accentRepeatNode" presStyleLbl="solidFgAcc1" presStyleIdx="2" presStyleCnt="5"/>
      <dgm:spPr/>
    </dgm:pt>
    <dgm:pt modelId="{18758C12-1001-4CF3-8903-CA51DFD6A9BE}" type="pres">
      <dgm:prSet presAssocID="{870F4AFF-F6F8-41E8-9D6F-CC9EE568D28A}" presName="text_4" presStyleLbl="node1" presStyleIdx="3" presStyleCnt="5">
        <dgm:presLayoutVars>
          <dgm:bulletEnabled val="1"/>
        </dgm:presLayoutVars>
      </dgm:prSet>
      <dgm:spPr/>
    </dgm:pt>
    <dgm:pt modelId="{1F5E9537-ACAF-4312-BDFF-173BDF01F83A}" type="pres">
      <dgm:prSet presAssocID="{870F4AFF-F6F8-41E8-9D6F-CC9EE568D28A}" presName="accent_4" presStyleCnt="0"/>
      <dgm:spPr/>
    </dgm:pt>
    <dgm:pt modelId="{763A8758-0E14-4695-B2F1-5F05EBF83E41}" type="pres">
      <dgm:prSet presAssocID="{870F4AFF-F6F8-41E8-9D6F-CC9EE568D28A}" presName="accentRepeatNode" presStyleLbl="solidFgAcc1" presStyleIdx="3" presStyleCnt="5"/>
      <dgm:spPr/>
    </dgm:pt>
    <dgm:pt modelId="{95CFAF81-C79F-4D31-8262-87C00E4CBAD7}" type="pres">
      <dgm:prSet presAssocID="{B1C86969-14F7-45D7-BD72-4A5C25C982E5}" presName="text_5" presStyleLbl="node1" presStyleIdx="4" presStyleCnt="5">
        <dgm:presLayoutVars>
          <dgm:bulletEnabled val="1"/>
        </dgm:presLayoutVars>
      </dgm:prSet>
      <dgm:spPr/>
    </dgm:pt>
    <dgm:pt modelId="{18B9AC59-6199-4397-B6E2-A4A7FCE270D3}" type="pres">
      <dgm:prSet presAssocID="{B1C86969-14F7-45D7-BD72-4A5C25C982E5}" presName="accent_5" presStyleCnt="0"/>
      <dgm:spPr/>
    </dgm:pt>
    <dgm:pt modelId="{9C378EA1-2D6C-4A94-8376-B2E18EC4E718}" type="pres">
      <dgm:prSet presAssocID="{B1C86969-14F7-45D7-BD72-4A5C25C982E5}" presName="accentRepeatNode" presStyleLbl="solidFgAcc1" presStyleIdx="4" presStyleCnt="5"/>
      <dgm:spPr/>
    </dgm:pt>
  </dgm:ptLst>
  <dgm:cxnLst>
    <dgm:cxn modelId="{1B396D0D-AF63-497C-92B1-358787A24BBC}" type="presOf" srcId="{B1C86969-14F7-45D7-BD72-4A5C25C982E5}" destId="{95CFAF81-C79F-4D31-8262-87C00E4CBAD7}" srcOrd="0" destOrd="0" presId="urn:microsoft.com/office/officeart/2008/layout/VerticalCurvedList"/>
    <dgm:cxn modelId="{408DAE11-6787-4674-90E9-41AFECBA9EF2}" type="presOf" srcId="{63C74469-B74A-443E-9121-8E4733F3D095}" destId="{30F5E2AD-A59A-4498-8CDA-D0E243F9B2FD}" srcOrd="0" destOrd="0" presId="urn:microsoft.com/office/officeart/2008/layout/VerticalCurvedList"/>
    <dgm:cxn modelId="{83C5AE13-921E-40E5-8863-728C2E8167AC}" type="presOf" srcId="{870F4AFF-F6F8-41E8-9D6F-CC9EE568D28A}" destId="{18758C12-1001-4CF3-8903-CA51DFD6A9BE}" srcOrd="0" destOrd="0" presId="urn:microsoft.com/office/officeart/2008/layout/VerticalCurvedList"/>
    <dgm:cxn modelId="{D7F81916-2506-4CEF-96A6-CABED91629A0}" type="presOf" srcId="{DFD17103-1C7C-4A3B-80A8-685DC46903B5}" destId="{D920E9CC-F980-4386-BF86-019A43CF921E}" srcOrd="0" destOrd="0" presId="urn:microsoft.com/office/officeart/2008/layout/VerticalCurvedList"/>
    <dgm:cxn modelId="{FA95503F-C10F-41AA-9334-90F65ABBEF28}" srcId="{A8E579F1-9A6E-476B-BAC7-92AAD257F484}" destId="{EF786728-23D8-4CCD-9683-A045C9400345}" srcOrd="1" destOrd="0" parTransId="{ED6C5337-84C2-4898-8158-87D1683751E1}" sibTransId="{68E6B528-1785-4494-B469-F1CB72F8F5C0}"/>
    <dgm:cxn modelId="{D82B075A-562F-4FCE-805D-9950C58F61B3}" srcId="{A8E579F1-9A6E-476B-BAC7-92AAD257F484}" destId="{DFD17103-1C7C-4A3B-80A8-685DC46903B5}" srcOrd="2" destOrd="0" parTransId="{687C9EAF-8FF3-4E16-97C0-ADCF70302831}" sibTransId="{56CAD842-F3ED-4A41-9DE7-CF359FE74D38}"/>
    <dgm:cxn modelId="{45CE7197-0014-41D8-B547-44739A72FBE2}" type="presOf" srcId="{A8E579F1-9A6E-476B-BAC7-92AAD257F484}" destId="{2ECA3877-FA76-45D0-AECD-F35342182F2B}" srcOrd="0" destOrd="0" presId="urn:microsoft.com/office/officeart/2008/layout/VerticalCurvedList"/>
    <dgm:cxn modelId="{CD4C2B99-03D8-4138-A0F4-1B3BB2E28633}" srcId="{A8E579F1-9A6E-476B-BAC7-92AAD257F484}" destId="{B2181845-2B74-4274-BAE0-25707257366D}" srcOrd="0" destOrd="0" parTransId="{B8A522D7-5420-419B-82B1-DA515C5F16D7}" sibTransId="{63C74469-B74A-443E-9121-8E4733F3D095}"/>
    <dgm:cxn modelId="{5FD3F9A9-9597-4901-A2B1-B330F49C5E84}" type="presOf" srcId="{B2181845-2B74-4274-BAE0-25707257366D}" destId="{B47FDB2B-6687-406D-BE82-210E8A2516DF}" srcOrd="0" destOrd="0" presId="urn:microsoft.com/office/officeart/2008/layout/VerticalCurvedList"/>
    <dgm:cxn modelId="{E1B81EAF-213E-4AD8-82C1-56D8F438FC33}" type="presOf" srcId="{EF786728-23D8-4CCD-9683-A045C9400345}" destId="{EB35FB51-4565-46BA-A602-B1ADA546038F}" srcOrd="0" destOrd="0" presId="urn:microsoft.com/office/officeart/2008/layout/VerticalCurvedList"/>
    <dgm:cxn modelId="{31C408D5-4501-48AD-BAFA-6BA53722774B}" srcId="{A8E579F1-9A6E-476B-BAC7-92AAD257F484}" destId="{870F4AFF-F6F8-41E8-9D6F-CC9EE568D28A}" srcOrd="3" destOrd="0" parTransId="{A889C270-DC6B-47D3-A703-C44A9C9C6D5A}" sibTransId="{C836388B-5AC0-414D-BB3A-6E074F1F374D}"/>
    <dgm:cxn modelId="{E2CC0CFB-6BC2-49B6-B045-CE5A15FE66E9}" srcId="{A8E579F1-9A6E-476B-BAC7-92AAD257F484}" destId="{B1C86969-14F7-45D7-BD72-4A5C25C982E5}" srcOrd="4" destOrd="0" parTransId="{97E94596-2F4C-4E55-9663-4FF78AF48221}" sibTransId="{F6548546-154D-45F5-A8FA-BA85A046A747}"/>
    <dgm:cxn modelId="{54C9E238-124B-4AD3-821E-012D71318141}" type="presParOf" srcId="{2ECA3877-FA76-45D0-AECD-F35342182F2B}" destId="{4A55B11F-5300-4C79-9A57-5C6402AB4BD5}" srcOrd="0" destOrd="0" presId="urn:microsoft.com/office/officeart/2008/layout/VerticalCurvedList"/>
    <dgm:cxn modelId="{80335B46-235C-46AD-B88F-C14BAAAE3B6B}" type="presParOf" srcId="{4A55B11F-5300-4C79-9A57-5C6402AB4BD5}" destId="{DA16BD51-4152-4415-AAAD-EA00590D69BA}" srcOrd="0" destOrd="0" presId="urn:microsoft.com/office/officeart/2008/layout/VerticalCurvedList"/>
    <dgm:cxn modelId="{A9B0D195-D9F4-426F-853E-58F4FB91006E}" type="presParOf" srcId="{DA16BD51-4152-4415-AAAD-EA00590D69BA}" destId="{B492DC0C-81C4-4E2D-BA06-23925A57CACD}" srcOrd="0" destOrd="0" presId="urn:microsoft.com/office/officeart/2008/layout/VerticalCurvedList"/>
    <dgm:cxn modelId="{66FF35E1-A34F-48C3-A73E-F8EF35CBE72C}" type="presParOf" srcId="{DA16BD51-4152-4415-AAAD-EA00590D69BA}" destId="{30F5E2AD-A59A-4498-8CDA-D0E243F9B2FD}" srcOrd="1" destOrd="0" presId="urn:microsoft.com/office/officeart/2008/layout/VerticalCurvedList"/>
    <dgm:cxn modelId="{C0925DCD-5070-4E41-9FC8-75452818705E}" type="presParOf" srcId="{DA16BD51-4152-4415-AAAD-EA00590D69BA}" destId="{F08E5C2D-5B00-49FA-9AE4-562B2A23CC69}" srcOrd="2" destOrd="0" presId="urn:microsoft.com/office/officeart/2008/layout/VerticalCurvedList"/>
    <dgm:cxn modelId="{E7EE997E-E688-47E1-98C5-5FD8A99E45C9}" type="presParOf" srcId="{DA16BD51-4152-4415-AAAD-EA00590D69BA}" destId="{3A22F8E9-E7BB-404C-9A17-6CE92D7029BF}" srcOrd="3" destOrd="0" presId="urn:microsoft.com/office/officeart/2008/layout/VerticalCurvedList"/>
    <dgm:cxn modelId="{BDA0374E-1924-4F04-AC0D-5F029CBDCFFF}" type="presParOf" srcId="{4A55B11F-5300-4C79-9A57-5C6402AB4BD5}" destId="{B47FDB2B-6687-406D-BE82-210E8A2516DF}" srcOrd="1" destOrd="0" presId="urn:microsoft.com/office/officeart/2008/layout/VerticalCurvedList"/>
    <dgm:cxn modelId="{849BA21E-1CB0-4EA0-ADE1-A572584FAE7A}" type="presParOf" srcId="{4A55B11F-5300-4C79-9A57-5C6402AB4BD5}" destId="{C250A17C-4777-4AE5-A6D0-87883C18BC80}" srcOrd="2" destOrd="0" presId="urn:microsoft.com/office/officeart/2008/layout/VerticalCurvedList"/>
    <dgm:cxn modelId="{20B92867-8A2F-4AB9-B1DB-ACC8242B5D3A}" type="presParOf" srcId="{C250A17C-4777-4AE5-A6D0-87883C18BC80}" destId="{C163359B-B7B2-4D14-9741-E48141AF48CB}" srcOrd="0" destOrd="0" presId="urn:microsoft.com/office/officeart/2008/layout/VerticalCurvedList"/>
    <dgm:cxn modelId="{ABAABF6B-0BAD-4952-89E5-8128E5662EC3}" type="presParOf" srcId="{4A55B11F-5300-4C79-9A57-5C6402AB4BD5}" destId="{EB35FB51-4565-46BA-A602-B1ADA546038F}" srcOrd="3" destOrd="0" presId="urn:microsoft.com/office/officeart/2008/layout/VerticalCurvedList"/>
    <dgm:cxn modelId="{779CE8DF-9515-4453-9C9F-6224F6280F49}" type="presParOf" srcId="{4A55B11F-5300-4C79-9A57-5C6402AB4BD5}" destId="{CF2F4E21-521F-4AA4-9CD6-02B0DD0DB86F}" srcOrd="4" destOrd="0" presId="urn:microsoft.com/office/officeart/2008/layout/VerticalCurvedList"/>
    <dgm:cxn modelId="{2DBA37E2-7E06-4916-9ED3-EE8A9748F714}" type="presParOf" srcId="{CF2F4E21-521F-4AA4-9CD6-02B0DD0DB86F}" destId="{0A3FE9A8-8B77-460A-9BE4-759F498486B2}" srcOrd="0" destOrd="0" presId="urn:microsoft.com/office/officeart/2008/layout/VerticalCurvedList"/>
    <dgm:cxn modelId="{E45DCAB6-91AF-467F-8D51-39BF0E797FAB}" type="presParOf" srcId="{4A55B11F-5300-4C79-9A57-5C6402AB4BD5}" destId="{D920E9CC-F980-4386-BF86-019A43CF921E}" srcOrd="5" destOrd="0" presId="urn:microsoft.com/office/officeart/2008/layout/VerticalCurvedList"/>
    <dgm:cxn modelId="{2ACCD75A-79E2-431B-8533-04A9E962E91E}" type="presParOf" srcId="{4A55B11F-5300-4C79-9A57-5C6402AB4BD5}" destId="{64A4E02B-FEA6-4297-AFA8-3672ECF03F35}" srcOrd="6" destOrd="0" presId="urn:microsoft.com/office/officeart/2008/layout/VerticalCurvedList"/>
    <dgm:cxn modelId="{E93F7826-BA57-476B-834B-85BF15C070D1}" type="presParOf" srcId="{64A4E02B-FEA6-4297-AFA8-3672ECF03F35}" destId="{54FEC7AA-3487-4A3A-A07C-A06BE8BE11D8}" srcOrd="0" destOrd="0" presId="urn:microsoft.com/office/officeart/2008/layout/VerticalCurvedList"/>
    <dgm:cxn modelId="{71B9A21D-8A03-483F-B0C4-50988AD591FC}" type="presParOf" srcId="{4A55B11F-5300-4C79-9A57-5C6402AB4BD5}" destId="{18758C12-1001-4CF3-8903-CA51DFD6A9BE}" srcOrd="7" destOrd="0" presId="urn:microsoft.com/office/officeart/2008/layout/VerticalCurvedList"/>
    <dgm:cxn modelId="{0F4D8D07-6803-458D-8399-E62102BF92F1}" type="presParOf" srcId="{4A55B11F-5300-4C79-9A57-5C6402AB4BD5}" destId="{1F5E9537-ACAF-4312-BDFF-173BDF01F83A}" srcOrd="8" destOrd="0" presId="urn:microsoft.com/office/officeart/2008/layout/VerticalCurvedList"/>
    <dgm:cxn modelId="{BFC734B1-ADF8-4442-A74A-51A6F3E740A6}" type="presParOf" srcId="{1F5E9537-ACAF-4312-BDFF-173BDF01F83A}" destId="{763A8758-0E14-4695-B2F1-5F05EBF83E41}" srcOrd="0" destOrd="0" presId="urn:microsoft.com/office/officeart/2008/layout/VerticalCurvedList"/>
    <dgm:cxn modelId="{88F086BB-8648-4FAA-904F-0FD2DBDBD889}" type="presParOf" srcId="{4A55B11F-5300-4C79-9A57-5C6402AB4BD5}" destId="{95CFAF81-C79F-4D31-8262-87C00E4CBAD7}" srcOrd="9" destOrd="0" presId="urn:microsoft.com/office/officeart/2008/layout/VerticalCurvedList"/>
    <dgm:cxn modelId="{6CA00B5D-0D0E-4FAD-B6B7-CE05C717E486}" type="presParOf" srcId="{4A55B11F-5300-4C79-9A57-5C6402AB4BD5}" destId="{18B9AC59-6199-4397-B6E2-A4A7FCE270D3}" srcOrd="10" destOrd="0" presId="urn:microsoft.com/office/officeart/2008/layout/VerticalCurvedList"/>
    <dgm:cxn modelId="{77EFE236-5058-4287-8E8F-0B9DEEC4E5C1}" type="presParOf" srcId="{18B9AC59-6199-4397-B6E2-A4A7FCE270D3}" destId="{9C378EA1-2D6C-4A94-8376-B2E18EC4E718}"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6.xml><?xml version="1.0" encoding="utf-8"?>
<dgm:dataModel xmlns:dgm="http://schemas.openxmlformats.org/drawingml/2006/diagram" xmlns:a="http://schemas.openxmlformats.org/drawingml/2006/main">
  <dgm:ptLst>
    <dgm:pt modelId="{5C0561A4-E758-408F-8DCE-AC2BF0AE8864}" type="doc">
      <dgm:prSet loTypeId="urn:microsoft.com/office/officeart/2005/8/layout/vList2" loCatId="list" qsTypeId="urn:microsoft.com/office/officeart/2005/8/quickstyle/3d1" qsCatId="3D" csTypeId="urn:microsoft.com/office/officeart/2005/8/colors/colorful5" csCatId="colorful" phldr="1"/>
      <dgm:spPr/>
      <dgm:t>
        <a:bodyPr/>
        <a:lstStyle/>
        <a:p>
          <a:endParaRPr lang="cs-CZ"/>
        </a:p>
      </dgm:t>
    </dgm:pt>
    <dgm:pt modelId="{97E36847-131E-409B-BB65-9ADA1324D82E}">
      <dgm:prSet/>
      <dgm:spPr/>
      <dgm:t>
        <a:bodyPr/>
        <a:lstStyle/>
        <a:p>
          <a:pPr rtl="0"/>
          <a:r>
            <a:rPr lang="cs-CZ" dirty="0"/>
            <a:t>Explicit</a:t>
          </a:r>
        </a:p>
      </dgm:t>
    </dgm:pt>
    <dgm:pt modelId="{DBF31F2B-ED12-40D3-B4B2-CF9E400C58B8}" type="parTrans" cxnId="{F72274DE-A95F-4D69-AF0D-8D87D4EC5910}">
      <dgm:prSet/>
      <dgm:spPr/>
      <dgm:t>
        <a:bodyPr/>
        <a:lstStyle/>
        <a:p>
          <a:endParaRPr lang="cs-CZ"/>
        </a:p>
      </dgm:t>
    </dgm:pt>
    <dgm:pt modelId="{399B1F97-3F56-4244-9B70-6C9552417C0C}" type="sibTrans" cxnId="{F72274DE-A95F-4D69-AF0D-8D87D4EC5910}">
      <dgm:prSet/>
      <dgm:spPr/>
      <dgm:t>
        <a:bodyPr/>
        <a:lstStyle/>
        <a:p>
          <a:endParaRPr lang="cs-CZ"/>
        </a:p>
      </dgm:t>
    </dgm:pt>
    <dgm:pt modelId="{699B5308-849C-4192-9F75-DDC4981C081C}">
      <dgm:prSet/>
      <dgm:spPr/>
      <dgm:t>
        <a:bodyPr/>
        <a:lstStyle/>
        <a:p>
          <a:pPr rtl="0"/>
          <a:r>
            <a:rPr lang="cs-CZ" dirty="0"/>
            <a:t>Oral</a:t>
          </a:r>
        </a:p>
      </dgm:t>
    </dgm:pt>
    <dgm:pt modelId="{914E8B26-BAB8-4AA1-9F9D-9C18817F4A49}" type="parTrans" cxnId="{D18B0FA2-2D35-4372-A0E7-94C9CD3F32C8}">
      <dgm:prSet/>
      <dgm:spPr/>
      <dgm:t>
        <a:bodyPr/>
        <a:lstStyle/>
        <a:p>
          <a:endParaRPr lang="cs-CZ"/>
        </a:p>
      </dgm:t>
    </dgm:pt>
    <dgm:pt modelId="{4F72F02A-96F3-43E5-81A9-D7A402B7A974}" type="sibTrans" cxnId="{D18B0FA2-2D35-4372-A0E7-94C9CD3F32C8}">
      <dgm:prSet/>
      <dgm:spPr/>
      <dgm:t>
        <a:bodyPr/>
        <a:lstStyle/>
        <a:p>
          <a:endParaRPr lang="cs-CZ"/>
        </a:p>
      </dgm:t>
    </dgm:pt>
    <dgm:pt modelId="{2229A4B7-9F84-4A05-88C9-4969DE117202}">
      <dgm:prSet/>
      <dgm:spPr/>
      <dgm:t>
        <a:bodyPr/>
        <a:lstStyle/>
        <a:p>
          <a:pPr rtl="0"/>
          <a:r>
            <a:rPr lang="cs-CZ" dirty="0"/>
            <a:t>In </a:t>
          </a:r>
          <a:r>
            <a:rPr lang="cs-CZ" dirty="0" err="1"/>
            <a:t>writing</a:t>
          </a:r>
          <a:endParaRPr lang="cs-CZ" dirty="0"/>
        </a:p>
      </dgm:t>
    </dgm:pt>
    <dgm:pt modelId="{7DE89D1A-C742-49D3-82E1-50A54188A965}" type="parTrans" cxnId="{BB407B23-EF93-4AE6-BC20-B4E0C5E7FB36}">
      <dgm:prSet/>
      <dgm:spPr/>
      <dgm:t>
        <a:bodyPr/>
        <a:lstStyle/>
        <a:p>
          <a:endParaRPr lang="cs-CZ"/>
        </a:p>
      </dgm:t>
    </dgm:pt>
    <dgm:pt modelId="{63CFF8D1-1BD5-409E-A168-47BA5CF97508}" type="sibTrans" cxnId="{BB407B23-EF93-4AE6-BC20-B4E0C5E7FB36}">
      <dgm:prSet/>
      <dgm:spPr/>
      <dgm:t>
        <a:bodyPr/>
        <a:lstStyle/>
        <a:p>
          <a:endParaRPr lang="cs-CZ"/>
        </a:p>
      </dgm:t>
    </dgm:pt>
    <dgm:pt modelId="{D20120F4-660E-44F8-8E56-F0752C74C501}">
      <dgm:prSet/>
      <dgm:spPr/>
      <dgm:t>
        <a:bodyPr/>
        <a:lstStyle/>
        <a:p>
          <a:pPr rtl="0"/>
          <a:r>
            <a:rPr lang="cs-CZ" dirty="0" err="1"/>
            <a:t>Tacitly</a:t>
          </a:r>
          <a:endParaRPr lang="cs-CZ" dirty="0"/>
        </a:p>
      </dgm:t>
    </dgm:pt>
    <dgm:pt modelId="{AF22DE1F-7456-4C4A-8D0F-FACFCD589AE6}" type="parTrans" cxnId="{DE235DF3-5E1B-4478-BDD0-77F7B17726BF}">
      <dgm:prSet/>
      <dgm:spPr/>
      <dgm:t>
        <a:bodyPr/>
        <a:lstStyle/>
        <a:p>
          <a:endParaRPr lang="cs-CZ"/>
        </a:p>
      </dgm:t>
    </dgm:pt>
    <dgm:pt modelId="{3F8656FC-FDB0-451F-87F3-06DDF6F7A2A4}" type="sibTrans" cxnId="{DE235DF3-5E1B-4478-BDD0-77F7B17726BF}">
      <dgm:prSet/>
      <dgm:spPr/>
      <dgm:t>
        <a:bodyPr/>
        <a:lstStyle/>
        <a:p>
          <a:endParaRPr lang="cs-CZ"/>
        </a:p>
      </dgm:t>
    </dgm:pt>
    <dgm:pt modelId="{5396DA6D-1A3C-4CA7-8B6F-46D357C8575C}" type="pres">
      <dgm:prSet presAssocID="{5C0561A4-E758-408F-8DCE-AC2BF0AE8864}" presName="linear" presStyleCnt="0">
        <dgm:presLayoutVars>
          <dgm:animLvl val="lvl"/>
          <dgm:resizeHandles val="exact"/>
        </dgm:presLayoutVars>
      </dgm:prSet>
      <dgm:spPr/>
    </dgm:pt>
    <dgm:pt modelId="{589E5E0B-0EC1-4A29-993E-7A647AB67F8A}" type="pres">
      <dgm:prSet presAssocID="{97E36847-131E-409B-BB65-9ADA1324D82E}" presName="parentText" presStyleLbl="node1" presStyleIdx="0" presStyleCnt="2">
        <dgm:presLayoutVars>
          <dgm:chMax val="0"/>
          <dgm:bulletEnabled val="1"/>
        </dgm:presLayoutVars>
      </dgm:prSet>
      <dgm:spPr/>
    </dgm:pt>
    <dgm:pt modelId="{F65CF058-C5E2-445A-8CB6-9F38C8EE71F1}" type="pres">
      <dgm:prSet presAssocID="{97E36847-131E-409B-BB65-9ADA1324D82E}" presName="childText" presStyleLbl="revTx" presStyleIdx="0" presStyleCnt="1">
        <dgm:presLayoutVars>
          <dgm:bulletEnabled val="1"/>
        </dgm:presLayoutVars>
      </dgm:prSet>
      <dgm:spPr/>
    </dgm:pt>
    <dgm:pt modelId="{519FFDDC-7BA5-4E47-BA13-A614187E8915}" type="pres">
      <dgm:prSet presAssocID="{D20120F4-660E-44F8-8E56-F0752C74C501}" presName="parentText" presStyleLbl="node1" presStyleIdx="1" presStyleCnt="2">
        <dgm:presLayoutVars>
          <dgm:chMax val="0"/>
          <dgm:bulletEnabled val="1"/>
        </dgm:presLayoutVars>
      </dgm:prSet>
      <dgm:spPr/>
    </dgm:pt>
  </dgm:ptLst>
  <dgm:cxnLst>
    <dgm:cxn modelId="{33FA8004-FD12-4917-983A-5894663D1AFD}" type="presOf" srcId="{2229A4B7-9F84-4A05-88C9-4969DE117202}" destId="{F65CF058-C5E2-445A-8CB6-9F38C8EE71F1}" srcOrd="0" destOrd="1" presId="urn:microsoft.com/office/officeart/2005/8/layout/vList2"/>
    <dgm:cxn modelId="{6373F616-23B9-4229-8C51-0BADCED05974}" type="presOf" srcId="{699B5308-849C-4192-9F75-DDC4981C081C}" destId="{F65CF058-C5E2-445A-8CB6-9F38C8EE71F1}" srcOrd="0" destOrd="0" presId="urn:microsoft.com/office/officeart/2005/8/layout/vList2"/>
    <dgm:cxn modelId="{BB407B23-EF93-4AE6-BC20-B4E0C5E7FB36}" srcId="{97E36847-131E-409B-BB65-9ADA1324D82E}" destId="{2229A4B7-9F84-4A05-88C9-4969DE117202}" srcOrd="1" destOrd="0" parTransId="{7DE89D1A-C742-49D3-82E1-50A54188A965}" sibTransId="{63CFF8D1-1BD5-409E-A168-47BA5CF97508}"/>
    <dgm:cxn modelId="{5D54B625-F424-476F-BD0C-A18E1F401F91}" type="presOf" srcId="{97E36847-131E-409B-BB65-9ADA1324D82E}" destId="{589E5E0B-0EC1-4A29-993E-7A647AB67F8A}" srcOrd="0" destOrd="0" presId="urn:microsoft.com/office/officeart/2005/8/layout/vList2"/>
    <dgm:cxn modelId="{4C5D052D-863A-4152-A71D-630918AC3AF9}" type="presOf" srcId="{D20120F4-660E-44F8-8E56-F0752C74C501}" destId="{519FFDDC-7BA5-4E47-BA13-A614187E8915}" srcOrd="0" destOrd="0" presId="urn:microsoft.com/office/officeart/2005/8/layout/vList2"/>
    <dgm:cxn modelId="{D18B0FA2-2D35-4372-A0E7-94C9CD3F32C8}" srcId="{97E36847-131E-409B-BB65-9ADA1324D82E}" destId="{699B5308-849C-4192-9F75-DDC4981C081C}" srcOrd="0" destOrd="0" parTransId="{914E8B26-BAB8-4AA1-9F9D-9C18817F4A49}" sibTransId="{4F72F02A-96F3-43E5-81A9-D7A402B7A974}"/>
    <dgm:cxn modelId="{D6D1C2C3-B960-45DD-9216-645E5664F549}" type="presOf" srcId="{5C0561A4-E758-408F-8DCE-AC2BF0AE8864}" destId="{5396DA6D-1A3C-4CA7-8B6F-46D357C8575C}" srcOrd="0" destOrd="0" presId="urn:microsoft.com/office/officeart/2005/8/layout/vList2"/>
    <dgm:cxn modelId="{F72274DE-A95F-4D69-AF0D-8D87D4EC5910}" srcId="{5C0561A4-E758-408F-8DCE-AC2BF0AE8864}" destId="{97E36847-131E-409B-BB65-9ADA1324D82E}" srcOrd="0" destOrd="0" parTransId="{DBF31F2B-ED12-40D3-B4B2-CF9E400C58B8}" sibTransId="{399B1F97-3F56-4244-9B70-6C9552417C0C}"/>
    <dgm:cxn modelId="{DE235DF3-5E1B-4478-BDD0-77F7B17726BF}" srcId="{5C0561A4-E758-408F-8DCE-AC2BF0AE8864}" destId="{D20120F4-660E-44F8-8E56-F0752C74C501}" srcOrd="1" destOrd="0" parTransId="{AF22DE1F-7456-4C4A-8D0F-FACFCD589AE6}" sibTransId="{3F8656FC-FDB0-451F-87F3-06DDF6F7A2A4}"/>
    <dgm:cxn modelId="{9FCA020D-129A-46CA-A7FB-E0F6DB9B8F4B}" type="presParOf" srcId="{5396DA6D-1A3C-4CA7-8B6F-46D357C8575C}" destId="{589E5E0B-0EC1-4A29-993E-7A647AB67F8A}" srcOrd="0" destOrd="0" presId="urn:microsoft.com/office/officeart/2005/8/layout/vList2"/>
    <dgm:cxn modelId="{325A7CB5-4A83-4C20-B8F4-51FB6E7F0F65}" type="presParOf" srcId="{5396DA6D-1A3C-4CA7-8B6F-46D357C8575C}" destId="{F65CF058-C5E2-445A-8CB6-9F38C8EE71F1}" srcOrd="1" destOrd="0" presId="urn:microsoft.com/office/officeart/2005/8/layout/vList2"/>
    <dgm:cxn modelId="{5635737A-32C4-4961-B9D0-6978EBA0198D}" type="presParOf" srcId="{5396DA6D-1A3C-4CA7-8B6F-46D357C8575C}" destId="{519FFDDC-7BA5-4E47-BA13-A614187E8915}"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7.xml><?xml version="1.0" encoding="utf-8"?>
<dgm:dataModel xmlns:dgm="http://schemas.openxmlformats.org/drawingml/2006/diagram" xmlns:a="http://schemas.openxmlformats.org/drawingml/2006/main">
  <dgm:ptLst>
    <dgm:pt modelId="{82625230-45BC-4A8E-9452-595E9C7198EB}" type="doc">
      <dgm:prSet loTypeId="urn:microsoft.com/office/officeart/2005/8/layout/vList2" loCatId="list" qsTypeId="urn:microsoft.com/office/officeart/2005/8/quickstyle/3d1" qsCatId="3D" csTypeId="urn:microsoft.com/office/officeart/2005/8/colors/colorful5" csCatId="colorful"/>
      <dgm:spPr/>
      <dgm:t>
        <a:bodyPr/>
        <a:lstStyle/>
        <a:p>
          <a:endParaRPr lang="cs-CZ"/>
        </a:p>
      </dgm:t>
    </dgm:pt>
    <dgm:pt modelId="{E57F65D4-906C-4389-B563-80E17B560BA2}">
      <dgm:prSet/>
      <dgm:spPr/>
      <dgm:t>
        <a:bodyPr/>
        <a:lstStyle/>
        <a:p>
          <a:r>
            <a:rPr lang="cs-CZ"/>
            <a:t>Compulsory confidentiality of healthcare professionals is required by law </a:t>
          </a:r>
          <a:r>
            <a:rPr lang="en-US"/>
            <a:t>and has great social significance</a:t>
          </a:r>
          <a:endParaRPr lang="cs-CZ"/>
        </a:p>
      </dgm:t>
    </dgm:pt>
    <dgm:pt modelId="{ABB0C261-252D-42EA-963A-CA2632B95E6D}" type="parTrans" cxnId="{4C828FE3-0A60-48FC-9A73-815923189E2F}">
      <dgm:prSet/>
      <dgm:spPr/>
      <dgm:t>
        <a:bodyPr/>
        <a:lstStyle/>
        <a:p>
          <a:endParaRPr lang="cs-CZ"/>
        </a:p>
      </dgm:t>
    </dgm:pt>
    <dgm:pt modelId="{45650846-C599-4AA5-9F25-CB8027699762}" type="sibTrans" cxnId="{4C828FE3-0A60-48FC-9A73-815923189E2F}">
      <dgm:prSet/>
      <dgm:spPr/>
      <dgm:t>
        <a:bodyPr/>
        <a:lstStyle/>
        <a:p>
          <a:endParaRPr lang="cs-CZ"/>
        </a:p>
      </dgm:t>
    </dgm:pt>
    <dgm:pt modelId="{9B11CC3B-5BB0-4996-ADE1-605CDDC6FF31}">
      <dgm:prSet/>
      <dgm:spPr/>
      <dgm:t>
        <a:bodyPr/>
        <a:lstStyle/>
        <a:p>
          <a:r>
            <a:rPr lang="en-US"/>
            <a:t>Remember the right to privacy</a:t>
          </a:r>
          <a:endParaRPr lang="cs-CZ"/>
        </a:p>
      </dgm:t>
    </dgm:pt>
    <dgm:pt modelId="{1D781AF5-8395-4523-8D91-15D70A2C3C5D}" type="parTrans" cxnId="{D8069757-504B-4A00-88D0-7804DA48977E}">
      <dgm:prSet/>
      <dgm:spPr/>
      <dgm:t>
        <a:bodyPr/>
        <a:lstStyle/>
        <a:p>
          <a:endParaRPr lang="cs-CZ"/>
        </a:p>
      </dgm:t>
    </dgm:pt>
    <dgm:pt modelId="{D77F7120-64EB-4863-B678-AA6839C0470B}" type="sibTrans" cxnId="{D8069757-504B-4A00-88D0-7804DA48977E}">
      <dgm:prSet/>
      <dgm:spPr/>
      <dgm:t>
        <a:bodyPr/>
        <a:lstStyle/>
        <a:p>
          <a:endParaRPr lang="cs-CZ"/>
        </a:p>
      </dgm:t>
    </dgm:pt>
    <dgm:pt modelId="{224E33A1-D6FF-40CD-BE43-A85188EC8608}">
      <dgm:prSet/>
      <dgm:spPr/>
      <dgm:t>
        <a:bodyPr/>
        <a:lstStyle/>
        <a:p>
          <a:r>
            <a:rPr lang="cs-CZ"/>
            <a:t>Public authorities, including the police and the courts, can require information about health of a patient only in cases determined by a law.</a:t>
          </a:r>
        </a:p>
      </dgm:t>
    </dgm:pt>
    <dgm:pt modelId="{E050CFF9-115E-477C-87C8-BFDB38F9DB62}" type="parTrans" cxnId="{76FEAD46-4A3B-4E39-B01E-7E4D41F9C531}">
      <dgm:prSet/>
      <dgm:spPr/>
      <dgm:t>
        <a:bodyPr/>
        <a:lstStyle/>
        <a:p>
          <a:endParaRPr lang="cs-CZ"/>
        </a:p>
      </dgm:t>
    </dgm:pt>
    <dgm:pt modelId="{AF524BDD-DBD0-4E67-B6C7-CE1B62391460}" type="sibTrans" cxnId="{76FEAD46-4A3B-4E39-B01E-7E4D41F9C531}">
      <dgm:prSet/>
      <dgm:spPr/>
      <dgm:t>
        <a:bodyPr/>
        <a:lstStyle/>
        <a:p>
          <a:endParaRPr lang="cs-CZ"/>
        </a:p>
      </dgm:t>
    </dgm:pt>
    <dgm:pt modelId="{B2C904FE-45E8-4156-AE9A-BAA857F76E70}">
      <dgm:prSet/>
      <dgm:spPr/>
      <dgm:t>
        <a:bodyPr/>
        <a:lstStyle/>
        <a:p>
          <a:r>
            <a:rPr lang="cs-CZ"/>
            <a:t>For an example it is not enough that a policeman comes to the hospital and asks about the patient's health condition </a:t>
          </a:r>
          <a:r>
            <a:rPr lang="en-GB"/>
            <a:t>(</a:t>
          </a:r>
          <a:r>
            <a:rPr lang="cs-CZ"/>
            <a:t>typically at injuries caused by the other person</a:t>
          </a:r>
          <a:r>
            <a:rPr lang="en-GB"/>
            <a:t>)</a:t>
          </a:r>
          <a:r>
            <a:rPr lang="cs-CZ"/>
            <a:t>.</a:t>
          </a:r>
        </a:p>
      </dgm:t>
    </dgm:pt>
    <dgm:pt modelId="{63997328-3BC6-458E-8FE7-9CDADF6EC6CF}" type="parTrans" cxnId="{E699C7F6-7A62-4EC1-AE87-41A89A679823}">
      <dgm:prSet/>
      <dgm:spPr/>
      <dgm:t>
        <a:bodyPr/>
        <a:lstStyle/>
        <a:p>
          <a:endParaRPr lang="cs-CZ"/>
        </a:p>
      </dgm:t>
    </dgm:pt>
    <dgm:pt modelId="{37A2BD16-64E5-4D82-892B-3D38E74642C1}" type="sibTrans" cxnId="{E699C7F6-7A62-4EC1-AE87-41A89A679823}">
      <dgm:prSet/>
      <dgm:spPr/>
      <dgm:t>
        <a:bodyPr/>
        <a:lstStyle/>
        <a:p>
          <a:endParaRPr lang="cs-CZ"/>
        </a:p>
      </dgm:t>
    </dgm:pt>
    <dgm:pt modelId="{09F22E09-01D6-4AC2-AB91-BE7592246709}" type="pres">
      <dgm:prSet presAssocID="{82625230-45BC-4A8E-9452-595E9C7198EB}" presName="linear" presStyleCnt="0">
        <dgm:presLayoutVars>
          <dgm:animLvl val="lvl"/>
          <dgm:resizeHandles val="exact"/>
        </dgm:presLayoutVars>
      </dgm:prSet>
      <dgm:spPr/>
    </dgm:pt>
    <dgm:pt modelId="{2AF1E05F-E470-4C94-8A91-351C2C2945AA}" type="pres">
      <dgm:prSet presAssocID="{E57F65D4-906C-4389-B563-80E17B560BA2}" presName="parentText" presStyleLbl="node1" presStyleIdx="0" presStyleCnt="2">
        <dgm:presLayoutVars>
          <dgm:chMax val="0"/>
          <dgm:bulletEnabled val="1"/>
        </dgm:presLayoutVars>
      </dgm:prSet>
      <dgm:spPr/>
    </dgm:pt>
    <dgm:pt modelId="{0A4BCD0D-C956-445F-AB73-9485A832834F}" type="pres">
      <dgm:prSet presAssocID="{E57F65D4-906C-4389-B563-80E17B560BA2}" presName="childText" presStyleLbl="revTx" presStyleIdx="0" presStyleCnt="2">
        <dgm:presLayoutVars>
          <dgm:bulletEnabled val="1"/>
        </dgm:presLayoutVars>
      </dgm:prSet>
      <dgm:spPr/>
    </dgm:pt>
    <dgm:pt modelId="{98EF1C40-7F03-4E93-947E-BB307CEC2671}" type="pres">
      <dgm:prSet presAssocID="{224E33A1-D6FF-40CD-BE43-A85188EC8608}" presName="parentText" presStyleLbl="node1" presStyleIdx="1" presStyleCnt="2">
        <dgm:presLayoutVars>
          <dgm:chMax val="0"/>
          <dgm:bulletEnabled val="1"/>
        </dgm:presLayoutVars>
      </dgm:prSet>
      <dgm:spPr/>
    </dgm:pt>
    <dgm:pt modelId="{0EFE86F6-50D7-4D5E-AE1C-FB8CF5A93AB4}" type="pres">
      <dgm:prSet presAssocID="{224E33A1-D6FF-40CD-BE43-A85188EC8608}" presName="childText" presStyleLbl="revTx" presStyleIdx="1" presStyleCnt="2">
        <dgm:presLayoutVars>
          <dgm:bulletEnabled val="1"/>
        </dgm:presLayoutVars>
      </dgm:prSet>
      <dgm:spPr/>
    </dgm:pt>
  </dgm:ptLst>
  <dgm:cxnLst>
    <dgm:cxn modelId="{76FEAD46-4A3B-4E39-B01E-7E4D41F9C531}" srcId="{82625230-45BC-4A8E-9452-595E9C7198EB}" destId="{224E33A1-D6FF-40CD-BE43-A85188EC8608}" srcOrd="1" destOrd="0" parTransId="{E050CFF9-115E-477C-87C8-BFDB38F9DB62}" sibTransId="{AF524BDD-DBD0-4E67-B6C7-CE1B62391460}"/>
    <dgm:cxn modelId="{48A62D6D-2E14-447E-8009-D8DDCE2C31E2}" type="presOf" srcId="{E57F65D4-906C-4389-B563-80E17B560BA2}" destId="{2AF1E05F-E470-4C94-8A91-351C2C2945AA}" srcOrd="0" destOrd="0" presId="urn:microsoft.com/office/officeart/2005/8/layout/vList2"/>
    <dgm:cxn modelId="{D8069757-504B-4A00-88D0-7804DA48977E}" srcId="{E57F65D4-906C-4389-B563-80E17B560BA2}" destId="{9B11CC3B-5BB0-4996-ADE1-605CDDC6FF31}" srcOrd="0" destOrd="0" parTransId="{1D781AF5-8395-4523-8D91-15D70A2C3C5D}" sibTransId="{D77F7120-64EB-4863-B678-AA6839C0470B}"/>
    <dgm:cxn modelId="{7C52088E-9252-453A-8DC2-3FD7BACEC562}" type="presOf" srcId="{B2C904FE-45E8-4156-AE9A-BAA857F76E70}" destId="{0EFE86F6-50D7-4D5E-AE1C-FB8CF5A93AB4}" srcOrd="0" destOrd="0" presId="urn:microsoft.com/office/officeart/2005/8/layout/vList2"/>
    <dgm:cxn modelId="{B73FB1B2-9DEC-4486-BADC-246C70634D09}" type="presOf" srcId="{9B11CC3B-5BB0-4996-ADE1-605CDDC6FF31}" destId="{0A4BCD0D-C956-445F-AB73-9485A832834F}" srcOrd="0" destOrd="0" presId="urn:microsoft.com/office/officeart/2005/8/layout/vList2"/>
    <dgm:cxn modelId="{A2B057CF-89B6-4703-89C9-E198444CB9E6}" type="presOf" srcId="{224E33A1-D6FF-40CD-BE43-A85188EC8608}" destId="{98EF1C40-7F03-4E93-947E-BB307CEC2671}" srcOrd="0" destOrd="0" presId="urn:microsoft.com/office/officeart/2005/8/layout/vList2"/>
    <dgm:cxn modelId="{F14275D7-D24E-437D-8FCB-E5FFE6EB46F3}" type="presOf" srcId="{82625230-45BC-4A8E-9452-595E9C7198EB}" destId="{09F22E09-01D6-4AC2-AB91-BE7592246709}" srcOrd="0" destOrd="0" presId="urn:microsoft.com/office/officeart/2005/8/layout/vList2"/>
    <dgm:cxn modelId="{4C828FE3-0A60-48FC-9A73-815923189E2F}" srcId="{82625230-45BC-4A8E-9452-595E9C7198EB}" destId="{E57F65D4-906C-4389-B563-80E17B560BA2}" srcOrd="0" destOrd="0" parTransId="{ABB0C261-252D-42EA-963A-CA2632B95E6D}" sibTransId="{45650846-C599-4AA5-9F25-CB8027699762}"/>
    <dgm:cxn modelId="{E699C7F6-7A62-4EC1-AE87-41A89A679823}" srcId="{224E33A1-D6FF-40CD-BE43-A85188EC8608}" destId="{B2C904FE-45E8-4156-AE9A-BAA857F76E70}" srcOrd="0" destOrd="0" parTransId="{63997328-3BC6-458E-8FE7-9CDADF6EC6CF}" sibTransId="{37A2BD16-64E5-4D82-892B-3D38E74642C1}"/>
    <dgm:cxn modelId="{ABDDE5B0-D405-4223-9C12-009409E69512}" type="presParOf" srcId="{09F22E09-01D6-4AC2-AB91-BE7592246709}" destId="{2AF1E05F-E470-4C94-8A91-351C2C2945AA}" srcOrd="0" destOrd="0" presId="urn:microsoft.com/office/officeart/2005/8/layout/vList2"/>
    <dgm:cxn modelId="{93A5F4AB-C144-4668-BC96-B572119C304D}" type="presParOf" srcId="{09F22E09-01D6-4AC2-AB91-BE7592246709}" destId="{0A4BCD0D-C956-445F-AB73-9485A832834F}" srcOrd="1" destOrd="0" presId="urn:microsoft.com/office/officeart/2005/8/layout/vList2"/>
    <dgm:cxn modelId="{31341677-B83A-46AC-9FF3-AC4FBCB7FAE0}" type="presParOf" srcId="{09F22E09-01D6-4AC2-AB91-BE7592246709}" destId="{98EF1C40-7F03-4E93-947E-BB307CEC2671}" srcOrd="2" destOrd="0" presId="urn:microsoft.com/office/officeart/2005/8/layout/vList2"/>
    <dgm:cxn modelId="{7A0D748D-FFD4-4BA3-94D7-75DE6E278F09}" type="presParOf" srcId="{09F22E09-01D6-4AC2-AB91-BE7592246709}" destId="{0EFE86F6-50D7-4D5E-AE1C-FB8CF5A93AB4}"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8.xml><?xml version="1.0" encoding="utf-8"?>
<dgm:dataModel xmlns:dgm="http://schemas.openxmlformats.org/drawingml/2006/diagram" xmlns:a="http://schemas.openxmlformats.org/drawingml/2006/main">
  <dgm:ptLst>
    <dgm:pt modelId="{4CFFE2D9-486C-4A77-A239-5B3DEAD1ED9B}" type="doc">
      <dgm:prSet loTypeId="urn:microsoft.com/office/officeart/2005/8/layout/vList2" loCatId="list" qsTypeId="urn:microsoft.com/office/officeart/2005/8/quickstyle/3d1" qsCatId="3D" csTypeId="urn:microsoft.com/office/officeart/2005/8/colors/colorful5" csCatId="colorful"/>
      <dgm:spPr/>
      <dgm:t>
        <a:bodyPr/>
        <a:lstStyle/>
        <a:p>
          <a:endParaRPr lang="cs-CZ"/>
        </a:p>
      </dgm:t>
    </dgm:pt>
    <dgm:pt modelId="{1EFDC103-D0C6-465A-B0DE-9418C9112A11}">
      <dgm:prSet/>
      <dgm:spPr/>
      <dgm:t>
        <a:bodyPr/>
        <a:lstStyle/>
        <a:p>
          <a:r>
            <a:rPr lang="cs-CZ"/>
            <a:t>In certain cases there is the so-called notification obligation when everybody (not only a healthcare professional) has to notify the Police of the Czech Republic upon the fact that a crime of cruelty or wilful grievous bodily harm (a serious injury) was committed.</a:t>
          </a:r>
        </a:p>
      </dgm:t>
    </dgm:pt>
    <dgm:pt modelId="{E56F5221-D6D8-4F82-9AFD-F708547FD8E1}" type="parTrans" cxnId="{3B47FA88-35CD-414F-AF78-89D9C5529708}">
      <dgm:prSet/>
      <dgm:spPr/>
      <dgm:t>
        <a:bodyPr/>
        <a:lstStyle/>
        <a:p>
          <a:endParaRPr lang="cs-CZ"/>
        </a:p>
      </dgm:t>
    </dgm:pt>
    <dgm:pt modelId="{D7EA5058-D142-44AC-BCE0-4E2C5A07B02C}" type="sibTrans" cxnId="{3B47FA88-35CD-414F-AF78-89D9C5529708}">
      <dgm:prSet/>
      <dgm:spPr/>
      <dgm:t>
        <a:bodyPr/>
        <a:lstStyle/>
        <a:p>
          <a:endParaRPr lang="cs-CZ"/>
        </a:p>
      </dgm:t>
    </dgm:pt>
    <dgm:pt modelId="{D7CF2D53-50CF-4D02-8F60-199410EDFADD}">
      <dgm:prSet/>
      <dgm:spPr/>
      <dgm:t>
        <a:bodyPr/>
        <a:lstStyle/>
        <a:p>
          <a:r>
            <a:rPr lang="cs-CZ"/>
            <a:t>In certain cases of children patients it is necessary to inform the authority of social and legal protection of children. </a:t>
          </a:r>
        </a:p>
      </dgm:t>
    </dgm:pt>
    <dgm:pt modelId="{A934C9E2-E6C9-4838-A957-71FF0ECB3A05}" type="parTrans" cxnId="{878E7074-483F-4897-8E1D-B673696D0D11}">
      <dgm:prSet/>
      <dgm:spPr/>
      <dgm:t>
        <a:bodyPr/>
        <a:lstStyle/>
        <a:p>
          <a:endParaRPr lang="cs-CZ"/>
        </a:p>
      </dgm:t>
    </dgm:pt>
    <dgm:pt modelId="{EFFDC429-6881-4F58-A411-90411C35F59D}" type="sibTrans" cxnId="{878E7074-483F-4897-8E1D-B673696D0D11}">
      <dgm:prSet/>
      <dgm:spPr/>
      <dgm:t>
        <a:bodyPr/>
        <a:lstStyle/>
        <a:p>
          <a:endParaRPr lang="cs-CZ"/>
        </a:p>
      </dgm:t>
    </dgm:pt>
    <dgm:pt modelId="{7B1513D8-EAD6-4B07-A223-5AD756776CE5}">
      <dgm:prSet/>
      <dgm:spPr/>
      <dgm:t>
        <a:bodyPr/>
        <a:lstStyle/>
        <a:p>
          <a:r>
            <a:rPr lang="cs-CZ"/>
            <a:t>Such as </a:t>
          </a:r>
          <a:r>
            <a:rPr lang="en-US"/>
            <a:t>underage drinking, abuse of addictive substances, or </a:t>
          </a:r>
          <a:r>
            <a:rPr lang="cs-CZ"/>
            <a:t>when there is suspicion that a crime endangering </a:t>
          </a:r>
          <a:r>
            <a:rPr lang="en-US"/>
            <a:t>health or life, human dignity or moral development</a:t>
          </a:r>
          <a:r>
            <a:rPr lang="cs-CZ"/>
            <a:t> was </a:t>
          </a:r>
          <a:r>
            <a:rPr lang="en-US"/>
            <a:t>committed </a:t>
          </a:r>
          <a:r>
            <a:rPr lang="cs-CZ"/>
            <a:t>on them.</a:t>
          </a:r>
        </a:p>
      </dgm:t>
    </dgm:pt>
    <dgm:pt modelId="{175C1A96-1C40-45CB-BF26-83C8C84AA7A0}" type="parTrans" cxnId="{592FDCB8-8A0F-46A6-B11C-C4288D7AE560}">
      <dgm:prSet/>
      <dgm:spPr/>
      <dgm:t>
        <a:bodyPr/>
        <a:lstStyle/>
        <a:p>
          <a:endParaRPr lang="cs-CZ"/>
        </a:p>
      </dgm:t>
    </dgm:pt>
    <dgm:pt modelId="{E8D2F6A8-12BC-4862-8DFF-119C8C8B7573}" type="sibTrans" cxnId="{592FDCB8-8A0F-46A6-B11C-C4288D7AE560}">
      <dgm:prSet/>
      <dgm:spPr/>
      <dgm:t>
        <a:bodyPr/>
        <a:lstStyle/>
        <a:p>
          <a:endParaRPr lang="cs-CZ"/>
        </a:p>
      </dgm:t>
    </dgm:pt>
    <dgm:pt modelId="{0BCBECA4-AB9F-405F-ADA3-E4940DFE6DE3}">
      <dgm:prSet/>
      <dgm:spPr/>
      <dgm:t>
        <a:bodyPr/>
        <a:lstStyle/>
        <a:p>
          <a:r>
            <a:rPr lang="en-US"/>
            <a:t>At the hospital, however, this reporting obligation should</a:t>
          </a:r>
          <a:r>
            <a:rPr lang="cs-CZ"/>
            <a:t> be</a:t>
          </a:r>
          <a:r>
            <a:rPr lang="en-US"/>
            <a:t> primarily met </a:t>
          </a:r>
          <a:r>
            <a:rPr lang="cs-CZ"/>
            <a:t>by </a:t>
          </a:r>
          <a:r>
            <a:rPr lang="en-US"/>
            <a:t>the attending healthcare professionals, not students</a:t>
          </a:r>
          <a:r>
            <a:rPr lang="cs-CZ"/>
            <a:t>.</a:t>
          </a:r>
        </a:p>
      </dgm:t>
    </dgm:pt>
    <dgm:pt modelId="{9BBE3E74-ED75-4E3C-B1CA-60D156CD304B}" type="parTrans" cxnId="{2E941969-C9A4-487C-A871-BD8EDA0DA328}">
      <dgm:prSet/>
      <dgm:spPr/>
      <dgm:t>
        <a:bodyPr/>
        <a:lstStyle/>
        <a:p>
          <a:endParaRPr lang="cs-CZ"/>
        </a:p>
      </dgm:t>
    </dgm:pt>
    <dgm:pt modelId="{4DD0D95F-E29D-4621-AD0E-7AA88188C4B1}" type="sibTrans" cxnId="{2E941969-C9A4-487C-A871-BD8EDA0DA328}">
      <dgm:prSet/>
      <dgm:spPr/>
      <dgm:t>
        <a:bodyPr/>
        <a:lstStyle/>
        <a:p>
          <a:endParaRPr lang="cs-CZ"/>
        </a:p>
      </dgm:t>
    </dgm:pt>
    <dgm:pt modelId="{2D498C62-2063-4581-AD30-458C7199AE2D}" type="pres">
      <dgm:prSet presAssocID="{4CFFE2D9-486C-4A77-A239-5B3DEAD1ED9B}" presName="linear" presStyleCnt="0">
        <dgm:presLayoutVars>
          <dgm:animLvl val="lvl"/>
          <dgm:resizeHandles val="exact"/>
        </dgm:presLayoutVars>
      </dgm:prSet>
      <dgm:spPr/>
    </dgm:pt>
    <dgm:pt modelId="{0C978683-B81D-44A1-9B25-F8B07F57B3C9}" type="pres">
      <dgm:prSet presAssocID="{1EFDC103-D0C6-465A-B0DE-9418C9112A11}" presName="parentText" presStyleLbl="node1" presStyleIdx="0" presStyleCnt="3">
        <dgm:presLayoutVars>
          <dgm:chMax val="0"/>
          <dgm:bulletEnabled val="1"/>
        </dgm:presLayoutVars>
      </dgm:prSet>
      <dgm:spPr/>
    </dgm:pt>
    <dgm:pt modelId="{27461FED-7D4E-4D1B-B900-D4189434DAE3}" type="pres">
      <dgm:prSet presAssocID="{D7EA5058-D142-44AC-BCE0-4E2C5A07B02C}" presName="spacer" presStyleCnt="0"/>
      <dgm:spPr/>
    </dgm:pt>
    <dgm:pt modelId="{C658E307-B04E-442B-A45A-2AA4E66049CE}" type="pres">
      <dgm:prSet presAssocID="{D7CF2D53-50CF-4D02-8F60-199410EDFADD}" presName="parentText" presStyleLbl="node1" presStyleIdx="1" presStyleCnt="3">
        <dgm:presLayoutVars>
          <dgm:chMax val="0"/>
          <dgm:bulletEnabled val="1"/>
        </dgm:presLayoutVars>
      </dgm:prSet>
      <dgm:spPr/>
    </dgm:pt>
    <dgm:pt modelId="{7F02BF1E-EA18-4839-8243-0D74981D3954}" type="pres">
      <dgm:prSet presAssocID="{D7CF2D53-50CF-4D02-8F60-199410EDFADD}" presName="childText" presStyleLbl="revTx" presStyleIdx="0" presStyleCnt="1">
        <dgm:presLayoutVars>
          <dgm:bulletEnabled val="1"/>
        </dgm:presLayoutVars>
      </dgm:prSet>
      <dgm:spPr/>
    </dgm:pt>
    <dgm:pt modelId="{62E65E29-78DA-4B5F-ADD3-AE212EDE6B7F}" type="pres">
      <dgm:prSet presAssocID="{0BCBECA4-AB9F-405F-ADA3-E4940DFE6DE3}" presName="parentText" presStyleLbl="node1" presStyleIdx="2" presStyleCnt="3">
        <dgm:presLayoutVars>
          <dgm:chMax val="0"/>
          <dgm:bulletEnabled val="1"/>
        </dgm:presLayoutVars>
      </dgm:prSet>
      <dgm:spPr/>
    </dgm:pt>
  </dgm:ptLst>
  <dgm:cxnLst>
    <dgm:cxn modelId="{372AFE5E-4D91-4A4C-B32A-F1742ACFD3DF}" type="presOf" srcId="{1EFDC103-D0C6-465A-B0DE-9418C9112A11}" destId="{0C978683-B81D-44A1-9B25-F8B07F57B3C9}" srcOrd="0" destOrd="0" presId="urn:microsoft.com/office/officeart/2005/8/layout/vList2"/>
    <dgm:cxn modelId="{2E941969-C9A4-487C-A871-BD8EDA0DA328}" srcId="{4CFFE2D9-486C-4A77-A239-5B3DEAD1ED9B}" destId="{0BCBECA4-AB9F-405F-ADA3-E4940DFE6DE3}" srcOrd="2" destOrd="0" parTransId="{9BBE3E74-ED75-4E3C-B1CA-60D156CD304B}" sibTransId="{4DD0D95F-E29D-4621-AD0E-7AA88188C4B1}"/>
    <dgm:cxn modelId="{878E7074-483F-4897-8E1D-B673696D0D11}" srcId="{4CFFE2D9-486C-4A77-A239-5B3DEAD1ED9B}" destId="{D7CF2D53-50CF-4D02-8F60-199410EDFADD}" srcOrd="1" destOrd="0" parTransId="{A934C9E2-E6C9-4838-A957-71FF0ECB3A05}" sibTransId="{EFFDC429-6881-4F58-A411-90411C35F59D}"/>
    <dgm:cxn modelId="{3B47FA88-35CD-414F-AF78-89D9C5529708}" srcId="{4CFFE2D9-486C-4A77-A239-5B3DEAD1ED9B}" destId="{1EFDC103-D0C6-465A-B0DE-9418C9112A11}" srcOrd="0" destOrd="0" parTransId="{E56F5221-D6D8-4F82-9AFD-F708547FD8E1}" sibTransId="{D7EA5058-D142-44AC-BCE0-4E2C5A07B02C}"/>
    <dgm:cxn modelId="{7C7C0DA5-1200-4BA8-A71D-2E98274123F5}" type="presOf" srcId="{7B1513D8-EAD6-4B07-A223-5AD756776CE5}" destId="{7F02BF1E-EA18-4839-8243-0D74981D3954}" srcOrd="0" destOrd="0" presId="urn:microsoft.com/office/officeart/2005/8/layout/vList2"/>
    <dgm:cxn modelId="{592FDCB8-8A0F-46A6-B11C-C4288D7AE560}" srcId="{D7CF2D53-50CF-4D02-8F60-199410EDFADD}" destId="{7B1513D8-EAD6-4B07-A223-5AD756776CE5}" srcOrd="0" destOrd="0" parTransId="{175C1A96-1C40-45CB-BF26-83C8C84AA7A0}" sibTransId="{E8D2F6A8-12BC-4862-8DFF-119C8C8B7573}"/>
    <dgm:cxn modelId="{E8CC56C6-7D27-4B41-8719-5CF1222F22DB}" type="presOf" srcId="{4CFFE2D9-486C-4A77-A239-5B3DEAD1ED9B}" destId="{2D498C62-2063-4581-AD30-458C7199AE2D}" srcOrd="0" destOrd="0" presId="urn:microsoft.com/office/officeart/2005/8/layout/vList2"/>
    <dgm:cxn modelId="{E104A4CA-923D-45D5-BED6-41FBBD0E3118}" type="presOf" srcId="{0BCBECA4-AB9F-405F-ADA3-E4940DFE6DE3}" destId="{62E65E29-78DA-4B5F-ADD3-AE212EDE6B7F}" srcOrd="0" destOrd="0" presId="urn:microsoft.com/office/officeart/2005/8/layout/vList2"/>
    <dgm:cxn modelId="{EE40ABEB-160A-4A2A-A247-B2857D4D8B42}" type="presOf" srcId="{D7CF2D53-50CF-4D02-8F60-199410EDFADD}" destId="{C658E307-B04E-442B-A45A-2AA4E66049CE}" srcOrd="0" destOrd="0" presId="urn:microsoft.com/office/officeart/2005/8/layout/vList2"/>
    <dgm:cxn modelId="{832FAC36-4D70-4F4F-9E60-CF235D520EDD}" type="presParOf" srcId="{2D498C62-2063-4581-AD30-458C7199AE2D}" destId="{0C978683-B81D-44A1-9B25-F8B07F57B3C9}" srcOrd="0" destOrd="0" presId="urn:microsoft.com/office/officeart/2005/8/layout/vList2"/>
    <dgm:cxn modelId="{9628D06E-8CB1-43AC-BF2B-0A50D2700FCD}" type="presParOf" srcId="{2D498C62-2063-4581-AD30-458C7199AE2D}" destId="{27461FED-7D4E-4D1B-B900-D4189434DAE3}" srcOrd="1" destOrd="0" presId="urn:microsoft.com/office/officeart/2005/8/layout/vList2"/>
    <dgm:cxn modelId="{F1915681-0C69-4980-BB62-2547D5B87B7F}" type="presParOf" srcId="{2D498C62-2063-4581-AD30-458C7199AE2D}" destId="{C658E307-B04E-442B-A45A-2AA4E66049CE}" srcOrd="2" destOrd="0" presId="urn:microsoft.com/office/officeart/2005/8/layout/vList2"/>
    <dgm:cxn modelId="{FCF71221-AE6C-4E8C-A9B8-432FFBA0FCEC}" type="presParOf" srcId="{2D498C62-2063-4581-AD30-458C7199AE2D}" destId="{7F02BF1E-EA18-4839-8243-0D74981D3954}" srcOrd="3" destOrd="0" presId="urn:microsoft.com/office/officeart/2005/8/layout/vList2"/>
    <dgm:cxn modelId="{6011F9C0-7650-4F4C-86C9-B747CB4387B7}" type="presParOf" srcId="{2D498C62-2063-4581-AD30-458C7199AE2D}" destId="{62E65E29-78DA-4B5F-ADD3-AE212EDE6B7F}"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9.xml><?xml version="1.0" encoding="utf-8"?>
<dgm:dataModel xmlns:dgm="http://schemas.openxmlformats.org/drawingml/2006/diagram" xmlns:a="http://schemas.openxmlformats.org/drawingml/2006/main">
  <dgm:ptLst>
    <dgm:pt modelId="{738BDB35-A042-4A88-89E4-DBF90D98281A}" type="doc">
      <dgm:prSet loTypeId="urn:microsoft.com/office/officeart/2005/8/layout/vList2" loCatId="list" qsTypeId="urn:microsoft.com/office/officeart/2005/8/quickstyle/3d1" qsCatId="3D" csTypeId="urn:microsoft.com/office/officeart/2005/8/colors/colorful5" csCatId="colorful" phldr="1"/>
      <dgm:spPr/>
      <dgm:t>
        <a:bodyPr/>
        <a:lstStyle/>
        <a:p>
          <a:endParaRPr lang="cs-CZ"/>
        </a:p>
      </dgm:t>
    </dgm:pt>
    <dgm:pt modelId="{7A4C76A4-B521-4842-A00A-2D7CAA6C4F98}">
      <dgm:prSet phldrT="[Text]"/>
      <dgm:spPr/>
      <dgm:t>
        <a:bodyPr/>
        <a:lstStyle/>
        <a:p>
          <a:pPr rtl="0"/>
          <a:r>
            <a:rPr lang="cs-CZ" dirty="0"/>
            <a:t>Not </a:t>
          </a:r>
          <a:r>
            <a:rPr lang="cs-CZ" dirty="0" err="1"/>
            <a:t>everyone</a:t>
          </a:r>
          <a:r>
            <a:rPr lang="cs-CZ" dirty="0"/>
            <a:t> </a:t>
          </a:r>
          <a:r>
            <a:rPr lang="cs-CZ" dirty="0" err="1"/>
            <a:t>who</a:t>
          </a:r>
          <a:r>
            <a:rPr lang="cs-CZ" dirty="0"/>
            <a:t> </a:t>
          </a:r>
          <a:r>
            <a:rPr lang="cs-CZ" dirty="0" err="1"/>
            <a:t>cares</a:t>
          </a:r>
          <a:r>
            <a:rPr lang="cs-CZ" dirty="0"/>
            <a:t> </a:t>
          </a:r>
          <a:r>
            <a:rPr lang="cs-CZ" dirty="0" err="1"/>
            <a:t>about</a:t>
          </a:r>
          <a:r>
            <a:rPr lang="cs-CZ" dirty="0"/>
            <a:t> </a:t>
          </a:r>
          <a:r>
            <a:rPr lang="cs-CZ" dirty="0" err="1"/>
            <a:t>the</a:t>
          </a:r>
          <a:r>
            <a:rPr lang="cs-CZ" dirty="0"/>
            <a:t> </a:t>
          </a:r>
          <a:r>
            <a:rPr lang="cs-CZ" dirty="0" err="1"/>
            <a:t>health</a:t>
          </a:r>
          <a:r>
            <a:rPr lang="cs-CZ" dirty="0"/>
            <a:t> </a:t>
          </a:r>
          <a:r>
            <a:rPr lang="cs-CZ" dirty="0" err="1"/>
            <a:t>of</a:t>
          </a:r>
          <a:r>
            <a:rPr lang="cs-CZ" dirty="0"/>
            <a:t> </a:t>
          </a:r>
          <a:r>
            <a:rPr lang="cs-CZ" dirty="0" err="1"/>
            <a:t>the</a:t>
          </a:r>
          <a:r>
            <a:rPr lang="cs-CZ" dirty="0"/>
            <a:t> </a:t>
          </a:r>
          <a:r>
            <a:rPr lang="cs-CZ" dirty="0" err="1"/>
            <a:t>patient</a:t>
          </a:r>
          <a:r>
            <a:rPr lang="cs-CZ" dirty="0"/>
            <a:t> </a:t>
          </a:r>
          <a:r>
            <a:rPr lang="cs-CZ" dirty="0" err="1"/>
            <a:t>is</a:t>
          </a:r>
          <a:r>
            <a:rPr lang="cs-CZ" dirty="0"/>
            <a:t> </a:t>
          </a:r>
          <a:r>
            <a:rPr lang="cs-CZ" dirty="0" err="1"/>
            <a:t>entitled</a:t>
          </a:r>
          <a:r>
            <a:rPr lang="cs-CZ" dirty="0"/>
            <a:t> to </a:t>
          </a:r>
          <a:r>
            <a:rPr lang="cs-CZ" dirty="0" err="1"/>
            <a:t>this</a:t>
          </a:r>
          <a:r>
            <a:rPr lang="cs-CZ" dirty="0"/>
            <a:t> </a:t>
          </a:r>
          <a:r>
            <a:rPr lang="cs-CZ" dirty="0" err="1"/>
            <a:t>information</a:t>
          </a:r>
          <a:r>
            <a:rPr lang="cs-CZ" dirty="0"/>
            <a:t>!</a:t>
          </a:r>
        </a:p>
      </dgm:t>
    </dgm:pt>
    <dgm:pt modelId="{A1EC421F-C311-4BB9-BDC6-2BAFCAB17342}" type="parTrans" cxnId="{B3620B3F-10C7-474F-915A-1D05A8127316}">
      <dgm:prSet/>
      <dgm:spPr/>
      <dgm:t>
        <a:bodyPr/>
        <a:lstStyle/>
        <a:p>
          <a:endParaRPr lang="cs-CZ"/>
        </a:p>
      </dgm:t>
    </dgm:pt>
    <dgm:pt modelId="{BA0C96B2-4985-4AD8-989F-F9F7D7E4BB05}" type="sibTrans" cxnId="{B3620B3F-10C7-474F-915A-1D05A8127316}">
      <dgm:prSet/>
      <dgm:spPr/>
      <dgm:t>
        <a:bodyPr/>
        <a:lstStyle/>
        <a:p>
          <a:endParaRPr lang="cs-CZ"/>
        </a:p>
      </dgm:t>
    </dgm:pt>
    <dgm:pt modelId="{C9C3973D-B7AD-40C0-BCE4-DDCB1F54577B}">
      <dgm:prSet phldrT="[Text]"/>
      <dgm:spPr/>
      <dgm:t>
        <a:bodyPr/>
        <a:lstStyle/>
        <a:p>
          <a:pPr rtl="0"/>
          <a:r>
            <a:rPr lang="cs-CZ" dirty="0" err="1"/>
            <a:t>This</a:t>
          </a:r>
          <a:r>
            <a:rPr lang="cs-CZ" dirty="0"/>
            <a:t> </a:t>
          </a:r>
          <a:r>
            <a:rPr lang="cs-CZ" dirty="0" err="1"/>
            <a:t>also</a:t>
          </a:r>
          <a:r>
            <a:rPr lang="cs-CZ" dirty="0"/>
            <a:t> </a:t>
          </a:r>
          <a:r>
            <a:rPr lang="cs-CZ" dirty="0" err="1"/>
            <a:t>applies</a:t>
          </a:r>
          <a:r>
            <a:rPr lang="cs-CZ" dirty="0"/>
            <a:t> to </a:t>
          </a:r>
          <a:r>
            <a:rPr lang="cs-CZ" dirty="0" err="1"/>
            <a:t>family</a:t>
          </a:r>
          <a:r>
            <a:rPr lang="cs-CZ" dirty="0"/>
            <a:t> </a:t>
          </a:r>
          <a:r>
            <a:rPr lang="cs-CZ" dirty="0" err="1"/>
            <a:t>members</a:t>
          </a:r>
          <a:r>
            <a:rPr lang="cs-CZ" dirty="0"/>
            <a:t> </a:t>
          </a:r>
          <a:r>
            <a:rPr lang="cs-CZ" dirty="0" err="1"/>
            <a:t>of</a:t>
          </a:r>
          <a:r>
            <a:rPr lang="cs-CZ" dirty="0"/>
            <a:t> </a:t>
          </a:r>
          <a:r>
            <a:rPr lang="cs-CZ" dirty="0" err="1"/>
            <a:t>the</a:t>
          </a:r>
          <a:r>
            <a:rPr lang="cs-CZ" dirty="0"/>
            <a:t> </a:t>
          </a:r>
          <a:r>
            <a:rPr lang="cs-CZ" dirty="0" err="1"/>
            <a:t>patient</a:t>
          </a:r>
          <a:r>
            <a:rPr lang="cs-CZ" dirty="0"/>
            <a:t> and public </a:t>
          </a:r>
          <a:r>
            <a:rPr lang="cs-CZ" dirty="0" err="1"/>
            <a:t>authorities</a:t>
          </a:r>
          <a:r>
            <a:rPr lang="cs-CZ" dirty="0"/>
            <a:t>. </a:t>
          </a:r>
        </a:p>
      </dgm:t>
    </dgm:pt>
    <dgm:pt modelId="{9DA5919E-8D25-46B7-9A0B-9A799E02A349}" type="parTrans" cxnId="{8F304C8B-9FB8-4F18-9E75-140431E4330E}">
      <dgm:prSet/>
      <dgm:spPr/>
      <dgm:t>
        <a:bodyPr/>
        <a:lstStyle/>
        <a:p>
          <a:endParaRPr lang="cs-CZ"/>
        </a:p>
      </dgm:t>
    </dgm:pt>
    <dgm:pt modelId="{9EDD6D85-E2BD-41B3-AE07-4A955870184A}" type="sibTrans" cxnId="{8F304C8B-9FB8-4F18-9E75-140431E4330E}">
      <dgm:prSet/>
      <dgm:spPr/>
      <dgm:t>
        <a:bodyPr/>
        <a:lstStyle/>
        <a:p>
          <a:endParaRPr lang="cs-CZ"/>
        </a:p>
      </dgm:t>
    </dgm:pt>
    <dgm:pt modelId="{D257D371-F06B-4867-827A-D06991779E1D}" type="pres">
      <dgm:prSet presAssocID="{738BDB35-A042-4A88-89E4-DBF90D98281A}" presName="linear" presStyleCnt="0">
        <dgm:presLayoutVars>
          <dgm:animLvl val="lvl"/>
          <dgm:resizeHandles val="exact"/>
        </dgm:presLayoutVars>
      </dgm:prSet>
      <dgm:spPr/>
    </dgm:pt>
    <dgm:pt modelId="{B169CCA9-BF6D-4BDE-8C9D-8B4E148F0020}" type="pres">
      <dgm:prSet presAssocID="{7A4C76A4-B521-4842-A00A-2D7CAA6C4F98}" presName="parentText" presStyleLbl="node1" presStyleIdx="0" presStyleCnt="2">
        <dgm:presLayoutVars>
          <dgm:chMax val="0"/>
          <dgm:bulletEnabled val="1"/>
        </dgm:presLayoutVars>
      </dgm:prSet>
      <dgm:spPr/>
    </dgm:pt>
    <dgm:pt modelId="{6375A4D4-E27B-4D8F-B799-8BFF4E0DC9FB}" type="pres">
      <dgm:prSet presAssocID="{BA0C96B2-4985-4AD8-989F-F9F7D7E4BB05}" presName="spacer" presStyleCnt="0"/>
      <dgm:spPr/>
    </dgm:pt>
    <dgm:pt modelId="{F0928BEA-D82A-4A6F-9BFA-B321490DF8E4}" type="pres">
      <dgm:prSet presAssocID="{C9C3973D-B7AD-40C0-BCE4-DDCB1F54577B}" presName="parentText" presStyleLbl="node1" presStyleIdx="1" presStyleCnt="2">
        <dgm:presLayoutVars>
          <dgm:chMax val="0"/>
          <dgm:bulletEnabled val="1"/>
        </dgm:presLayoutVars>
      </dgm:prSet>
      <dgm:spPr/>
    </dgm:pt>
  </dgm:ptLst>
  <dgm:cxnLst>
    <dgm:cxn modelId="{3CB62706-6CBB-4AD7-AFFF-CE52CD5DA392}" type="presOf" srcId="{7A4C76A4-B521-4842-A00A-2D7CAA6C4F98}" destId="{B169CCA9-BF6D-4BDE-8C9D-8B4E148F0020}" srcOrd="0" destOrd="0" presId="urn:microsoft.com/office/officeart/2005/8/layout/vList2"/>
    <dgm:cxn modelId="{7EC8D314-B8F8-4CBD-BD76-A3B9CC93D801}" type="presOf" srcId="{C9C3973D-B7AD-40C0-BCE4-DDCB1F54577B}" destId="{F0928BEA-D82A-4A6F-9BFA-B321490DF8E4}" srcOrd="0" destOrd="0" presId="urn:microsoft.com/office/officeart/2005/8/layout/vList2"/>
    <dgm:cxn modelId="{B3620B3F-10C7-474F-915A-1D05A8127316}" srcId="{738BDB35-A042-4A88-89E4-DBF90D98281A}" destId="{7A4C76A4-B521-4842-A00A-2D7CAA6C4F98}" srcOrd="0" destOrd="0" parTransId="{A1EC421F-C311-4BB9-BDC6-2BAFCAB17342}" sibTransId="{BA0C96B2-4985-4AD8-989F-F9F7D7E4BB05}"/>
    <dgm:cxn modelId="{8F304C8B-9FB8-4F18-9E75-140431E4330E}" srcId="{738BDB35-A042-4A88-89E4-DBF90D98281A}" destId="{C9C3973D-B7AD-40C0-BCE4-DDCB1F54577B}" srcOrd="1" destOrd="0" parTransId="{9DA5919E-8D25-46B7-9A0B-9A799E02A349}" sibTransId="{9EDD6D85-E2BD-41B3-AE07-4A955870184A}"/>
    <dgm:cxn modelId="{B63997E6-6F90-44EB-AD80-CD0528306AB3}" type="presOf" srcId="{738BDB35-A042-4A88-89E4-DBF90D98281A}" destId="{D257D371-F06B-4867-827A-D06991779E1D}" srcOrd="0" destOrd="0" presId="urn:microsoft.com/office/officeart/2005/8/layout/vList2"/>
    <dgm:cxn modelId="{A87EF252-6A76-4AE6-9193-152F1F367E91}" type="presParOf" srcId="{D257D371-F06B-4867-827A-D06991779E1D}" destId="{B169CCA9-BF6D-4BDE-8C9D-8B4E148F0020}" srcOrd="0" destOrd="0" presId="urn:microsoft.com/office/officeart/2005/8/layout/vList2"/>
    <dgm:cxn modelId="{F036A623-F45D-409D-B21D-A9F0C78E6E31}" type="presParOf" srcId="{D257D371-F06B-4867-827A-D06991779E1D}" destId="{6375A4D4-E27B-4D8F-B799-8BFF4E0DC9FB}" srcOrd="1" destOrd="0" presId="urn:microsoft.com/office/officeart/2005/8/layout/vList2"/>
    <dgm:cxn modelId="{8A0B1EEC-A7C7-4D39-B061-DCFCF53E0FA5}" type="presParOf" srcId="{D257D371-F06B-4867-827A-D06991779E1D}" destId="{F0928BEA-D82A-4A6F-9BFA-B321490DF8E4}"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3E7E505-B2EE-4193-B08C-B7C071A6D622}" type="doc">
      <dgm:prSet loTypeId="urn:microsoft.com/office/officeart/2005/8/layout/vList2" loCatId="list" qsTypeId="urn:microsoft.com/office/officeart/2005/8/quickstyle/3d3" qsCatId="3D" csTypeId="urn:microsoft.com/office/officeart/2005/8/colors/colorful1" csCatId="colorful" phldr="1"/>
      <dgm:spPr/>
      <dgm:t>
        <a:bodyPr/>
        <a:lstStyle/>
        <a:p>
          <a:endParaRPr lang="cs-CZ"/>
        </a:p>
      </dgm:t>
    </dgm:pt>
    <dgm:pt modelId="{DCBA45A4-278E-438E-AA84-63544245664E}">
      <dgm:prSet phldrT="[Text]"/>
      <dgm:spPr/>
      <dgm:t>
        <a:bodyPr/>
        <a:lstStyle/>
        <a:p>
          <a:pPr>
            <a:buNone/>
          </a:pPr>
          <a:r>
            <a:rPr lang="cs-CZ" dirty="0" err="1"/>
            <a:t>Healthcare</a:t>
          </a:r>
          <a:r>
            <a:rPr lang="cs-CZ" dirty="0"/>
            <a:t> </a:t>
          </a:r>
          <a:r>
            <a:rPr lang="cs-CZ" dirty="0" err="1"/>
            <a:t>proffesional</a:t>
          </a:r>
          <a:r>
            <a:rPr lang="cs-CZ" dirty="0"/>
            <a:t> </a:t>
          </a:r>
          <a:r>
            <a:rPr lang="cs-CZ" dirty="0" err="1"/>
            <a:t>is</a:t>
          </a:r>
          <a:r>
            <a:rPr lang="cs-CZ" dirty="0"/>
            <a:t>…</a:t>
          </a:r>
        </a:p>
      </dgm:t>
    </dgm:pt>
    <dgm:pt modelId="{F1657349-A916-4E60-94AC-CFF7346326DC}" type="parTrans" cxnId="{C7B8346A-260F-4FFC-8A0C-E41FD617707B}">
      <dgm:prSet/>
      <dgm:spPr/>
      <dgm:t>
        <a:bodyPr/>
        <a:lstStyle/>
        <a:p>
          <a:endParaRPr lang="cs-CZ"/>
        </a:p>
      </dgm:t>
    </dgm:pt>
    <dgm:pt modelId="{126C9523-1BD6-43FC-96D4-964820128752}" type="sibTrans" cxnId="{C7B8346A-260F-4FFC-8A0C-E41FD617707B}">
      <dgm:prSet/>
      <dgm:spPr/>
      <dgm:t>
        <a:bodyPr/>
        <a:lstStyle/>
        <a:p>
          <a:endParaRPr lang="cs-CZ"/>
        </a:p>
      </dgm:t>
    </dgm:pt>
    <dgm:pt modelId="{0B31E352-A150-47A7-AE2A-37846EBB043F}">
      <dgm:prSet phldrT="[Text]"/>
      <dgm:spPr/>
      <dgm:t>
        <a:bodyPr/>
        <a:lstStyle/>
        <a:p>
          <a:r>
            <a:rPr lang="cs-CZ" dirty="0"/>
            <a:t>a </a:t>
          </a:r>
          <a:r>
            <a:rPr lang="en-US" dirty="0"/>
            <a:t>person performing the medical profession</a:t>
          </a:r>
          <a:r>
            <a:rPr lang="cs-CZ" dirty="0"/>
            <a:t> </a:t>
          </a:r>
        </a:p>
      </dgm:t>
    </dgm:pt>
    <dgm:pt modelId="{C9D23E2C-01FE-4F8F-823D-A80B39889695}" type="parTrans" cxnId="{5387EEA8-B4B8-4CB0-8425-BB93CC80B667}">
      <dgm:prSet/>
      <dgm:spPr/>
      <dgm:t>
        <a:bodyPr/>
        <a:lstStyle/>
        <a:p>
          <a:endParaRPr lang="cs-CZ"/>
        </a:p>
      </dgm:t>
    </dgm:pt>
    <dgm:pt modelId="{B203ED00-E118-4E4E-B170-073A7FBEC1E1}" type="sibTrans" cxnId="{5387EEA8-B4B8-4CB0-8425-BB93CC80B667}">
      <dgm:prSet/>
      <dgm:spPr/>
      <dgm:t>
        <a:bodyPr/>
        <a:lstStyle/>
        <a:p>
          <a:endParaRPr lang="cs-CZ"/>
        </a:p>
      </dgm:t>
    </dgm:pt>
    <dgm:pt modelId="{26F4007B-C63A-4BA9-8D0E-F41A76A4463D}" type="pres">
      <dgm:prSet presAssocID="{73E7E505-B2EE-4193-B08C-B7C071A6D622}" presName="linear" presStyleCnt="0">
        <dgm:presLayoutVars>
          <dgm:animLvl val="lvl"/>
          <dgm:resizeHandles val="exact"/>
        </dgm:presLayoutVars>
      </dgm:prSet>
      <dgm:spPr/>
    </dgm:pt>
    <dgm:pt modelId="{B66C1D52-1186-44B7-B327-A8447CCC6EA4}" type="pres">
      <dgm:prSet presAssocID="{DCBA45A4-278E-438E-AA84-63544245664E}" presName="parentText" presStyleLbl="node1" presStyleIdx="0" presStyleCnt="1">
        <dgm:presLayoutVars>
          <dgm:chMax val="0"/>
          <dgm:bulletEnabled val="1"/>
        </dgm:presLayoutVars>
      </dgm:prSet>
      <dgm:spPr/>
    </dgm:pt>
    <dgm:pt modelId="{ECB00D14-CA7A-4D79-8B4D-E3312DB1B50A}" type="pres">
      <dgm:prSet presAssocID="{DCBA45A4-278E-438E-AA84-63544245664E}" presName="childText" presStyleLbl="revTx" presStyleIdx="0" presStyleCnt="1">
        <dgm:presLayoutVars>
          <dgm:bulletEnabled val="1"/>
        </dgm:presLayoutVars>
      </dgm:prSet>
      <dgm:spPr/>
    </dgm:pt>
  </dgm:ptLst>
  <dgm:cxnLst>
    <dgm:cxn modelId="{1E910835-6113-46B9-B39F-D102BA1541AA}" type="presOf" srcId="{0B31E352-A150-47A7-AE2A-37846EBB043F}" destId="{ECB00D14-CA7A-4D79-8B4D-E3312DB1B50A}" srcOrd="0" destOrd="0" presId="urn:microsoft.com/office/officeart/2005/8/layout/vList2"/>
    <dgm:cxn modelId="{C7B8346A-260F-4FFC-8A0C-E41FD617707B}" srcId="{73E7E505-B2EE-4193-B08C-B7C071A6D622}" destId="{DCBA45A4-278E-438E-AA84-63544245664E}" srcOrd="0" destOrd="0" parTransId="{F1657349-A916-4E60-94AC-CFF7346326DC}" sibTransId="{126C9523-1BD6-43FC-96D4-964820128752}"/>
    <dgm:cxn modelId="{37349E7F-40D3-4E06-A90F-00B341E902DF}" type="presOf" srcId="{DCBA45A4-278E-438E-AA84-63544245664E}" destId="{B66C1D52-1186-44B7-B327-A8447CCC6EA4}" srcOrd="0" destOrd="0" presId="urn:microsoft.com/office/officeart/2005/8/layout/vList2"/>
    <dgm:cxn modelId="{5387EEA8-B4B8-4CB0-8425-BB93CC80B667}" srcId="{DCBA45A4-278E-438E-AA84-63544245664E}" destId="{0B31E352-A150-47A7-AE2A-37846EBB043F}" srcOrd="0" destOrd="0" parTransId="{C9D23E2C-01FE-4F8F-823D-A80B39889695}" sibTransId="{B203ED00-E118-4E4E-B170-073A7FBEC1E1}"/>
    <dgm:cxn modelId="{36C678B1-5130-4780-991F-4415610E9535}" type="presOf" srcId="{73E7E505-B2EE-4193-B08C-B7C071A6D622}" destId="{26F4007B-C63A-4BA9-8D0E-F41A76A4463D}" srcOrd="0" destOrd="0" presId="urn:microsoft.com/office/officeart/2005/8/layout/vList2"/>
    <dgm:cxn modelId="{4ED284DE-1823-430E-9156-77AED1B45711}" type="presParOf" srcId="{26F4007B-C63A-4BA9-8D0E-F41A76A4463D}" destId="{B66C1D52-1186-44B7-B327-A8447CCC6EA4}" srcOrd="0" destOrd="0" presId="urn:microsoft.com/office/officeart/2005/8/layout/vList2"/>
    <dgm:cxn modelId="{A127B904-72AA-47F8-B628-180448F7AE47}" type="presParOf" srcId="{26F4007B-C63A-4BA9-8D0E-F41A76A4463D}" destId="{ECB00D14-CA7A-4D79-8B4D-E3312DB1B50A}"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0.xml><?xml version="1.0" encoding="utf-8"?>
<dgm:dataModel xmlns:dgm="http://schemas.openxmlformats.org/drawingml/2006/diagram" xmlns:a="http://schemas.openxmlformats.org/drawingml/2006/main">
  <dgm:ptLst>
    <dgm:pt modelId="{03B80971-E4AF-4985-98DA-D78EEC07E6E7}" type="doc">
      <dgm:prSet loTypeId="urn:microsoft.com/office/officeart/2005/8/layout/vList2" loCatId="list" qsTypeId="urn:microsoft.com/office/officeart/2005/8/quickstyle/3d1" qsCatId="3D" csTypeId="urn:microsoft.com/office/officeart/2005/8/colors/accent6_2" csCatId="accent6" phldr="1"/>
      <dgm:spPr/>
      <dgm:t>
        <a:bodyPr/>
        <a:lstStyle/>
        <a:p>
          <a:endParaRPr lang="cs-CZ"/>
        </a:p>
      </dgm:t>
    </dgm:pt>
    <dgm:pt modelId="{60D79841-C7D8-4793-BE11-CE2577B9E398}">
      <dgm:prSet phldrT="[Text]"/>
      <dgm:spPr/>
      <dgm:t>
        <a:bodyPr/>
        <a:lstStyle/>
        <a:p>
          <a:pPr algn="ctr" rtl="0"/>
          <a:r>
            <a:rPr lang="cs-CZ" dirty="0" err="1"/>
            <a:t>Students</a:t>
          </a:r>
          <a:r>
            <a:rPr lang="cs-CZ" dirty="0"/>
            <a:t> </a:t>
          </a:r>
          <a:r>
            <a:rPr lang="cs-CZ" dirty="0" err="1"/>
            <a:t>should</a:t>
          </a:r>
          <a:r>
            <a:rPr lang="cs-CZ" dirty="0"/>
            <a:t> not </a:t>
          </a:r>
          <a:r>
            <a:rPr lang="cs-CZ" dirty="0" err="1"/>
            <a:t>be</a:t>
          </a:r>
          <a:r>
            <a:rPr lang="cs-CZ" dirty="0"/>
            <a:t> </a:t>
          </a:r>
          <a:r>
            <a:rPr lang="cs-CZ" dirty="0" err="1"/>
            <a:t>providing</a:t>
          </a:r>
          <a:r>
            <a:rPr lang="cs-CZ" dirty="0"/>
            <a:t> </a:t>
          </a:r>
          <a:r>
            <a:rPr lang="cs-CZ" dirty="0" err="1"/>
            <a:t>information</a:t>
          </a:r>
          <a:r>
            <a:rPr lang="cs-CZ" dirty="0"/>
            <a:t> </a:t>
          </a:r>
          <a:r>
            <a:rPr lang="cs-CZ" dirty="0" err="1"/>
            <a:t>about</a:t>
          </a:r>
          <a:r>
            <a:rPr lang="cs-CZ" dirty="0"/>
            <a:t> </a:t>
          </a:r>
          <a:r>
            <a:rPr lang="cs-CZ" dirty="0" err="1"/>
            <a:t>the</a:t>
          </a:r>
          <a:r>
            <a:rPr lang="cs-CZ" dirty="0"/>
            <a:t> </a:t>
          </a:r>
          <a:r>
            <a:rPr lang="cs-CZ" dirty="0" err="1"/>
            <a:t>health</a:t>
          </a:r>
          <a:r>
            <a:rPr lang="cs-CZ" dirty="0"/>
            <a:t> status </a:t>
          </a:r>
          <a:r>
            <a:rPr lang="cs-CZ" dirty="0" err="1"/>
            <a:t>both</a:t>
          </a:r>
          <a:r>
            <a:rPr lang="cs-CZ" dirty="0"/>
            <a:t> to </a:t>
          </a:r>
          <a:r>
            <a:rPr lang="cs-CZ" dirty="0" err="1"/>
            <a:t>the</a:t>
          </a:r>
          <a:r>
            <a:rPr lang="cs-CZ" dirty="0"/>
            <a:t> </a:t>
          </a:r>
          <a:r>
            <a:rPr lang="cs-CZ" dirty="0" err="1"/>
            <a:t>patient</a:t>
          </a:r>
          <a:r>
            <a:rPr lang="cs-CZ" dirty="0"/>
            <a:t> and </a:t>
          </a:r>
          <a:r>
            <a:rPr lang="cs-CZ" dirty="0" err="1"/>
            <a:t>third</a:t>
          </a:r>
          <a:r>
            <a:rPr lang="cs-CZ" dirty="0"/>
            <a:t> </a:t>
          </a:r>
          <a:r>
            <a:rPr lang="cs-CZ" dirty="0" err="1"/>
            <a:t>parties</a:t>
          </a:r>
          <a:r>
            <a:rPr lang="en-GB" dirty="0"/>
            <a:t> (family members, public authorities and other</a:t>
          </a:r>
          <a:r>
            <a:rPr lang="cs-CZ" dirty="0"/>
            <a:t>s</a:t>
          </a:r>
          <a:r>
            <a:rPr lang="en-GB" dirty="0"/>
            <a:t>). </a:t>
          </a:r>
          <a:endParaRPr lang="cs-CZ" dirty="0"/>
        </a:p>
      </dgm:t>
    </dgm:pt>
    <dgm:pt modelId="{4BB5D3AB-BE1C-437A-BB4D-8D0A210922F6}" type="parTrans" cxnId="{32DADB17-FE46-4071-81E0-34DFFED158AF}">
      <dgm:prSet/>
      <dgm:spPr/>
      <dgm:t>
        <a:bodyPr/>
        <a:lstStyle/>
        <a:p>
          <a:endParaRPr lang="cs-CZ"/>
        </a:p>
      </dgm:t>
    </dgm:pt>
    <dgm:pt modelId="{1B514809-D447-43EC-BE2F-6C8B175E8E60}" type="sibTrans" cxnId="{32DADB17-FE46-4071-81E0-34DFFED158AF}">
      <dgm:prSet/>
      <dgm:spPr/>
      <dgm:t>
        <a:bodyPr/>
        <a:lstStyle/>
        <a:p>
          <a:endParaRPr lang="cs-CZ"/>
        </a:p>
      </dgm:t>
    </dgm:pt>
    <dgm:pt modelId="{4B67A3F9-B837-4EB1-AE38-0129F32B40D3}" type="pres">
      <dgm:prSet presAssocID="{03B80971-E4AF-4985-98DA-D78EEC07E6E7}" presName="linear" presStyleCnt="0">
        <dgm:presLayoutVars>
          <dgm:animLvl val="lvl"/>
          <dgm:resizeHandles val="exact"/>
        </dgm:presLayoutVars>
      </dgm:prSet>
      <dgm:spPr/>
    </dgm:pt>
    <dgm:pt modelId="{75D96FD4-E1A5-4B6A-9C84-F139581917FF}" type="pres">
      <dgm:prSet presAssocID="{60D79841-C7D8-4793-BE11-CE2577B9E398}" presName="parentText" presStyleLbl="node1" presStyleIdx="0" presStyleCnt="1">
        <dgm:presLayoutVars>
          <dgm:chMax val="0"/>
          <dgm:bulletEnabled val="1"/>
        </dgm:presLayoutVars>
      </dgm:prSet>
      <dgm:spPr/>
    </dgm:pt>
  </dgm:ptLst>
  <dgm:cxnLst>
    <dgm:cxn modelId="{32DADB17-FE46-4071-81E0-34DFFED158AF}" srcId="{03B80971-E4AF-4985-98DA-D78EEC07E6E7}" destId="{60D79841-C7D8-4793-BE11-CE2577B9E398}" srcOrd="0" destOrd="0" parTransId="{4BB5D3AB-BE1C-437A-BB4D-8D0A210922F6}" sibTransId="{1B514809-D447-43EC-BE2F-6C8B175E8E60}"/>
    <dgm:cxn modelId="{FFDE0919-236E-49F4-BD85-CEB18F05FDEC}" type="presOf" srcId="{60D79841-C7D8-4793-BE11-CE2577B9E398}" destId="{75D96FD4-E1A5-4B6A-9C84-F139581917FF}" srcOrd="0" destOrd="0" presId="urn:microsoft.com/office/officeart/2005/8/layout/vList2"/>
    <dgm:cxn modelId="{65DDA9DF-8F30-4E62-AEB3-5170C2C195D0}" type="presOf" srcId="{03B80971-E4AF-4985-98DA-D78EEC07E6E7}" destId="{4B67A3F9-B837-4EB1-AE38-0129F32B40D3}" srcOrd="0" destOrd="0" presId="urn:microsoft.com/office/officeart/2005/8/layout/vList2"/>
    <dgm:cxn modelId="{DA79F028-5E75-4050-B786-29F7C2E23A9E}" type="presParOf" srcId="{4B67A3F9-B837-4EB1-AE38-0129F32B40D3}" destId="{75D96FD4-E1A5-4B6A-9C84-F139581917FF}"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1.xml><?xml version="1.0" encoding="utf-8"?>
<dgm:dataModel xmlns:dgm="http://schemas.openxmlformats.org/drawingml/2006/diagram" xmlns:a="http://schemas.openxmlformats.org/drawingml/2006/main">
  <dgm:ptLst>
    <dgm:pt modelId="{1AE73A71-E1C1-4658-986A-DDE798C007B6}" type="doc">
      <dgm:prSet loTypeId="urn:microsoft.com/office/officeart/2005/8/layout/vList2" loCatId="list" qsTypeId="urn:microsoft.com/office/officeart/2005/8/quickstyle/3d1" qsCatId="3D" csTypeId="urn:microsoft.com/office/officeart/2005/8/colors/accent6_2" csCatId="accent6" phldr="1"/>
      <dgm:spPr/>
      <dgm:t>
        <a:bodyPr/>
        <a:lstStyle/>
        <a:p>
          <a:endParaRPr lang="cs-CZ"/>
        </a:p>
      </dgm:t>
    </dgm:pt>
    <dgm:pt modelId="{3308976F-6ED4-428D-A4C5-10E6EBD65DB0}">
      <dgm:prSet/>
      <dgm:spPr/>
      <dgm:t>
        <a:bodyPr/>
        <a:lstStyle/>
        <a:p>
          <a:r>
            <a:rPr lang="en-US"/>
            <a:t>Penalties shall be given to who, even if negligently, violates the obligation of secrecy by unlawfully disclosing, communicating or making available to a third party personal data obtained in connection with the exercise of his profession, occupation or function, thereby causing serious harm to the rights or legitimate interests of the person</a:t>
          </a:r>
          <a:endParaRPr lang="cs-CZ"/>
        </a:p>
      </dgm:t>
    </dgm:pt>
    <dgm:pt modelId="{0920BE8B-2E8A-4979-890E-99BF57160510}" type="parTrans" cxnId="{5228E203-F604-4648-891E-8EB88BBE9FA5}">
      <dgm:prSet/>
      <dgm:spPr/>
      <dgm:t>
        <a:bodyPr/>
        <a:lstStyle/>
        <a:p>
          <a:endParaRPr lang="cs-CZ"/>
        </a:p>
      </dgm:t>
    </dgm:pt>
    <dgm:pt modelId="{5FBB2286-A918-4E5D-A3F4-D994DBF04839}" type="sibTrans" cxnId="{5228E203-F604-4648-891E-8EB88BBE9FA5}">
      <dgm:prSet/>
      <dgm:spPr/>
      <dgm:t>
        <a:bodyPr/>
        <a:lstStyle/>
        <a:p>
          <a:endParaRPr lang="cs-CZ"/>
        </a:p>
      </dgm:t>
    </dgm:pt>
    <dgm:pt modelId="{FB08EAD2-B340-4331-9190-87E303B6F79D}">
      <dgm:prSet/>
      <dgm:spPr/>
      <dgm:t>
        <a:bodyPr/>
        <a:lstStyle/>
        <a:p>
          <a:r>
            <a:rPr lang="en-US" dirty="0"/>
            <a:t>Up to three years or a ban on activity</a:t>
          </a:r>
          <a:endParaRPr lang="cs-CZ" dirty="0"/>
        </a:p>
      </dgm:t>
    </dgm:pt>
    <dgm:pt modelId="{4618CC07-D817-4C0F-BB4A-90D372723454}" type="parTrans" cxnId="{C004C1F6-0A64-49BA-ADC5-A0F4B48DD56D}">
      <dgm:prSet/>
      <dgm:spPr/>
      <dgm:t>
        <a:bodyPr/>
        <a:lstStyle/>
        <a:p>
          <a:endParaRPr lang="cs-CZ"/>
        </a:p>
      </dgm:t>
    </dgm:pt>
    <dgm:pt modelId="{284EBE4C-3C6A-4905-A489-C49E5CF465FE}" type="sibTrans" cxnId="{C004C1F6-0A64-49BA-ADC5-A0F4B48DD56D}">
      <dgm:prSet/>
      <dgm:spPr/>
      <dgm:t>
        <a:bodyPr/>
        <a:lstStyle/>
        <a:p>
          <a:endParaRPr lang="cs-CZ"/>
        </a:p>
      </dgm:t>
    </dgm:pt>
    <dgm:pt modelId="{01E9CB53-8C07-468E-8CBC-51EE819B0201}">
      <dgm:prSet/>
      <dgm:spPr/>
      <dgm:t>
        <a:bodyPr/>
        <a:lstStyle/>
        <a:p>
          <a:r>
            <a:rPr lang="cs-CZ" dirty="0" err="1"/>
            <a:t>If</a:t>
          </a:r>
          <a:r>
            <a:rPr lang="cs-CZ" dirty="0"/>
            <a:t> </a:t>
          </a:r>
          <a:r>
            <a:rPr lang="cs-CZ" dirty="0" err="1"/>
            <a:t>deliberately</a:t>
          </a:r>
          <a:r>
            <a:rPr lang="cs-CZ" dirty="0"/>
            <a:t> – up to 8 </a:t>
          </a:r>
          <a:r>
            <a:rPr lang="cs-CZ" dirty="0" err="1"/>
            <a:t>years</a:t>
          </a:r>
          <a:endParaRPr lang="cs-CZ" dirty="0"/>
        </a:p>
      </dgm:t>
    </dgm:pt>
    <dgm:pt modelId="{DE1F4461-5852-4A5B-B587-41BF62699CF9}" type="parTrans" cxnId="{30292577-7F29-40E3-9847-7003152DC284}">
      <dgm:prSet/>
      <dgm:spPr/>
      <dgm:t>
        <a:bodyPr/>
        <a:lstStyle/>
        <a:p>
          <a:endParaRPr lang="cs-CZ"/>
        </a:p>
      </dgm:t>
    </dgm:pt>
    <dgm:pt modelId="{9364A6DD-9905-45E2-90F7-4B72DA8093EE}" type="sibTrans" cxnId="{30292577-7F29-40E3-9847-7003152DC284}">
      <dgm:prSet/>
      <dgm:spPr/>
      <dgm:t>
        <a:bodyPr/>
        <a:lstStyle/>
        <a:p>
          <a:endParaRPr lang="cs-CZ"/>
        </a:p>
      </dgm:t>
    </dgm:pt>
    <dgm:pt modelId="{893BBF3E-62B0-4BA5-93EC-C9FBF94BE47C}" type="pres">
      <dgm:prSet presAssocID="{1AE73A71-E1C1-4658-986A-DDE798C007B6}" presName="linear" presStyleCnt="0">
        <dgm:presLayoutVars>
          <dgm:animLvl val="lvl"/>
          <dgm:resizeHandles val="exact"/>
        </dgm:presLayoutVars>
      </dgm:prSet>
      <dgm:spPr/>
    </dgm:pt>
    <dgm:pt modelId="{BDB7C103-3E37-49EE-BC32-5553D62249E4}" type="pres">
      <dgm:prSet presAssocID="{3308976F-6ED4-428D-A4C5-10E6EBD65DB0}" presName="parentText" presStyleLbl="node1" presStyleIdx="0" presStyleCnt="1">
        <dgm:presLayoutVars>
          <dgm:chMax val="0"/>
          <dgm:bulletEnabled val="1"/>
        </dgm:presLayoutVars>
      </dgm:prSet>
      <dgm:spPr/>
    </dgm:pt>
    <dgm:pt modelId="{FA5E9982-9AEF-496D-B80E-AC336B4947F1}" type="pres">
      <dgm:prSet presAssocID="{3308976F-6ED4-428D-A4C5-10E6EBD65DB0}" presName="childText" presStyleLbl="revTx" presStyleIdx="0" presStyleCnt="1">
        <dgm:presLayoutVars>
          <dgm:bulletEnabled val="1"/>
        </dgm:presLayoutVars>
      </dgm:prSet>
      <dgm:spPr/>
    </dgm:pt>
  </dgm:ptLst>
  <dgm:cxnLst>
    <dgm:cxn modelId="{5228E203-F604-4648-891E-8EB88BBE9FA5}" srcId="{1AE73A71-E1C1-4658-986A-DDE798C007B6}" destId="{3308976F-6ED4-428D-A4C5-10E6EBD65DB0}" srcOrd="0" destOrd="0" parTransId="{0920BE8B-2E8A-4979-890E-99BF57160510}" sibTransId="{5FBB2286-A918-4E5D-A3F4-D994DBF04839}"/>
    <dgm:cxn modelId="{66332938-D4B8-474A-9DAC-7E289F074D2E}" type="presOf" srcId="{FB08EAD2-B340-4331-9190-87E303B6F79D}" destId="{FA5E9982-9AEF-496D-B80E-AC336B4947F1}" srcOrd="0" destOrd="0" presId="urn:microsoft.com/office/officeart/2005/8/layout/vList2"/>
    <dgm:cxn modelId="{0BABC664-844D-467D-8E29-BB0639E20A7C}" type="presOf" srcId="{01E9CB53-8C07-468E-8CBC-51EE819B0201}" destId="{FA5E9982-9AEF-496D-B80E-AC336B4947F1}" srcOrd="0" destOrd="1" presId="urn:microsoft.com/office/officeart/2005/8/layout/vList2"/>
    <dgm:cxn modelId="{30292577-7F29-40E3-9847-7003152DC284}" srcId="{3308976F-6ED4-428D-A4C5-10E6EBD65DB0}" destId="{01E9CB53-8C07-468E-8CBC-51EE819B0201}" srcOrd="1" destOrd="0" parTransId="{DE1F4461-5852-4A5B-B587-41BF62699CF9}" sibTransId="{9364A6DD-9905-45E2-90F7-4B72DA8093EE}"/>
    <dgm:cxn modelId="{F6DB5ADF-71D8-485B-903C-9DC2B919F464}" type="presOf" srcId="{1AE73A71-E1C1-4658-986A-DDE798C007B6}" destId="{893BBF3E-62B0-4BA5-93EC-C9FBF94BE47C}" srcOrd="0" destOrd="0" presId="urn:microsoft.com/office/officeart/2005/8/layout/vList2"/>
    <dgm:cxn modelId="{ED9163EA-28F6-42A8-9A21-A3F3A25CB0D5}" type="presOf" srcId="{3308976F-6ED4-428D-A4C5-10E6EBD65DB0}" destId="{BDB7C103-3E37-49EE-BC32-5553D62249E4}" srcOrd="0" destOrd="0" presId="urn:microsoft.com/office/officeart/2005/8/layout/vList2"/>
    <dgm:cxn modelId="{C004C1F6-0A64-49BA-ADC5-A0F4B48DD56D}" srcId="{3308976F-6ED4-428D-A4C5-10E6EBD65DB0}" destId="{FB08EAD2-B340-4331-9190-87E303B6F79D}" srcOrd="0" destOrd="0" parTransId="{4618CC07-D817-4C0F-BB4A-90D372723454}" sibTransId="{284EBE4C-3C6A-4905-A489-C49E5CF465FE}"/>
    <dgm:cxn modelId="{C414B945-E4EC-4692-9C7F-D759DA3A6360}" type="presParOf" srcId="{893BBF3E-62B0-4BA5-93EC-C9FBF94BE47C}" destId="{BDB7C103-3E37-49EE-BC32-5553D62249E4}" srcOrd="0" destOrd="0" presId="urn:microsoft.com/office/officeart/2005/8/layout/vList2"/>
    <dgm:cxn modelId="{767FCF04-F603-442D-B69F-A7D1792B76F3}" type="presParOf" srcId="{893BBF3E-62B0-4BA5-93EC-C9FBF94BE47C}" destId="{FA5E9982-9AEF-496D-B80E-AC336B4947F1}"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2.xml><?xml version="1.0" encoding="utf-8"?>
<dgm:dataModel xmlns:dgm="http://schemas.openxmlformats.org/drawingml/2006/diagram" xmlns:a="http://schemas.openxmlformats.org/drawingml/2006/main">
  <dgm:ptLst>
    <dgm:pt modelId="{4C39F6D3-25E8-4E22-A910-EA6EC6F9E34C}" type="doc">
      <dgm:prSet loTypeId="urn:microsoft.com/office/officeart/2005/8/layout/vList2" loCatId="list" qsTypeId="urn:microsoft.com/office/officeart/2005/8/quickstyle/3d1" qsCatId="3D" csTypeId="urn:microsoft.com/office/officeart/2005/8/colors/accent6_2" csCatId="accent6" phldr="1"/>
      <dgm:spPr/>
      <dgm:t>
        <a:bodyPr/>
        <a:lstStyle/>
        <a:p>
          <a:endParaRPr lang="cs-CZ"/>
        </a:p>
      </dgm:t>
    </dgm:pt>
    <dgm:pt modelId="{7AF22857-9FB9-431B-B1EF-E3323A1137E2}">
      <dgm:prSet phldrT="[Text]" custT="1"/>
      <dgm:spPr/>
      <dgm:t>
        <a:bodyPr/>
        <a:lstStyle/>
        <a:p>
          <a:r>
            <a:rPr lang="en-US" sz="2800" dirty="0"/>
            <a:t>Breach of the Provider's Obligations arising from </a:t>
          </a:r>
          <a:r>
            <a:rPr lang="cs-CZ" sz="2800" dirty="0" err="1"/>
            <a:t>HcAct</a:t>
          </a:r>
          <a:endParaRPr lang="cs-CZ" sz="2800" dirty="0"/>
        </a:p>
      </dgm:t>
    </dgm:pt>
    <dgm:pt modelId="{F0638E6C-73B8-47A6-BDB8-0FB5342BDED1}" type="parTrans" cxnId="{A9E20EE5-C7CC-4816-B4AD-DA1021FF2524}">
      <dgm:prSet/>
      <dgm:spPr/>
      <dgm:t>
        <a:bodyPr/>
        <a:lstStyle/>
        <a:p>
          <a:endParaRPr lang="cs-CZ" sz="8800"/>
        </a:p>
      </dgm:t>
    </dgm:pt>
    <dgm:pt modelId="{01C1D6A9-07B8-42CE-94DB-CB25DBA5D15A}" type="sibTrans" cxnId="{A9E20EE5-C7CC-4816-B4AD-DA1021FF2524}">
      <dgm:prSet/>
      <dgm:spPr/>
      <dgm:t>
        <a:bodyPr/>
        <a:lstStyle/>
        <a:p>
          <a:endParaRPr lang="cs-CZ" sz="8800"/>
        </a:p>
      </dgm:t>
    </dgm:pt>
    <dgm:pt modelId="{CDBD8ACF-C5FF-4F03-BE27-A26C9DD16791}">
      <dgm:prSet phldrT="[Text]" custT="1"/>
      <dgm:spPr/>
      <dgm:t>
        <a:bodyPr/>
        <a:lstStyle/>
        <a:p>
          <a:r>
            <a:rPr lang="en-US" sz="2400" dirty="0"/>
            <a:t>A fine of up to CZK </a:t>
          </a:r>
          <a:r>
            <a:rPr lang="cs-CZ" sz="2400" dirty="0"/>
            <a:t>1</a:t>
          </a:r>
          <a:r>
            <a:rPr lang="en-US" sz="2400" dirty="0"/>
            <a:t>,000,000</a:t>
          </a:r>
          <a:endParaRPr lang="cs-CZ" sz="2400" dirty="0"/>
        </a:p>
      </dgm:t>
    </dgm:pt>
    <dgm:pt modelId="{2C2DB306-3C03-446D-82A3-0C904810E1CD}" type="parTrans" cxnId="{ABF43351-CDCA-4EFE-95FB-F83BC1410252}">
      <dgm:prSet/>
      <dgm:spPr/>
      <dgm:t>
        <a:bodyPr/>
        <a:lstStyle/>
        <a:p>
          <a:endParaRPr lang="cs-CZ" sz="8800"/>
        </a:p>
      </dgm:t>
    </dgm:pt>
    <dgm:pt modelId="{ABD22459-85E9-470E-AFE7-C42FDE88384D}" type="sibTrans" cxnId="{ABF43351-CDCA-4EFE-95FB-F83BC1410252}">
      <dgm:prSet/>
      <dgm:spPr/>
      <dgm:t>
        <a:bodyPr/>
        <a:lstStyle/>
        <a:p>
          <a:endParaRPr lang="cs-CZ" sz="8800"/>
        </a:p>
      </dgm:t>
    </dgm:pt>
    <dgm:pt modelId="{FDC5C0F0-ACB8-4458-B5DC-ABA9365EBA18}">
      <dgm:prSet phldrT="[Text]" custT="1"/>
      <dgm:spPr/>
      <dgm:t>
        <a:bodyPr/>
        <a:lstStyle/>
        <a:p>
          <a:r>
            <a:rPr lang="en-US" sz="2800" dirty="0"/>
            <a:t>Breach of the Provider's Obligations under the Personal Data Protection Act</a:t>
          </a:r>
          <a:endParaRPr lang="cs-CZ" sz="2800" dirty="0"/>
        </a:p>
      </dgm:t>
    </dgm:pt>
    <dgm:pt modelId="{54700E94-230A-4D61-A256-4C95DFC9186F}" type="parTrans" cxnId="{32F51C9C-BA69-42DE-B989-FCED253FF14D}">
      <dgm:prSet/>
      <dgm:spPr/>
      <dgm:t>
        <a:bodyPr/>
        <a:lstStyle/>
        <a:p>
          <a:endParaRPr lang="cs-CZ" sz="8800"/>
        </a:p>
      </dgm:t>
    </dgm:pt>
    <dgm:pt modelId="{1728CA50-04D7-444A-8EE8-967CD5B968F1}" type="sibTrans" cxnId="{32F51C9C-BA69-42DE-B989-FCED253FF14D}">
      <dgm:prSet/>
      <dgm:spPr/>
      <dgm:t>
        <a:bodyPr/>
        <a:lstStyle/>
        <a:p>
          <a:endParaRPr lang="cs-CZ" sz="8800"/>
        </a:p>
      </dgm:t>
    </dgm:pt>
    <dgm:pt modelId="{77940ED4-DBBE-49B6-851A-ECC4372AF912}">
      <dgm:prSet phldrT="[Text]" custT="1"/>
      <dgm:spPr/>
      <dgm:t>
        <a:bodyPr/>
        <a:lstStyle/>
        <a:p>
          <a:r>
            <a:rPr lang="cs-CZ" sz="2400" dirty="0" err="1"/>
            <a:t>According</a:t>
          </a:r>
          <a:r>
            <a:rPr lang="cs-CZ" sz="2400" dirty="0"/>
            <a:t> to GDPR - </a:t>
          </a:r>
          <a:r>
            <a:rPr lang="en-US" sz="2400" dirty="0"/>
            <a:t>up to 4% of </a:t>
          </a:r>
          <a:r>
            <a:rPr lang="cs-CZ" sz="2400" dirty="0" err="1"/>
            <a:t>yearly</a:t>
          </a:r>
          <a:r>
            <a:rPr lang="cs-CZ" sz="2400" dirty="0"/>
            <a:t> </a:t>
          </a:r>
          <a:r>
            <a:rPr lang="en-US" sz="2400" dirty="0"/>
            <a:t>turnover</a:t>
          </a:r>
          <a:r>
            <a:rPr lang="cs-CZ" sz="2400" dirty="0"/>
            <a:t> </a:t>
          </a:r>
          <a:r>
            <a:rPr lang="cs-CZ" sz="2400" dirty="0" err="1"/>
            <a:t>of</a:t>
          </a:r>
          <a:r>
            <a:rPr lang="cs-CZ" sz="2400" dirty="0"/>
            <a:t> a </a:t>
          </a:r>
          <a:r>
            <a:rPr lang="cs-CZ" sz="2400" dirty="0" err="1"/>
            <a:t>healthcare</a:t>
          </a:r>
          <a:r>
            <a:rPr lang="cs-CZ" sz="2400" dirty="0"/>
            <a:t> provider</a:t>
          </a:r>
        </a:p>
      </dgm:t>
    </dgm:pt>
    <dgm:pt modelId="{A272F074-B863-422C-AEB9-C9C5A9F36695}" type="parTrans" cxnId="{01321CC3-43CF-4F8A-A417-1CC1F563642E}">
      <dgm:prSet/>
      <dgm:spPr/>
      <dgm:t>
        <a:bodyPr/>
        <a:lstStyle/>
        <a:p>
          <a:endParaRPr lang="cs-CZ" sz="8800"/>
        </a:p>
      </dgm:t>
    </dgm:pt>
    <dgm:pt modelId="{B4334C58-010D-464B-9D1E-0A8BA7328EE9}" type="sibTrans" cxnId="{01321CC3-43CF-4F8A-A417-1CC1F563642E}">
      <dgm:prSet/>
      <dgm:spPr/>
      <dgm:t>
        <a:bodyPr/>
        <a:lstStyle/>
        <a:p>
          <a:endParaRPr lang="cs-CZ" sz="8800"/>
        </a:p>
      </dgm:t>
    </dgm:pt>
    <dgm:pt modelId="{AE80090E-ADC0-43C7-88D1-9F0C7F226DC0}" type="pres">
      <dgm:prSet presAssocID="{4C39F6D3-25E8-4E22-A910-EA6EC6F9E34C}" presName="linear" presStyleCnt="0">
        <dgm:presLayoutVars>
          <dgm:animLvl val="lvl"/>
          <dgm:resizeHandles val="exact"/>
        </dgm:presLayoutVars>
      </dgm:prSet>
      <dgm:spPr/>
    </dgm:pt>
    <dgm:pt modelId="{90887C3A-31DA-4253-8A57-85097659E120}" type="pres">
      <dgm:prSet presAssocID="{7AF22857-9FB9-431B-B1EF-E3323A1137E2}" presName="parentText" presStyleLbl="node1" presStyleIdx="0" presStyleCnt="2">
        <dgm:presLayoutVars>
          <dgm:chMax val="0"/>
          <dgm:bulletEnabled val="1"/>
        </dgm:presLayoutVars>
      </dgm:prSet>
      <dgm:spPr/>
    </dgm:pt>
    <dgm:pt modelId="{2B68AC48-7B08-44AE-8BEC-493A390C3515}" type="pres">
      <dgm:prSet presAssocID="{7AF22857-9FB9-431B-B1EF-E3323A1137E2}" presName="childText" presStyleLbl="revTx" presStyleIdx="0" presStyleCnt="2">
        <dgm:presLayoutVars>
          <dgm:bulletEnabled val="1"/>
        </dgm:presLayoutVars>
      </dgm:prSet>
      <dgm:spPr/>
    </dgm:pt>
    <dgm:pt modelId="{530A2382-180A-4F55-85A5-8193578A8CCE}" type="pres">
      <dgm:prSet presAssocID="{FDC5C0F0-ACB8-4458-B5DC-ABA9365EBA18}" presName="parentText" presStyleLbl="node1" presStyleIdx="1" presStyleCnt="2">
        <dgm:presLayoutVars>
          <dgm:chMax val="0"/>
          <dgm:bulletEnabled val="1"/>
        </dgm:presLayoutVars>
      </dgm:prSet>
      <dgm:spPr/>
    </dgm:pt>
    <dgm:pt modelId="{94EEB632-590C-450F-AF0F-823F6D5C8E8D}" type="pres">
      <dgm:prSet presAssocID="{FDC5C0F0-ACB8-4458-B5DC-ABA9365EBA18}" presName="childText" presStyleLbl="revTx" presStyleIdx="1" presStyleCnt="2">
        <dgm:presLayoutVars>
          <dgm:bulletEnabled val="1"/>
        </dgm:presLayoutVars>
      </dgm:prSet>
      <dgm:spPr/>
    </dgm:pt>
  </dgm:ptLst>
  <dgm:cxnLst>
    <dgm:cxn modelId="{0D5CB03B-0214-497F-B96D-75574D306F63}" type="presOf" srcId="{4C39F6D3-25E8-4E22-A910-EA6EC6F9E34C}" destId="{AE80090E-ADC0-43C7-88D1-9F0C7F226DC0}" srcOrd="0" destOrd="0" presId="urn:microsoft.com/office/officeart/2005/8/layout/vList2"/>
    <dgm:cxn modelId="{3736A16A-608A-4020-9BC0-7462C3F24C0F}" type="presOf" srcId="{CDBD8ACF-C5FF-4F03-BE27-A26C9DD16791}" destId="{2B68AC48-7B08-44AE-8BEC-493A390C3515}" srcOrd="0" destOrd="0" presId="urn:microsoft.com/office/officeart/2005/8/layout/vList2"/>
    <dgm:cxn modelId="{ABF43351-CDCA-4EFE-95FB-F83BC1410252}" srcId="{7AF22857-9FB9-431B-B1EF-E3323A1137E2}" destId="{CDBD8ACF-C5FF-4F03-BE27-A26C9DD16791}" srcOrd="0" destOrd="0" parTransId="{2C2DB306-3C03-446D-82A3-0C904810E1CD}" sibTransId="{ABD22459-85E9-470E-AFE7-C42FDE88384D}"/>
    <dgm:cxn modelId="{60710352-EB2D-4BE9-95FF-A303191A70DB}" type="presOf" srcId="{FDC5C0F0-ACB8-4458-B5DC-ABA9365EBA18}" destId="{530A2382-180A-4F55-85A5-8193578A8CCE}" srcOrd="0" destOrd="0" presId="urn:microsoft.com/office/officeart/2005/8/layout/vList2"/>
    <dgm:cxn modelId="{32F51C9C-BA69-42DE-B989-FCED253FF14D}" srcId="{4C39F6D3-25E8-4E22-A910-EA6EC6F9E34C}" destId="{FDC5C0F0-ACB8-4458-B5DC-ABA9365EBA18}" srcOrd="1" destOrd="0" parTransId="{54700E94-230A-4D61-A256-4C95DFC9186F}" sibTransId="{1728CA50-04D7-444A-8EE8-967CD5B968F1}"/>
    <dgm:cxn modelId="{01321CC3-43CF-4F8A-A417-1CC1F563642E}" srcId="{FDC5C0F0-ACB8-4458-B5DC-ABA9365EBA18}" destId="{77940ED4-DBBE-49B6-851A-ECC4372AF912}" srcOrd="0" destOrd="0" parTransId="{A272F074-B863-422C-AEB9-C9C5A9F36695}" sibTransId="{B4334C58-010D-464B-9D1E-0A8BA7328EE9}"/>
    <dgm:cxn modelId="{A9E20EE5-C7CC-4816-B4AD-DA1021FF2524}" srcId="{4C39F6D3-25E8-4E22-A910-EA6EC6F9E34C}" destId="{7AF22857-9FB9-431B-B1EF-E3323A1137E2}" srcOrd="0" destOrd="0" parTransId="{F0638E6C-73B8-47A6-BDB8-0FB5342BDED1}" sibTransId="{01C1D6A9-07B8-42CE-94DB-CB25DBA5D15A}"/>
    <dgm:cxn modelId="{E1AAA1F7-5BA0-4597-A47B-E491A03EE51F}" type="presOf" srcId="{7AF22857-9FB9-431B-B1EF-E3323A1137E2}" destId="{90887C3A-31DA-4253-8A57-85097659E120}" srcOrd="0" destOrd="0" presId="urn:microsoft.com/office/officeart/2005/8/layout/vList2"/>
    <dgm:cxn modelId="{617279FE-1112-4ECF-8E57-D6C427399544}" type="presOf" srcId="{77940ED4-DBBE-49B6-851A-ECC4372AF912}" destId="{94EEB632-590C-450F-AF0F-823F6D5C8E8D}" srcOrd="0" destOrd="0" presId="urn:microsoft.com/office/officeart/2005/8/layout/vList2"/>
    <dgm:cxn modelId="{05979627-725E-4591-80F2-A0FFD4CB52F9}" type="presParOf" srcId="{AE80090E-ADC0-43C7-88D1-9F0C7F226DC0}" destId="{90887C3A-31DA-4253-8A57-85097659E120}" srcOrd="0" destOrd="0" presId="urn:microsoft.com/office/officeart/2005/8/layout/vList2"/>
    <dgm:cxn modelId="{66F1ABC3-F3DF-4C97-934F-40F27EC53F00}" type="presParOf" srcId="{AE80090E-ADC0-43C7-88D1-9F0C7F226DC0}" destId="{2B68AC48-7B08-44AE-8BEC-493A390C3515}" srcOrd="1" destOrd="0" presId="urn:microsoft.com/office/officeart/2005/8/layout/vList2"/>
    <dgm:cxn modelId="{08B35C20-2356-48F0-83F6-50054CC7BE6D}" type="presParOf" srcId="{AE80090E-ADC0-43C7-88D1-9F0C7F226DC0}" destId="{530A2382-180A-4F55-85A5-8193578A8CCE}" srcOrd="2" destOrd="0" presId="urn:microsoft.com/office/officeart/2005/8/layout/vList2"/>
    <dgm:cxn modelId="{EF674354-E4AB-4CF7-B442-16F4D53E6DB9}" type="presParOf" srcId="{AE80090E-ADC0-43C7-88D1-9F0C7F226DC0}" destId="{94EEB632-590C-450F-AF0F-823F6D5C8E8D}"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3.xml><?xml version="1.0" encoding="utf-8"?>
<dgm:dataModel xmlns:dgm="http://schemas.openxmlformats.org/drawingml/2006/diagram" xmlns:a="http://schemas.openxmlformats.org/drawingml/2006/main">
  <dgm:ptLst>
    <dgm:pt modelId="{4C39F6D3-25E8-4E22-A910-EA6EC6F9E34C}" type="doc">
      <dgm:prSet loTypeId="urn:microsoft.com/office/officeart/2005/8/layout/vList2" loCatId="list" qsTypeId="urn:microsoft.com/office/officeart/2005/8/quickstyle/3d1" qsCatId="3D" csTypeId="urn:microsoft.com/office/officeart/2005/8/colors/accent6_2" csCatId="accent6" phldr="1"/>
      <dgm:spPr/>
      <dgm:t>
        <a:bodyPr/>
        <a:lstStyle/>
        <a:p>
          <a:endParaRPr lang="cs-CZ"/>
        </a:p>
      </dgm:t>
    </dgm:pt>
    <dgm:pt modelId="{7AF22857-9FB9-431B-B1EF-E3323A1137E2}">
      <dgm:prSet phldrT="[Text]" custT="1"/>
      <dgm:spPr/>
      <dgm:t>
        <a:bodyPr/>
        <a:lstStyle/>
        <a:p>
          <a:r>
            <a:rPr lang="cs-CZ" sz="2800" dirty="0" err="1"/>
            <a:t>Labor-law</a:t>
          </a:r>
          <a:r>
            <a:rPr lang="cs-CZ" sz="2800" dirty="0"/>
            <a:t> </a:t>
          </a:r>
          <a:r>
            <a:rPr lang="cs-CZ" sz="2800" dirty="0" err="1"/>
            <a:t>sanctions</a:t>
          </a:r>
          <a:endParaRPr lang="cs-CZ" sz="2800" dirty="0"/>
        </a:p>
      </dgm:t>
    </dgm:pt>
    <dgm:pt modelId="{F0638E6C-73B8-47A6-BDB8-0FB5342BDED1}" type="parTrans" cxnId="{A9E20EE5-C7CC-4816-B4AD-DA1021FF2524}">
      <dgm:prSet/>
      <dgm:spPr/>
      <dgm:t>
        <a:bodyPr/>
        <a:lstStyle/>
        <a:p>
          <a:endParaRPr lang="cs-CZ" sz="8800"/>
        </a:p>
      </dgm:t>
    </dgm:pt>
    <dgm:pt modelId="{01C1D6A9-07B8-42CE-94DB-CB25DBA5D15A}" type="sibTrans" cxnId="{A9E20EE5-C7CC-4816-B4AD-DA1021FF2524}">
      <dgm:prSet/>
      <dgm:spPr/>
      <dgm:t>
        <a:bodyPr/>
        <a:lstStyle/>
        <a:p>
          <a:endParaRPr lang="cs-CZ" sz="8800"/>
        </a:p>
      </dgm:t>
    </dgm:pt>
    <dgm:pt modelId="{CDBD8ACF-C5FF-4F03-BE27-A26C9DD16791}">
      <dgm:prSet phldrT="[Text]" custT="1"/>
      <dgm:spPr/>
      <dgm:t>
        <a:bodyPr/>
        <a:lstStyle/>
        <a:p>
          <a:r>
            <a:rPr lang="en-US" sz="2400" dirty="0"/>
            <a:t>Even the immediate termination of employment</a:t>
          </a:r>
          <a:endParaRPr lang="cs-CZ" sz="2400" dirty="0"/>
        </a:p>
      </dgm:t>
    </dgm:pt>
    <dgm:pt modelId="{2C2DB306-3C03-446D-82A3-0C904810E1CD}" type="parTrans" cxnId="{ABF43351-CDCA-4EFE-95FB-F83BC1410252}">
      <dgm:prSet/>
      <dgm:spPr/>
      <dgm:t>
        <a:bodyPr/>
        <a:lstStyle/>
        <a:p>
          <a:endParaRPr lang="cs-CZ" sz="8800"/>
        </a:p>
      </dgm:t>
    </dgm:pt>
    <dgm:pt modelId="{ABD22459-85E9-470E-AFE7-C42FDE88384D}" type="sibTrans" cxnId="{ABF43351-CDCA-4EFE-95FB-F83BC1410252}">
      <dgm:prSet/>
      <dgm:spPr/>
      <dgm:t>
        <a:bodyPr/>
        <a:lstStyle/>
        <a:p>
          <a:endParaRPr lang="cs-CZ" sz="8800"/>
        </a:p>
      </dgm:t>
    </dgm:pt>
    <dgm:pt modelId="{FDC5C0F0-ACB8-4458-B5DC-ABA9365EBA18}">
      <dgm:prSet phldrT="[Text]" custT="1"/>
      <dgm:spPr/>
      <dgm:t>
        <a:bodyPr/>
        <a:lstStyle/>
        <a:p>
          <a:r>
            <a:rPr lang="en-US" sz="2800" dirty="0"/>
            <a:t>Exposure to the risk of bringing a </a:t>
          </a:r>
          <a:r>
            <a:rPr lang="cs-CZ" sz="2800" dirty="0" err="1"/>
            <a:t>lawsuit</a:t>
          </a:r>
          <a:endParaRPr lang="cs-CZ" sz="2800" dirty="0"/>
        </a:p>
      </dgm:t>
    </dgm:pt>
    <dgm:pt modelId="{54700E94-230A-4D61-A256-4C95DFC9186F}" type="parTrans" cxnId="{32F51C9C-BA69-42DE-B989-FCED253FF14D}">
      <dgm:prSet/>
      <dgm:spPr/>
      <dgm:t>
        <a:bodyPr/>
        <a:lstStyle/>
        <a:p>
          <a:endParaRPr lang="cs-CZ" sz="8800"/>
        </a:p>
      </dgm:t>
    </dgm:pt>
    <dgm:pt modelId="{1728CA50-04D7-444A-8EE8-967CD5B968F1}" type="sibTrans" cxnId="{32F51C9C-BA69-42DE-B989-FCED253FF14D}">
      <dgm:prSet/>
      <dgm:spPr/>
      <dgm:t>
        <a:bodyPr/>
        <a:lstStyle/>
        <a:p>
          <a:endParaRPr lang="cs-CZ" sz="8800"/>
        </a:p>
      </dgm:t>
    </dgm:pt>
    <dgm:pt modelId="{77940ED4-DBBE-49B6-851A-ECC4372AF912}">
      <dgm:prSet phldrT="[Text]" custT="1"/>
      <dgm:spPr/>
      <dgm:t>
        <a:bodyPr/>
        <a:lstStyle/>
        <a:p>
          <a:r>
            <a:rPr lang="cs-CZ" sz="2400" dirty="0" err="1"/>
            <a:t>Compensation</a:t>
          </a:r>
          <a:r>
            <a:rPr lang="cs-CZ" sz="2400" dirty="0"/>
            <a:t> </a:t>
          </a:r>
          <a:r>
            <a:rPr lang="cs-CZ" sz="2400" dirty="0" err="1"/>
            <a:t>for</a:t>
          </a:r>
          <a:r>
            <a:rPr lang="cs-CZ" sz="2400" dirty="0"/>
            <a:t> non-</a:t>
          </a:r>
          <a:r>
            <a:rPr lang="cs-CZ" sz="2400" dirty="0" err="1"/>
            <a:t>material</a:t>
          </a:r>
          <a:r>
            <a:rPr lang="cs-CZ" sz="2400" dirty="0"/>
            <a:t> </a:t>
          </a:r>
          <a:r>
            <a:rPr lang="cs-CZ" sz="2400" dirty="0" err="1"/>
            <a:t>damage</a:t>
          </a:r>
          <a:endParaRPr lang="cs-CZ" sz="2400" dirty="0"/>
        </a:p>
      </dgm:t>
    </dgm:pt>
    <dgm:pt modelId="{A272F074-B863-422C-AEB9-C9C5A9F36695}" type="parTrans" cxnId="{01321CC3-43CF-4F8A-A417-1CC1F563642E}">
      <dgm:prSet/>
      <dgm:spPr/>
      <dgm:t>
        <a:bodyPr/>
        <a:lstStyle/>
        <a:p>
          <a:endParaRPr lang="cs-CZ" sz="8800"/>
        </a:p>
      </dgm:t>
    </dgm:pt>
    <dgm:pt modelId="{B4334C58-010D-464B-9D1E-0A8BA7328EE9}" type="sibTrans" cxnId="{01321CC3-43CF-4F8A-A417-1CC1F563642E}">
      <dgm:prSet/>
      <dgm:spPr/>
      <dgm:t>
        <a:bodyPr/>
        <a:lstStyle/>
        <a:p>
          <a:endParaRPr lang="cs-CZ" sz="8800"/>
        </a:p>
      </dgm:t>
    </dgm:pt>
    <dgm:pt modelId="{AE80090E-ADC0-43C7-88D1-9F0C7F226DC0}" type="pres">
      <dgm:prSet presAssocID="{4C39F6D3-25E8-4E22-A910-EA6EC6F9E34C}" presName="linear" presStyleCnt="0">
        <dgm:presLayoutVars>
          <dgm:animLvl val="lvl"/>
          <dgm:resizeHandles val="exact"/>
        </dgm:presLayoutVars>
      </dgm:prSet>
      <dgm:spPr/>
    </dgm:pt>
    <dgm:pt modelId="{90887C3A-31DA-4253-8A57-85097659E120}" type="pres">
      <dgm:prSet presAssocID="{7AF22857-9FB9-431B-B1EF-E3323A1137E2}" presName="parentText" presStyleLbl="node1" presStyleIdx="0" presStyleCnt="2">
        <dgm:presLayoutVars>
          <dgm:chMax val="0"/>
          <dgm:bulletEnabled val="1"/>
        </dgm:presLayoutVars>
      </dgm:prSet>
      <dgm:spPr/>
    </dgm:pt>
    <dgm:pt modelId="{2B68AC48-7B08-44AE-8BEC-493A390C3515}" type="pres">
      <dgm:prSet presAssocID="{7AF22857-9FB9-431B-B1EF-E3323A1137E2}" presName="childText" presStyleLbl="revTx" presStyleIdx="0" presStyleCnt="2">
        <dgm:presLayoutVars>
          <dgm:bulletEnabled val="1"/>
        </dgm:presLayoutVars>
      </dgm:prSet>
      <dgm:spPr/>
    </dgm:pt>
    <dgm:pt modelId="{530A2382-180A-4F55-85A5-8193578A8CCE}" type="pres">
      <dgm:prSet presAssocID="{FDC5C0F0-ACB8-4458-B5DC-ABA9365EBA18}" presName="parentText" presStyleLbl="node1" presStyleIdx="1" presStyleCnt="2">
        <dgm:presLayoutVars>
          <dgm:chMax val="0"/>
          <dgm:bulletEnabled val="1"/>
        </dgm:presLayoutVars>
      </dgm:prSet>
      <dgm:spPr/>
    </dgm:pt>
    <dgm:pt modelId="{94EEB632-590C-450F-AF0F-823F6D5C8E8D}" type="pres">
      <dgm:prSet presAssocID="{FDC5C0F0-ACB8-4458-B5DC-ABA9365EBA18}" presName="childText" presStyleLbl="revTx" presStyleIdx="1" presStyleCnt="2">
        <dgm:presLayoutVars>
          <dgm:bulletEnabled val="1"/>
        </dgm:presLayoutVars>
      </dgm:prSet>
      <dgm:spPr/>
    </dgm:pt>
  </dgm:ptLst>
  <dgm:cxnLst>
    <dgm:cxn modelId="{0D5CB03B-0214-497F-B96D-75574D306F63}" type="presOf" srcId="{4C39F6D3-25E8-4E22-A910-EA6EC6F9E34C}" destId="{AE80090E-ADC0-43C7-88D1-9F0C7F226DC0}" srcOrd="0" destOrd="0" presId="urn:microsoft.com/office/officeart/2005/8/layout/vList2"/>
    <dgm:cxn modelId="{3736A16A-608A-4020-9BC0-7462C3F24C0F}" type="presOf" srcId="{CDBD8ACF-C5FF-4F03-BE27-A26C9DD16791}" destId="{2B68AC48-7B08-44AE-8BEC-493A390C3515}" srcOrd="0" destOrd="0" presId="urn:microsoft.com/office/officeart/2005/8/layout/vList2"/>
    <dgm:cxn modelId="{ABF43351-CDCA-4EFE-95FB-F83BC1410252}" srcId="{7AF22857-9FB9-431B-B1EF-E3323A1137E2}" destId="{CDBD8ACF-C5FF-4F03-BE27-A26C9DD16791}" srcOrd="0" destOrd="0" parTransId="{2C2DB306-3C03-446D-82A3-0C904810E1CD}" sibTransId="{ABD22459-85E9-470E-AFE7-C42FDE88384D}"/>
    <dgm:cxn modelId="{60710352-EB2D-4BE9-95FF-A303191A70DB}" type="presOf" srcId="{FDC5C0F0-ACB8-4458-B5DC-ABA9365EBA18}" destId="{530A2382-180A-4F55-85A5-8193578A8CCE}" srcOrd="0" destOrd="0" presId="urn:microsoft.com/office/officeart/2005/8/layout/vList2"/>
    <dgm:cxn modelId="{32F51C9C-BA69-42DE-B989-FCED253FF14D}" srcId="{4C39F6D3-25E8-4E22-A910-EA6EC6F9E34C}" destId="{FDC5C0F0-ACB8-4458-B5DC-ABA9365EBA18}" srcOrd="1" destOrd="0" parTransId="{54700E94-230A-4D61-A256-4C95DFC9186F}" sibTransId="{1728CA50-04D7-444A-8EE8-967CD5B968F1}"/>
    <dgm:cxn modelId="{01321CC3-43CF-4F8A-A417-1CC1F563642E}" srcId="{FDC5C0F0-ACB8-4458-B5DC-ABA9365EBA18}" destId="{77940ED4-DBBE-49B6-851A-ECC4372AF912}" srcOrd="0" destOrd="0" parTransId="{A272F074-B863-422C-AEB9-C9C5A9F36695}" sibTransId="{B4334C58-010D-464B-9D1E-0A8BA7328EE9}"/>
    <dgm:cxn modelId="{A9E20EE5-C7CC-4816-B4AD-DA1021FF2524}" srcId="{4C39F6D3-25E8-4E22-A910-EA6EC6F9E34C}" destId="{7AF22857-9FB9-431B-B1EF-E3323A1137E2}" srcOrd="0" destOrd="0" parTransId="{F0638E6C-73B8-47A6-BDB8-0FB5342BDED1}" sibTransId="{01C1D6A9-07B8-42CE-94DB-CB25DBA5D15A}"/>
    <dgm:cxn modelId="{E1AAA1F7-5BA0-4597-A47B-E491A03EE51F}" type="presOf" srcId="{7AF22857-9FB9-431B-B1EF-E3323A1137E2}" destId="{90887C3A-31DA-4253-8A57-85097659E120}" srcOrd="0" destOrd="0" presId="urn:microsoft.com/office/officeart/2005/8/layout/vList2"/>
    <dgm:cxn modelId="{617279FE-1112-4ECF-8E57-D6C427399544}" type="presOf" srcId="{77940ED4-DBBE-49B6-851A-ECC4372AF912}" destId="{94EEB632-590C-450F-AF0F-823F6D5C8E8D}" srcOrd="0" destOrd="0" presId="urn:microsoft.com/office/officeart/2005/8/layout/vList2"/>
    <dgm:cxn modelId="{05979627-725E-4591-80F2-A0FFD4CB52F9}" type="presParOf" srcId="{AE80090E-ADC0-43C7-88D1-9F0C7F226DC0}" destId="{90887C3A-31DA-4253-8A57-85097659E120}" srcOrd="0" destOrd="0" presId="urn:microsoft.com/office/officeart/2005/8/layout/vList2"/>
    <dgm:cxn modelId="{66F1ABC3-F3DF-4C97-934F-40F27EC53F00}" type="presParOf" srcId="{AE80090E-ADC0-43C7-88D1-9F0C7F226DC0}" destId="{2B68AC48-7B08-44AE-8BEC-493A390C3515}" srcOrd="1" destOrd="0" presId="urn:microsoft.com/office/officeart/2005/8/layout/vList2"/>
    <dgm:cxn modelId="{08B35C20-2356-48F0-83F6-50054CC7BE6D}" type="presParOf" srcId="{AE80090E-ADC0-43C7-88D1-9F0C7F226DC0}" destId="{530A2382-180A-4F55-85A5-8193578A8CCE}" srcOrd="2" destOrd="0" presId="urn:microsoft.com/office/officeart/2005/8/layout/vList2"/>
    <dgm:cxn modelId="{EF674354-E4AB-4CF7-B442-16F4D53E6DB9}" type="presParOf" srcId="{AE80090E-ADC0-43C7-88D1-9F0C7F226DC0}" destId="{94EEB632-590C-450F-AF0F-823F6D5C8E8D}"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4.xml><?xml version="1.0" encoding="utf-8"?>
<dgm:dataModel xmlns:dgm="http://schemas.openxmlformats.org/drawingml/2006/diagram" xmlns:a="http://schemas.openxmlformats.org/drawingml/2006/main">
  <dgm:ptLst>
    <dgm:pt modelId="{106E500C-3AED-498C-A4EB-C2E55355B009}" type="doc">
      <dgm:prSet loTypeId="urn:microsoft.com/office/officeart/2005/8/layout/vList2" loCatId="list" qsTypeId="urn:microsoft.com/office/officeart/2005/8/quickstyle/3d1" qsCatId="3D" csTypeId="urn:microsoft.com/office/officeart/2005/8/colors/accent6_2" csCatId="accent6" phldr="1"/>
      <dgm:spPr/>
      <dgm:t>
        <a:bodyPr/>
        <a:lstStyle/>
        <a:p>
          <a:endParaRPr lang="cs-CZ"/>
        </a:p>
      </dgm:t>
    </dgm:pt>
    <dgm:pt modelId="{3A321928-5ED0-43DE-A678-AEC83EBADD56}">
      <dgm:prSet/>
      <dgm:spPr/>
      <dgm:t>
        <a:bodyPr/>
        <a:lstStyle/>
        <a:p>
          <a:pPr rtl="0"/>
          <a:r>
            <a:rPr lang="en-US" dirty="0"/>
            <a:t>Every citizen has the possibility to submit complaints to doctors at no cost to the </a:t>
          </a:r>
          <a:r>
            <a:rPr lang="cs-CZ" dirty="0"/>
            <a:t>CMC</a:t>
          </a:r>
          <a:r>
            <a:rPr lang="en-US" dirty="0"/>
            <a:t> organs, at all times, </a:t>
          </a:r>
          <a:r>
            <a:rPr lang="en-US" b="1" dirty="0"/>
            <a:t>if he thinks that the physician was acting improperly or acting unethically.</a:t>
          </a:r>
          <a:endParaRPr lang="cs-CZ" b="1" dirty="0"/>
        </a:p>
      </dgm:t>
    </dgm:pt>
    <dgm:pt modelId="{6445302D-F7E0-4F3F-89CA-FED446DFD1C4}" type="parTrans" cxnId="{5590BD5B-D2C0-474D-BEC8-22DC297586CA}">
      <dgm:prSet/>
      <dgm:spPr/>
      <dgm:t>
        <a:bodyPr/>
        <a:lstStyle/>
        <a:p>
          <a:endParaRPr lang="cs-CZ"/>
        </a:p>
      </dgm:t>
    </dgm:pt>
    <dgm:pt modelId="{C75B460F-4C49-4CFC-A397-4E916EAB79DD}" type="sibTrans" cxnId="{5590BD5B-D2C0-474D-BEC8-22DC297586CA}">
      <dgm:prSet/>
      <dgm:spPr/>
      <dgm:t>
        <a:bodyPr/>
        <a:lstStyle/>
        <a:p>
          <a:endParaRPr lang="cs-CZ"/>
        </a:p>
      </dgm:t>
    </dgm:pt>
    <dgm:pt modelId="{FA39D618-92D1-4F07-8A57-7F0ECEC8FA79}">
      <dgm:prSet/>
      <dgm:spPr/>
      <dgm:t>
        <a:bodyPr/>
        <a:lstStyle/>
        <a:p>
          <a:pPr marL="0" marR="0" lvl="0" indent="0" defTabSz="914400" rtl="0" eaLnBrk="1" fontAlgn="auto" latinLnBrk="0" hangingPunct="1">
            <a:lnSpc>
              <a:spcPct val="100000"/>
            </a:lnSpc>
            <a:spcBef>
              <a:spcPts val="0"/>
            </a:spcBef>
            <a:spcAft>
              <a:spcPts val="0"/>
            </a:spcAft>
            <a:buClrTx/>
            <a:buSzTx/>
            <a:buFontTx/>
            <a:buNone/>
            <a:tabLst/>
            <a:defRPr/>
          </a:pPr>
          <a:r>
            <a:rPr lang="cs-CZ" dirty="0"/>
            <a:t>Fine up to CZK 30.000</a:t>
          </a:r>
        </a:p>
      </dgm:t>
    </dgm:pt>
    <dgm:pt modelId="{A76F7E9F-BF69-47B1-B247-01AF038664E5}" type="parTrans" cxnId="{55366E90-884A-4F5E-BC84-3EA844FB2F0B}">
      <dgm:prSet/>
      <dgm:spPr/>
      <dgm:t>
        <a:bodyPr/>
        <a:lstStyle/>
        <a:p>
          <a:endParaRPr lang="cs-CZ"/>
        </a:p>
      </dgm:t>
    </dgm:pt>
    <dgm:pt modelId="{83BE8938-173B-432A-9F5E-CC261D43161D}" type="sibTrans" cxnId="{55366E90-884A-4F5E-BC84-3EA844FB2F0B}">
      <dgm:prSet/>
      <dgm:spPr/>
      <dgm:t>
        <a:bodyPr/>
        <a:lstStyle/>
        <a:p>
          <a:endParaRPr lang="cs-CZ"/>
        </a:p>
      </dgm:t>
    </dgm:pt>
    <dgm:pt modelId="{8BE41EDE-69C3-44A3-B7CC-19ABF1A5B339}">
      <dgm:prSet/>
      <dgm:spPr/>
      <dgm:t>
        <a:bodyPr/>
        <a:lstStyle/>
        <a:p>
          <a:pPr rtl="0"/>
          <a:r>
            <a:rPr lang="en-US" dirty="0"/>
            <a:t>Exclusion from the Czech Medical Chamber</a:t>
          </a:r>
          <a:endParaRPr lang="cs-CZ" dirty="0"/>
        </a:p>
      </dgm:t>
    </dgm:pt>
    <dgm:pt modelId="{941C24AD-EA7D-4F95-89CB-0541D0C9AD84}" type="parTrans" cxnId="{5C34F790-C043-4848-90A3-4866343BE74D}">
      <dgm:prSet/>
      <dgm:spPr/>
      <dgm:t>
        <a:bodyPr/>
        <a:lstStyle/>
        <a:p>
          <a:endParaRPr lang="cs-CZ"/>
        </a:p>
      </dgm:t>
    </dgm:pt>
    <dgm:pt modelId="{09AB099D-90B2-496F-82E3-9BC8F330FE24}" type="sibTrans" cxnId="{5C34F790-C043-4848-90A3-4866343BE74D}">
      <dgm:prSet/>
      <dgm:spPr/>
      <dgm:t>
        <a:bodyPr/>
        <a:lstStyle/>
        <a:p>
          <a:endParaRPr lang="cs-CZ"/>
        </a:p>
      </dgm:t>
    </dgm:pt>
    <dgm:pt modelId="{F07AE105-45D8-4272-8B68-308E9AFC2C41}">
      <dgm:prSet/>
      <dgm:spPr/>
      <dgm:t>
        <a:bodyPr/>
        <a:lstStyle/>
        <a:p>
          <a:pPr rtl="0"/>
          <a:r>
            <a:rPr lang="en-US" dirty="0"/>
            <a:t>Actual ban on activity up to 5 years</a:t>
          </a:r>
          <a:endParaRPr lang="cs-CZ" dirty="0"/>
        </a:p>
      </dgm:t>
    </dgm:pt>
    <dgm:pt modelId="{B3E2EDA5-79D5-4DFB-85CD-13DB742A0C79}" type="parTrans" cxnId="{1D815A0E-276A-4F4C-AA75-32C1A346B51C}">
      <dgm:prSet/>
      <dgm:spPr/>
      <dgm:t>
        <a:bodyPr/>
        <a:lstStyle/>
        <a:p>
          <a:endParaRPr lang="cs-CZ"/>
        </a:p>
      </dgm:t>
    </dgm:pt>
    <dgm:pt modelId="{92EC3EF8-DD9D-4D69-9BDA-3B2818473ECF}" type="sibTrans" cxnId="{1D815A0E-276A-4F4C-AA75-32C1A346B51C}">
      <dgm:prSet/>
      <dgm:spPr/>
      <dgm:t>
        <a:bodyPr/>
        <a:lstStyle/>
        <a:p>
          <a:endParaRPr lang="cs-CZ"/>
        </a:p>
      </dgm:t>
    </dgm:pt>
    <dgm:pt modelId="{FE4CBF83-0768-4216-9DB7-7D75CD94DB53}" type="pres">
      <dgm:prSet presAssocID="{106E500C-3AED-498C-A4EB-C2E55355B009}" presName="linear" presStyleCnt="0">
        <dgm:presLayoutVars>
          <dgm:animLvl val="lvl"/>
          <dgm:resizeHandles val="exact"/>
        </dgm:presLayoutVars>
      </dgm:prSet>
      <dgm:spPr/>
    </dgm:pt>
    <dgm:pt modelId="{BBEB0CDA-8AD7-4C50-9F14-86EB18A5E6AD}" type="pres">
      <dgm:prSet presAssocID="{3A321928-5ED0-43DE-A678-AEC83EBADD56}" presName="parentText" presStyleLbl="node1" presStyleIdx="0" presStyleCnt="3">
        <dgm:presLayoutVars>
          <dgm:chMax val="0"/>
          <dgm:bulletEnabled val="1"/>
        </dgm:presLayoutVars>
      </dgm:prSet>
      <dgm:spPr/>
    </dgm:pt>
    <dgm:pt modelId="{BE81B10B-F2AB-4686-9466-867CA6C25725}" type="pres">
      <dgm:prSet presAssocID="{C75B460F-4C49-4CFC-A397-4E916EAB79DD}" presName="spacer" presStyleCnt="0"/>
      <dgm:spPr/>
    </dgm:pt>
    <dgm:pt modelId="{EA05406C-B8F2-40BA-9010-F9C9A31EAB5E}" type="pres">
      <dgm:prSet presAssocID="{FA39D618-92D1-4F07-8A57-7F0ECEC8FA79}" presName="parentText" presStyleLbl="node1" presStyleIdx="1" presStyleCnt="3" custLinFactNeighborX="0" custLinFactNeighborY="-30384">
        <dgm:presLayoutVars>
          <dgm:chMax val="0"/>
          <dgm:bulletEnabled val="1"/>
        </dgm:presLayoutVars>
      </dgm:prSet>
      <dgm:spPr/>
    </dgm:pt>
    <dgm:pt modelId="{7D6C24AD-FD5C-431F-88E7-2E21AC048F56}" type="pres">
      <dgm:prSet presAssocID="{83BE8938-173B-432A-9F5E-CC261D43161D}" presName="spacer" presStyleCnt="0"/>
      <dgm:spPr/>
    </dgm:pt>
    <dgm:pt modelId="{8BB6A144-A7B0-4A5A-8C7D-4994B086C10D}" type="pres">
      <dgm:prSet presAssocID="{8BE41EDE-69C3-44A3-B7CC-19ABF1A5B339}" presName="parentText" presStyleLbl="node1" presStyleIdx="2" presStyleCnt="3">
        <dgm:presLayoutVars>
          <dgm:chMax val="0"/>
          <dgm:bulletEnabled val="1"/>
        </dgm:presLayoutVars>
      </dgm:prSet>
      <dgm:spPr/>
    </dgm:pt>
    <dgm:pt modelId="{C8923580-79EB-4CC9-AE37-3551748479F0}" type="pres">
      <dgm:prSet presAssocID="{8BE41EDE-69C3-44A3-B7CC-19ABF1A5B339}" presName="childText" presStyleLbl="revTx" presStyleIdx="0" presStyleCnt="1">
        <dgm:presLayoutVars>
          <dgm:bulletEnabled val="1"/>
        </dgm:presLayoutVars>
      </dgm:prSet>
      <dgm:spPr/>
    </dgm:pt>
  </dgm:ptLst>
  <dgm:cxnLst>
    <dgm:cxn modelId="{639EAB00-587B-4706-B34F-BD763EA5800C}" type="presOf" srcId="{F07AE105-45D8-4272-8B68-308E9AFC2C41}" destId="{C8923580-79EB-4CC9-AE37-3551748479F0}" srcOrd="0" destOrd="0" presId="urn:microsoft.com/office/officeart/2005/8/layout/vList2"/>
    <dgm:cxn modelId="{1D815A0E-276A-4F4C-AA75-32C1A346B51C}" srcId="{8BE41EDE-69C3-44A3-B7CC-19ABF1A5B339}" destId="{F07AE105-45D8-4272-8B68-308E9AFC2C41}" srcOrd="0" destOrd="0" parTransId="{B3E2EDA5-79D5-4DFB-85CD-13DB742A0C79}" sibTransId="{92EC3EF8-DD9D-4D69-9BDA-3B2818473ECF}"/>
    <dgm:cxn modelId="{5590BD5B-D2C0-474D-BEC8-22DC297586CA}" srcId="{106E500C-3AED-498C-A4EB-C2E55355B009}" destId="{3A321928-5ED0-43DE-A678-AEC83EBADD56}" srcOrd="0" destOrd="0" parTransId="{6445302D-F7E0-4F3F-89CA-FED446DFD1C4}" sibTransId="{C75B460F-4C49-4CFC-A397-4E916EAB79DD}"/>
    <dgm:cxn modelId="{4F171651-9EAA-481C-A89C-54E12A6BE029}" type="presOf" srcId="{3A321928-5ED0-43DE-A678-AEC83EBADD56}" destId="{BBEB0CDA-8AD7-4C50-9F14-86EB18A5E6AD}" srcOrd="0" destOrd="0" presId="urn:microsoft.com/office/officeart/2005/8/layout/vList2"/>
    <dgm:cxn modelId="{812C6F53-9235-4442-A72B-3E8AF62B0A7C}" type="presOf" srcId="{106E500C-3AED-498C-A4EB-C2E55355B009}" destId="{FE4CBF83-0768-4216-9DB7-7D75CD94DB53}" srcOrd="0" destOrd="0" presId="urn:microsoft.com/office/officeart/2005/8/layout/vList2"/>
    <dgm:cxn modelId="{CE791D88-01D9-4B06-9FF0-8E200B94D64A}" type="presOf" srcId="{FA39D618-92D1-4F07-8A57-7F0ECEC8FA79}" destId="{EA05406C-B8F2-40BA-9010-F9C9A31EAB5E}" srcOrd="0" destOrd="0" presId="urn:microsoft.com/office/officeart/2005/8/layout/vList2"/>
    <dgm:cxn modelId="{9E01A68D-184D-41BA-8EC9-9551B7E52B0E}" type="presOf" srcId="{8BE41EDE-69C3-44A3-B7CC-19ABF1A5B339}" destId="{8BB6A144-A7B0-4A5A-8C7D-4994B086C10D}" srcOrd="0" destOrd="0" presId="urn:microsoft.com/office/officeart/2005/8/layout/vList2"/>
    <dgm:cxn modelId="{55366E90-884A-4F5E-BC84-3EA844FB2F0B}" srcId="{106E500C-3AED-498C-A4EB-C2E55355B009}" destId="{FA39D618-92D1-4F07-8A57-7F0ECEC8FA79}" srcOrd="1" destOrd="0" parTransId="{A76F7E9F-BF69-47B1-B247-01AF038664E5}" sibTransId="{83BE8938-173B-432A-9F5E-CC261D43161D}"/>
    <dgm:cxn modelId="{5C34F790-C043-4848-90A3-4866343BE74D}" srcId="{106E500C-3AED-498C-A4EB-C2E55355B009}" destId="{8BE41EDE-69C3-44A3-B7CC-19ABF1A5B339}" srcOrd="2" destOrd="0" parTransId="{941C24AD-EA7D-4F95-89CB-0541D0C9AD84}" sibTransId="{09AB099D-90B2-496F-82E3-9BC8F330FE24}"/>
    <dgm:cxn modelId="{FAADB03B-A3B3-4C06-BE7A-9EC5FA49F8C9}" type="presParOf" srcId="{FE4CBF83-0768-4216-9DB7-7D75CD94DB53}" destId="{BBEB0CDA-8AD7-4C50-9F14-86EB18A5E6AD}" srcOrd="0" destOrd="0" presId="urn:microsoft.com/office/officeart/2005/8/layout/vList2"/>
    <dgm:cxn modelId="{0250D77B-C75A-4E40-A0D0-A35051D91E5E}" type="presParOf" srcId="{FE4CBF83-0768-4216-9DB7-7D75CD94DB53}" destId="{BE81B10B-F2AB-4686-9466-867CA6C25725}" srcOrd="1" destOrd="0" presId="urn:microsoft.com/office/officeart/2005/8/layout/vList2"/>
    <dgm:cxn modelId="{A4EECECB-E4AC-4B3C-A079-146093D9EED7}" type="presParOf" srcId="{FE4CBF83-0768-4216-9DB7-7D75CD94DB53}" destId="{EA05406C-B8F2-40BA-9010-F9C9A31EAB5E}" srcOrd="2" destOrd="0" presId="urn:microsoft.com/office/officeart/2005/8/layout/vList2"/>
    <dgm:cxn modelId="{FBCEAEBB-FA7C-43D9-BD4F-25F20ED7E3D1}" type="presParOf" srcId="{FE4CBF83-0768-4216-9DB7-7D75CD94DB53}" destId="{7D6C24AD-FD5C-431F-88E7-2E21AC048F56}" srcOrd="3" destOrd="0" presId="urn:microsoft.com/office/officeart/2005/8/layout/vList2"/>
    <dgm:cxn modelId="{C2070635-EC01-4ABE-B28B-1729C3E68698}" type="presParOf" srcId="{FE4CBF83-0768-4216-9DB7-7D75CD94DB53}" destId="{8BB6A144-A7B0-4A5A-8C7D-4994B086C10D}" srcOrd="4" destOrd="0" presId="urn:microsoft.com/office/officeart/2005/8/layout/vList2"/>
    <dgm:cxn modelId="{FC3A1BD7-FEF8-46F9-B388-FCD38E52AC81}" type="presParOf" srcId="{FE4CBF83-0768-4216-9DB7-7D75CD94DB53}" destId="{C8923580-79EB-4CC9-AE37-3551748479F0}"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049520B-DD65-47F5-AF65-92A49161BF0C}"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cs-CZ"/>
        </a:p>
      </dgm:t>
    </dgm:pt>
    <dgm:pt modelId="{21297C56-0FFA-4AC8-9076-1872C9509B1F}">
      <dgm:prSet/>
      <dgm:spPr/>
      <dgm:t>
        <a:bodyPr/>
        <a:lstStyle/>
        <a:p>
          <a:pPr rtl="0"/>
          <a:r>
            <a:rPr lang="cs-CZ" b="1"/>
            <a:t>(a)</a:t>
          </a:r>
          <a:r>
            <a:rPr lang="cs-CZ"/>
            <a:t> </a:t>
          </a:r>
          <a:r>
            <a:rPr lang="en-US"/>
            <a:t>provide health</a:t>
          </a:r>
          <a:r>
            <a:rPr lang="cs-CZ"/>
            <a:t>care</a:t>
          </a:r>
          <a:r>
            <a:rPr lang="en-US"/>
            <a:t> services to which </a:t>
          </a:r>
          <a:r>
            <a:rPr lang="cs-CZ"/>
            <a:t>they have </a:t>
          </a:r>
          <a:r>
            <a:rPr lang="en-US"/>
            <a:t>a professional or specialist qualification,</a:t>
          </a:r>
          <a:r>
            <a:rPr lang="cs-CZ"/>
            <a:t>, </a:t>
          </a:r>
        </a:p>
        <a:p>
          <a:pPr rtl="0"/>
          <a:r>
            <a:rPr lang="cs-CZ"/>
            <a:t>to </a:t>
          </a:r>
          <a:r>
            <a:rPr lang="en-US"/>
            <a:t>the extent corresponding to their competence, patient's medical condition</a:t>
          </a:r>
          <a:endParaRPr lang="cs-CZ"/>
        </a:p>
        <a:p>
          <a:pPr rtl="0"/>
          <a:r>
            <a:rPr lang="cs-CZ"/>
            <a:t>on appropriate professional level</a:t>
          </a:r>
        </a:p>
        <a:p>
          <a:pPr rtl="0"/>
          <a:r>
            <a:rPr lang="cs-CZ"/>
            <a:t>and to act in accordance with ethical principles,</a:t>
          </a:r>
          <a:endParaRPr lang="cs-CZ" dirty="0"/>
        </a:p>
      </dgm:t>
    </dgm:pt>
    <dgm:pt modelId="{6ECA950C-EDDA-47B8-AC8F-EF19D615F418}" type="parTrans" cxnId="{19E19FFE-5811-4395-9275-187DABC3D1B7}">
      <dgm:prSet/>
      <dgm:spPr/>
      <dgm:t>
        <a:bodyPr/>
        <a:lstStyle/>
        <a:p>
          <a:endParaRPr lang="cs-CZ"/>
        </a:p>
      </dgm:t>
    </dgm:pt>
    <dgm:pt modelId="{9F8F8D4E-4478-417D-A17C-EB6597F4183C}" type="sibTrans" cxnId="{19E19FFE-5811-4395-9275-187DABC3D1B7}">
      <dgm:prSet/>
      <dgm:spPr/>
      <dgm:t>
        <a:bodyPr/>
        <a:lstStyle/>
        <a:p>
          <a:endParaRPr lang="cs-CZ"/>
        </a:p>
      </dgm:t>
    </dgm:pt>
    <dgm:pt modelId="{DABE9107-C485-43BA-A1F0-2F7A2D4FF257}">
      <dgm:prSet/>
      <dgm:spPr/>
      <dgm:t>
        <a:bodyPr/>
        <a:lstStyle/>
        <a:p>
          <a:pPr rtl="0"/>
          <a:r>
            <a:rPr lang="cs-CZ" b="1"/>
            <a:t>b)</a:t>
          </a:r>
          <a:r>
            <a:rPr lang="cs-CZ"/>
            <a:t> </a:t>
          </a:r>
          <a:r>
            <a:rPr lang="en-US"/>
            <a:t>immediately provide first aid to everyone</a:t>
          </a:r>
          <a:endParaRPr lang="cs-CZ" dirty="0"/>
        </a:p>
      </dgm:t>
    </dgm:pt>
    <dgm:pt modelId="{7159615B-47D1-4F36-9413-33C95B8452C2}" type="parTrans" cxnId="{45D070F4-6187-4297-9C27-BBE176A38A27}">
      <dgm:prSet/>
      <dgm:spPr/>
      <dgm:t>
        <a:bodyPr/>
        <a:lstStyle/>
        <a:p>
          <a:endParaRPr lang="cs-CZ"/>
        </a:p>
      </dgm:t>
    </dgm:pt>
    <dgm:pt modelId="{D62D4A27-2334-413A-91DD-E3B24D539BCD}" type="sibTrans" cxnId="{45D070F4-6187-4297-9C27-BBE176A38A27}">
      <dgm:prSet/>
      <dgm:spPr/>
      <dgm:t>
        <a:bodyPr/>
        <a:lstStyle/>
        <a:p>
          <a:endParaRPr lang="cs-CZ"/>
        </a:p>
      </dgm:t>
    </dgm:pt>
    <dgm:pt modelId="{BB89F08C-5533-48D8-AFEA-A87ADE94127D}">
      <dgm:prSet/>
      <dgm:spPr/>
      <dgm:t>
        <a:bodyPr/>
        <a:lstStyle/>
        <a:p>
          <a:pPr rtl="0"/>
          <a:r>
            <a:rPr lang="cs-CZ" b="1"/>
            <a:t>c)</a:t>
          </a:r>
          <a:r>
            <a:rPr lang="cs-CZ"/>
            <a:t> </a:t>
          </a:r>
          <a:r>
            <a:rPr lang="en-US"/>
            <a:t>fulfill other obligations imposed by </a:t>
          </a:r>
          <a:r>
            <a:rPr lang="cs-CZ"/>
            <a:t>HCA </a:t>
          </a:r>
          <a:r>
            <a:rPr lang="en-US"/>
            <a:t>or other legislation</a:t>
          </a:r>
          <a:r>
            <a:rPr lang="cs-CZ"/>
            <a:t>.</a:t>
          </a:r>
          <a:endParaRPr lang="cs-CZ" dirty="0"/>
        </a:p>
      </dgm:t>
    </dgm:pt>
    <dgm:pt modelId="{89024462-482C-4F8F-8EC6-EFF2C705B1A5}" type="parTrans" cxnId="{95121B95-07E1-472C-BE68-14C7FAD7F245}">
      <dgm:prSet/>
      <dgm:spPr/>
      <dgm:t>
        <a:bodyPr/>
        <a:lstStyle/>
        <a:p>
          <a:endParaRPr lang="cs-CZ"/>
        </a:p>
      </dgm:t>
    </dgm:pt>
    <dgm:pt modelId="{CC711F4D-3D09-47A9-A705-AB61924954EE}" type="sibTrans" cxnId="{95121B95-07E1-472C-BE68-14C7FAD7F245}">
      <dgm:prSet/>
      <dgm:spPr/>
      <dgm:t>
        <a:bodyPr/>
        <a:lstStyle/>
        <a:p>
          <a:endParaRPr lang="cs-CZ"/>
        </a:p>
      </dgm:t>
    </dgm:pt>
    <dgm:pt modelId="{153536D7-DF65-4C33-AAD1-BA77C26BB399}" type="pres">
      <dgm:prSet presAssocID="{7049520B-DD65-47F5-AF65-92A49161BF0C}" presName="vert0" presStyleCnt="0">
        <dgm:presLayoutVars>
          <dgm:dir/>
          <dgm:animOne val="branch"/>
          <dgm:animLvl val="lvl"/>
        </dgm:presLayoutVars>
      </dgm:prSet>
      <dgm:spPr/>
    </dgm:pt>
    <dgm:pt modelId="{0236A9AB-0C28-4473-B31C-37E4DC5BD533}" type="pres">
      <dgm:prSet presAssocID="{21297C56-0FFA-4AC8-9076-1872C9509B1F}" presName="thickLine" presStyleLbl="alignNode1" presStyleIdx="0" presStyleCnt="3"/>
      <dgm:spPr/>
    </dgm:pt>
    <dgm:pt modelId="{ECD332BD-6186-4A93-B585-A2051326CC5A}" type="pres">
      <dgm:prSet presAssocID="{21297C56-0FFA-4AC8-9076-1872C9509B1F}" presName="horz1" presStyleCnt="0"/>
      <dgm:spPr/>
    </dgm:pt>
    <dgm:pt modelId="{7F717BEC-0F74-48CA-9545-55FF78C8BCCA}" type="pres">
      <dgm:prSet presAssocID="{21297C56-0FFA-4AC8-9076-1872C9509B1F}" presName="tx1" presStyleLbl="revTx" presStyleIdx="0" presStyleCnt="3"/>
      <dgm:spPr/>
    </dgm:pt>
    <dgm:pt modelId="{4D7BB834-618E-49AF-818D-3DA18787050B}" type="pres">
      <dgm:prSet presAssocID="{21297C56-0FFA-4AC8-9076-1872C9509B1F}" presName="vert1" presStyleCnt="0"/>
      <dgm:spPr/>
    </dgm:pt>
    <dgm:pt modelId="{3DC3BD83-B58A-4FA5-9149-4A51C99E5160}" type="pres">
      <dgm:prSet presAssocID="{DABE9107-C485-43BA-A1F0-2F7A2D4FF257}" presName="thickLine" presStyleLbl="alignNode1" presStyleIdx="1" presStyleCnt="3"/>
      <dgm:spPr/>
    </dgm:pt>
    <dgm:pt modelId="{1C256882-413C-47EF-87B5-4F0F4B073CCE}" type="pres">
      <dgm:prSet presAssocID="{DABE9107-C485-43BA-A1F0-2F7A2D4FF257}" presName="horz1" presStyleCnt="0"/>
      <dgm:spPr/>
    </dgm:pt>
    <dgm:pt modelId="{692E49A0-DA18-46E3-851F-A76796089614}" type="pres">
      <dgm:prSet presAssocID="{DABE9107-C485-43BA-A1F0-2F7A2D4FF257}" presName="tx1" presStyleLbl="revTx" presStyleIdx="1" presStyleCnt="3"/>
      <dgm:spPr/>
    </dgm:pt>
    <dgm:pt modelId="{7294F0DF-82F8-47EF-A789-2358EFAD446B}" type="pres">
      <dgm:prSet presAssocID="{DABE9107-C485-43BA-A1F0-2F7A2D4FF257}" presName="vert1" presStyleCnt="0"/>
      <dgm:spPr/>
    </dgm:pt>
    <dgm:pt modelId="{8F3607CD-493F-4B6F-8682-0A63EF7CC2DF}" type="pres">
      <dgm:prSet presAssocID="{BB89F08C-5533-48D8-AFEA-A87ADE94127D}" presName="thickLine" presStyleLbl="alignNode1" presStyleIdx="2" presStyleCnt="3"/>
      <dgm:spPr/>
    </dgm:pt>
    <dgm:pt modelId="{5F468CA6-0405-44B6-8D6D-41819A3D5369}" type="pres">
      <dgm:prSet presAssocID="{BB89F08C-5533-48D8-AFEA-A87ADE94127D}" presName="horz1" presStyleCnt="0"/>
      <dgm:spPr/>
    </dgm:pt>
    <dgm:pt modelId="{57429A1F-6F8B-4726-8B4D-420D651673C3}" type="pres">
      <dgm:prSet presAssocID="{BB89F08C-5533-48D8-AFEA-A87ADE94127D}" presName="tx1" presStyleLbl="revTx" presStyleIdx="2" presStyleCnt="3"/>
      <dgm:spPr/>
    </dgm:pt>
    <dgm:pt modelId="{B5830EBC-98B3-44BD-9771-2AA6A023E86E}" type="pres">
      <dgm:prSet presAssocID="{BB89F08C-5533-48D8-AFEA-A87ADE94127D}" presName="vert1" presStyleCnt="0"/>
      <dgm:spPr/>
    </dgm:pt>
  </dgm:ptLst>
  <dgm:cxnLst>
    <dgm:cxn modelId="{E640B47F-432C-4D15-BE25-D9A0A4C350CA}" type="presOf" srcId="{7049520B-DD65-47F5-AF65-92A49161BF0C}" destId="{153536D7-DF65-4C33-AAD1-BA77C26BB399}" srcOrd="0" destOrd="0" presId="urn:microsoft.com/office/officeart/2008/layout/LinedList"/>
    <dgm:cxn modelId="{A133A585-8EC4-444A-877B-78EF2AA2532D}" type="presOf" srcId="{21297C56-0FFA-4AC8-9076-1872C9509B1F}" destId="{7F717BEC-0F74-48CA-9545-55FF78C8BCCA}" srcOrd="0" destOrd="0" presId="urn:microsoft.com/office/officeart/2008/layout/LinedList"/>
    <dgm:cxn modelId="{95121B95-07E1-472C-BE68-14C7FAD7F245}" srcId="{7049520B-DD65-47F5-AF65-92A49161BF0C}" destId="{BB89F08C-5533-48D8-AFEA-A87ADE94127D}" srcOrd="2" destOrd="0" parTransId="{89024462-482C-4F8F-8EC6-EFF2C705B1A5}" sibTransId="{CC711F4D-3D09-47A9-A705-AB61924954EE}"/>
    <dgm:cxn modelId="{0FB328B7-9677-4B1D-9894-F7A65D9D54A6}" type="presOf" srcId="{BB89F08C-5533-48D8-AFEA-A87ADE94127D}" destId="{57429A1F-6F8B-4726-8B4D-420D651673C3}" srcOrd="0" destOrd="0" presId="urn:microsoft.com/office/officeart/2008/layout/LinedList"/>
    <dgm:cxn modelId="{CD22E9D6-0678-49DB-8682-B6266DE71B2A}" type="presOf" srcId="{DABE9107-C485-43BA-A1F0-2F7A2D4FF257}" destId="{692E49A0-DA18-46E3-851F-A76796089614}" srcOrd="0" destOrd="0" presId="urn:microsoft.com/office/officeart/2008/layout/LinedList"/>
    <dgm:cxn modelId="{45D070F4-6187-4297-9C27-BBE176A38A27}" srcId="{7049520B-DD65-47F5-AF65-92A49161BF0C}" destId="{DABE9107-C485-43BA-A1F0-2F7A2D4FF257}" srcOrd="1" destOrd="0" parTransId="{7159615B-47D1-4F36-9413-33C95B8452C2}" sibTransId="{D62D4A27-2334-413A-91DD-E3B24D539BCD}"/>
    <dgm:cxn modelId="{19E19FFE-5811-4395-9275-187DABC3D1B7}" srcId="{7049520B-DD65-47F5-AF65-92A49161BF0C}" destId="{21297C56-0FFA-4AC8-9076-1872C9509B1F}" srcOrd="0" destOrd="0" parTransId="{6ECA950C-EDDA-47B8-AC8F-EF19D615F418}" sibTransId="{9F8F8D4E-4478-417D-A17C-EB6597F4183C}"/>
    <dgm:cxn modelId="{2ED6A37A-6845-4219-855A-2FDF7D3656CC}" type="presParOf" srcId="{153536D7-DF65-4C33-AAD1-BA77C26BB399}" destId="{0236A9AB-0C28-4473-B31C-37E4DC5BD533}" srcOrd="0" destOrd="0" presId="urn:microsoft.com/office/officeart/2008/layout/LinedList"/>
    <dgm:cxn modelId="{FF2561DC-0EFB-4A59-AA07-DC5CBDAD8279}" type="presParOf" srcId="{153536D7-DF65-4C33-AAD1-BA77C26BB399}" destId="{ECD332BD-6186-4A93-B585-A2051326CC5A}" srcOrd="1" destOrd="0" presId="urn:microsoft.com/office/officeart/2008/layout/LinedList"/>
    <dgm:cxn modelId="{9A23B246-B790-445D-B427-906108EF179C}" type="presParOf" srcId="{ECD332BD-6186-4A93-B585-A2051326CC5A}" destId="{7F717BEC-0F74-48CA-9545-55FF78C8BCCA}" srcOrd="0" destOrd="0" presId="urn:microsoft.com/office/officeart/2008/layout/LinedList"/>
    <dgm:cxn modelId="{B6194F2F-B563-45A0-AB3A-12F63D45735F}" type="presParOf" srcId="{ECD332BD-6186-4A93-B585-A2051326CC5A}" destId="{4D7BB834-618E-49AF-818D-3DA18787050B}" srcOrd="1" destOrd="0" presId="urn:microsoft.com/office/officeart/2008/layout/LinedList"/>
    <dgm:cxn modelId="{79567E11-AE07-46EF-9B3E-6AC51FD4C53F}" type="presParOf" srcId="{153536D7-DF65-4C33-AAD1-BA77C26BB399}" destId="{3DC3BD83-B58A-4FA5-9149-4A51C99E5160}" srcOrd="2" destOrd="0" presId="urn:microsoft.com/office/officeart/2008/layout/LinedList"/>
    <dgm:cxn modelId="{C9E65F6F-C23F-4B60-892A-DCA137419D3D}" type="presParOf" srcId="{153536D7-DF65-4C33-AAD1-BA77C26BB399}" destId="{1C256882-413C-47EF-87B5-4F0F4B073CCE}" srcOrd="3" destOrd="0" presId="urn:microsoft.com/office/officeart/2008/layout/LinedList"/>
    <dgm:cxn modelId="{FB645C03-2946-459E-9B81-5D89BC6AE79A}" type="presParOf" srcId="{1C256882-413C-47EF-87B5-4F0F4B073CCE}" destId="{692E49A0-DA18-46E3-851F-A76796089614}" srcOrd="0" destOrd="0" presId="urn:microsoft.com/office/officeart/2008/layout/LinedList"/>
    <dgm:cxn modelId="{74433491-FC9D-486E-A075-0A56053C422A}" type="presParOf" srcId="{1C256882-413C-47EF-87B5-4F0F4B073CCE}" destId="{7294F0DF-82F8-47EF-A789-2358EFAD446B}" srcOrd="1" destOrd="0" presId="urn:microsoft.com/office/officeart/2008/layout/LinedList"/>
    <dgm:cxn modelId="{484D1E45-5743-428F-B53A-5EDBDBAF848A}" type="presParOf" srcId="{153536D7-DF65-4C33-AAD1-BA77C26BB399}" destId="{8F3607CD-493F-4B6F-8682-0A63EF7CC2DF}" srcOrd="4" destOrd="0" presId="urn:microsoft.com/office/officeart/2008/layout/LinedList"/>
    <dgm:cxn modelId="{8C776EDD-4368-4446-B17E-D3B154979CAC}" type="presParOf" srcId="{153536D7-DF65-4C33-AAD1-BA77C26BB399}" destId="{5F468CA6-0405-44B6-8D6D-41819A3D5369}" srcOrd="5" destOrd="0" presId="urn:microsoft.com/office/officeart/2008/layout/LinedList"/>
    <dgm:cxn modelId="{B28F04D9-0D5C-4C87-9FE1-576499ED6224}" type="presParOf" srcId="{5F468CA6-0405-44B6-8D6D-41819A3D5369}" destId="{57429A1F-6F8B-4726-8B4D-420D651673C3}" srcOrd="0" destOrd="0" presId="urn:microsoft.com/office/officeart/2008/layout/LinedList"/>
    <dgm:cxn modelId="{0DF4F48C-EDB4-4099-8055-0EEF2965E943}" type="presParOf" srcId="{5F468CA6-0405-44B6-8D6D-41819A3D5369}" destId="{B5830EBC-98B3-44BD-9771-2AA6A023E86E}"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FBE13242-8496-4004-A5E5-59CAA60F3FF5}"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D771CB6F-163B-491B-98CA-B87B8D4CD4F2}">
      <dgm:prSet/>
      <dgm:spPr>
        <a:solidFill>
          <a:schemeClr val="accent2"/>
        </a:solidFill>
      </dgm:spPr>
      <dgm:t>
        <a:bodyPr/>
        <a:lstStyle/>
        <a:p>
          <a:pPr rtl="0"/>
          <a:r>
            <a:rPr lang="cs-CZ" dirty="0" err="1"/>
            <a:t>The</a:t>
          </a:r>
          <a:r>
            <a:rPr lang="cs-CZ" dirty="0"/>
            <a:t> </a:t>
          </a:r>
          <a:r>
            <a:rPr lang="cs-CZ" dirty="0" err="1"/>
            <a:t>employee</a:t>
          </a:r>
          <a:r>
            <a:rPr lang="cs-CZ" dirty="0"/>
            <a:t> </a:t>
          </a:r>
          <a:r>
            <a:rPr lang="cs-CZ" dirty="0" err="1"/>
            <a:t>is</a:t>
          </a:r>
          <a:r>
            <a:rPr lang="cs-CZ" dirty="0"/>
            <a:t> </a:t>
          </a:r>
          <a:r>
            <a:rPr lang="cs-CZ" dirty="0" err="1"/>
            <a:t>required</a:t>
          </a:r>
          <a:r>
            <a:rPr lang="cs-CZ" dirty="0"/>
            <a:t>:</a:t>
          </a:r>
        </a:p>
      </dgm:t>
    </dgm:pt>
    <dgm:pt modelId="{A280F743-BEFD-4409-A3DA-D5073E80E8F4}" type="parTrans" cxnId="{007E4089-12BC-4469-8080-1BC5318B1CD2}">
      <dgm:prSet/>
      <dgm:spPr/>
      <dgm:t>
        <a:bodyPr/>
        <a:lstStyle/>
        <a:p>
          <a:endParaRPr lang="cs-CZ"/>
        </a:p>
      </dgm:t>
    </dgm:pt>
    <dgm:pt modelId="{6C6B480C-ADA3-4EB0-9EB5-328ADD06CAD6}" type="sibTrans" cxnId="{007E4089-12BC-4469-8080-1BC5318B1CD2}">
      <dgm:prSet/>
      <dgm:spPr/>
      <dgm:t>
        <a:bodyPr/>
        <a:lstStyle/>
        <a:p>
          <a:endParaRPr lang="cs-CZ"/>
        </a:p>
      </dgm:t>
    </dgm:pt>
    <dgm:pt modelId="{7FD47606-4292-47E8-96B9-BE05F58EEF6C}">
      <dgm:prSet/>
      <dgm:spPr/>
      <dgm:t>
        <a:bodyPr/>
        <a:lstStyle/>
        <a:p>
          <a:pPr rtl="0"/>
          <a:r>
            <a:rPr lang="en-US" dirty="0"/>
            <a:t>Follow the instructions of the employer</a:t>
          </a:r>
          <a:endParaRPr lang="cs-CZ" dirty="0"/>
        </a:p>
      </dgm:t>
    </dgm:pt>
    <dgm:pt modelId="{39D600B3-5555-45ED-8102-0C284F732981}" type="parTrans" cxnId="{FF3D3FAC-375B-4E9A-A101-61D2C7DBEF32}">
      <dgm:prSet/>
      <dgm:spPr/>
      <dgm:t>
        <a:bodyPr/>
        <a:lstStyle/>
        <a:p>
          <a:endParaRPr lang="cs-CZ"/>
        </a:p>
      </dgm:t>
    </dgm:pt>
    <dgm:pt modelId="{852C63CE-D6B3-458A-8858-455E2DA6670B}" type="sibTrans" cxnId="{FF3D3FAC-375B-4E9A-A101-61D2C7DBEF32}">
      <dgm:prSet/>
      <dgm:spPr/>
      <dgm:t>
        <a:bodyPr/>
        <a:lstStyle/>
        <a:p>
          <a:endParaRPr lang="cs-CZ"/>
        </a:p>
      </dgm:t>
    </dgm:pt>
    <dgm:pt modelId="{2B411AB8-F39D-4FF3-99C2-9E3C43DD1996}">
      <dgm:prSet/>
      <dgm:spPr/>
      <dgm:t>
        <a:bodyPr/>
        <a:lstStyle/>
        <a:p>
          <a:pPr rtl="0"/>
          <a:r>
            <a:rPr lang="cs-CZ" dirty="0" err="1"/>
            <a:t>according</a:t>
          </a:r>
          <a:r>
            <a:rPr lang="cs-CZ" dirty="0"/>
            <a:t> to a </a:t>
          </a:r>
          <a:r>
            <a:rPr lang="cs-CZ" dirty="0" err="1"/>
            <a:t>employment</a:t>
          </a:r>
          <a:r>
            <a:rPr lang="cs-CZ" dirty="0"/>
            <a:t> </a:t>
          </a:r>
          <a:r>
            <a:rPr lang="cs-CZ" dirty="0" err="1"/>
            <a:t>contract</a:t>
          </a:r>
          <a:endParaRPr lang="cs-CZ" dirty="0"/>
        </a:p>
      </dgm:t>
    </dgm:pt>
    <dgm:pt modelId="{A796CC75-94BF-4785-A5E2-974DE665D097}" type="parTrans" cxnId="{19EDB60B-3BDC-4E0E-8C7C-5111D801843B}">
      <dgm:prSet/>
      <dgm:spPr/>
      <dgm:t>
        <a:bodyPr/>
        <a:lstStyle/>
        <a:p>
          <a:endParaRPr lang="cs-CZ"/>
        </a:p>
      </dgm:t>
    </dgm:pt>
    <dgm:pt modelId="{DEFB9C00-62B7-426D-9B9E-345C9838D499}" type="sibTrans" cxnId="{19EDB60B-3BDC-4E0E-8C7C-5111D801843B}">
      <dgm:prSet/>
      <dgm:spPr/>
      <dgm:t>
        <a:bodyPr/>
        <a:lstStyle/>
        <a:p>
          <a:endParaRPr lang="cs-CZ"/>
        </a:p>
      </dgm:t>
    </dgm:pt>
    <dgm:pt modelId="{7CCE1A92-8912-4937-8B69-572585538903}">
      <dgm:prSet/>
      <dgm:spPr/>
      <dgm:t>
        <a:bodyPr/>
        <a:lstStyle/>
        <a:p>
          <a:pPr rtl="0"/>
          <a:r>
            <a:rPr lang="en-US" dirty="0"/>
            <a:t>in apportioned working time and</a:t>
          </a:r>
          <a:endParaRPr lang="cs-CZ" dirty="0"/>
        </a:p>
      </dgm:t>
    </dgm:pt>
    <dgm:pt modelId="{67146DC8-2CA2-4BC9-B28B-BA54A5666498}" type="parTrans" cxnId="{4FE51095-D112-4343-A47E-EEF7E79A714B}">
      <dgm:prSet/>
      <dgm:spPr/>
      <dgm:t>
        <a:bodyPr/>
        <a:lstStyle/>
        <a:p>
          <a:endParaRPr lang="cs-CZ"/>
        </a:p>
      </dgm:t>
    </dgm:pt>
    <dgm:pt modelId="{86F68B83-3CE9-4E67-B15D-E804D65B9642}" type="sibTrans" cxnId="{4FE51095-D112-4343-A47E-EEF7E79A714B}">
      <dgm:prSet/>
      <dgm:spPr/>
      <dgm:t>
        <a:bodyPr/>
        <a:lstStyle/>
        <a:p>
          <a:endParaRPr lang="cs-CZ"/>
        </a:p>
      </dgm:t>
    </dgm:pt>
    <dgm:pt modelId="{1B7B193F-8072-4A65-AE43-D8520C1CE5CD}">
      <dgm:prSet/>
      <dgm:spPr/>
      <dgm:t>
        <a:bodyPr/>
        <a:lstStyle/>
        <a:p>
          <a:pPr rtl="0"/>
          <a:r>
            <a:rPr lang="cs-CZ" dirty="0"/>
            <a:t>to </a:t>
          </a:r>
          <a:r>
            <a:rPr lang="en-US" dirty="0"/>
            <a:t>comply </a:t>
          </a:r>
          <a:r>
            <a:rPr lang="cs-CZ" dirty="0" err="1"/>
            <a:t>with</a:t>
          </a:r>
          <a:r>
            <a:rPr lang="cs-CZ" dirty="0"/>
            <a:t> </a:t>
          </a:r>
          <a:r>
            <a:rPr lang="en-US" dirty="0"/>
            <a:t>obligations that arise from the employment relationship</a:t>
          </a:r>
          <a:r>
            <a:rPr lang="cs-CZ" dirty="0"/>
            <a:t>.</a:t>
          </a:r>
        </a:p>
      </dgm:t>
    </dgm:pt>
    <dgm:pt modelId="{C9CC9B76-3076-457F-A697-3D2A6A4CA9CE}" type="parTrans" cxnId="{4091AA2E-608B-4F0F-8833-99C324F91464}">
      <dgm:prSet/>
      <dgm:spPr/>
      <dgm:t>
        <a:bodyPr/>
        <a:lstStyle/>
        <a:p>
          <a:endParaRPr lang="cs-CZ"/>
        </a:p>
      </dgm:t>
    </dgm:pt>
    <dgm:pt modelId="{7BE7B0A6-7074-495E-AA6A-C6A2912FF2F7}" type="sibTrans" cxnId="{4091AA2E-608B-4F0F-8833-99C324F91464}">
      <dgm:prSet/>
      <dgm:spPr/>
      <dgm:t>
        <a:bodyPr/>
        <a:lstStyle/>
        <a:p>
          <a:endParaRPr lang="cs-CZ"/>
        </a:p>
      </dgm:t>
    </dgm:pt>
    <dgm:pt modelId="{2F3132E0-E40C-4D82-96FA-0969A986D491}">
      <dgm:prSet/>
      <dgm:spPr/>
      <dgm:t>
        <a:bodyPr/>
        <a:lstStyle/>
        <a:p>
          <a:pPr rtl="0"/>
          <a:r>
            <a:rPr lang="cs-CZ" dirty="0" err="1"/>
            <a:t>held</a:t>
          </a:r>
          <a:r>
            <a:rPr lang="cs-CZ" dirty="0"/>
            <a:t> </a:t>
          </a:r>
          <a:r>
            <a:rPr lang="cs-CZ" dirty="0" err="1"/>
            <a:t>work</a:t>
          </a:r>
          <a:r>
            <a:rPr lang="cs-CZ" dirty="0"/>
            <a:t> </a:t>
          </a:r>
          <a:r>
            <a:rPr lang="cs-CZ" dirty="0" err="1"/>
            <a:t>personally</a:t>
          </a:r>
          <a:r>
            <a:rPr lang="cs-CZ" dirty="0"/>
            <a:t> </a:t>
          </a:r>
        </a:p>
      </dgm:t>
    </dgm:pt>
    <dgm:pt modelId="{30E9CB57-CEB4-4830-9EAA-A4A9A644E186}" type="parTrans" cxnId="{1A389939-7A33-4011-8E48-3704E4007E01}">
      <dgm:prSet/>
      <dgm:spPr/>
    </dgm:pt>
    <dgm:pt modelId="{E0F2B05E-EBDA-4CFE-A514-0469B17094FF}" type="sibTrans" cxnId="{1A389939-7A33-4011-8E48-3704E4007E01}">
      <dgm:prSet/>
      <dgm:spPr/>
    </dgm:pt>
    <dgm:pt modelId="{502EF56C-026F-46F6-AB52-F8DB9BBE9262}" type="pres">
      <dgm:prSet presAssocID="{FBE13242-8496-4004-A5E5-59CAA60F3FF5}" presName="linear" presStyleCnt="0">
        <dgm:presLayoutVars>
          <dgm:animLvl val="lvl"/>
          <dgm:resizeHandles val="exact"/>
        </dgm:presLayoutVars>
      </dgm:prSet>
      <dgm:spPr/>
    </dgm:pt>
    <dgm:pt modelId="{4B99700D-F7A7-418C-A5C7-5982163B470E}" type="pres">
      <dgm:prSet presAssocID="{D771CB6F-163B-491B-98CA-B87B8D4CD4F2}" presName="parentText" presStyleLbl="node1" presStyleIdx="0" presStyleCnt="1">
        <dgm:presLayoutVars>
          <dgm:chMax val="0"/>
          <dgm:bulletEnabled val="1"/>
        </dgm:presLayoutVars>
      </dgm:prSet>
      <dgm:spPr/>
    </dgm:pt>
    <dgm:pt modelId="{625CD4B3-9D59-4E36-9EFD-56255DE64E1C}" type="pres">
      <dgm:prSet presAssocID="{D771CB6F-163B-491B-98CA-B87B8D4CD4F2}" presName="childText" presStyleLbl="revTx" presStyleIdx="0" presStyleCnt="1">
        <dgm:presLayoutVars>
          <dgm:bulletEnabled val="1"/>
        </dgm:presLayoutVars>
      </dgm:prSet>
      <dgm:spPr/>
    </dgm:pt>
  </dgm:ptLst>
  <dgm:cxnLst>
    <dgm:cxn modelId="{19EDB60B-3BDC-4E0E-8C7C-5111D801843B}" srcId="{D771CB6F-163B-491B-98CA-B87B8D4CD4F2}" destId="{2B411AB8-F39D-4FF3-99C2-9E3C43DD1996}" srcOrd="2" destOrd="0" parTransId="{A796CC75-94BF-4785-A5E2-974DE665D097}" sibTransId="{DEFB9C00-62B7-426D-9B9E-345C9838D499}"/>
    <dgm:cxn modelId="{4091AA2E-608B-4F0F-8833-99C324F91464}" srcId="{D771CB6F-163B-491B-98CA-B87B8D4CD4F2}" destId="{1B7B193F-8072-4A65-AE43-D8520C1CE5CD}" srcOrd="4" destOrd="0" parTransId="{C9CC9B76-3076-457F-A697-3D2A6A4CA9CE}" sibTransId="{7BE7B0A6-7074-495E-AA6A-C6A2912FF2F7}"/>
    <dgm:cxn modelId="{1A389939-7A33-4011-8E48-3704E4007E01}" srcId="{D771CB6F-163B-491B-98CA-B87B8D4CD4F2}" destId="{2F3132E0-E40C-4D82-96FA-0969A986D491}" srcOrd="1" destOrd="0" parTransId="{30E9CB57-CEB4-4830-9EAA-A4A9A644E186}" sibTransId="{E0F2B05E-EBDA-4CFE-A514-0469B17094FF}"/>
    <dgm:cxn modelId="{A751433D-C110-44AD-97C4-8DCC5E1A7FEA}" type="presOf" srcId="{7FD47606-4292-47E8-96B9-BE05F58EEF6C}" destId="{625CD4B3-9D59-4E36-9EFD-56255DE64E1C}" srcOrd="0" destOrd="0" presId="urn:microsoft.com/office/officeart/2005/8/layout/vList2"/>
    <dgm:cxn modelId="{F36D5B6F-0728-4EA2-83F4-EF6AAAC0616C}" type="presOf" srcId="{2B411AB8-F39D-4FF3-99C2-9E3C43DD1996}" destId="{625CD4B3-9D59-4E36-9EFD-56255DE64E1C}" srcOrd="0" destOrd="2" presId="urn:microsoft.com/office/officeart/2005/8/layout/vList2"/>
    <dgm:cxn modelId="{F6533950-75F1-4D36-A95D-2B4E24767465}" type="presOf" srcId="{2F3132E0-E40C-4D82-96FA-0969A986D491}" destId="{625CD4B3-9D59-4E36-9EFD-56255DE64E1C}" srcOrd="0" destOrd="1" presId="urn:microsoft.com/office/officeart/2005/8/layout/vList2"/>
    <dgm:cxn modelId="{F6A53F70-BC05-4038-A4FC-E893D531CE54}" type="presOf" srcId="{FBE13242-8496-4004-A5E5-59CAA60F3FF5}" destId="{502EF56C-026F-46F6-AB52-F8DB9BBE9262}" srcOrd="0" destOrd="0" presId="urn:microsoft.com/office/officeart/2005/8/layout/vList2"/>
    <dgm:cxn modelId="{4A486250-B6B6-4819-A564-E7EEDE57FA96}" type="presOf" srcId="{D771CB6F-163B-491B-98CA-B87B8D4CD4F2}" destId="{4B99700D-F7A7-418C-A5C7-5982163B470E}" srcOrd="0" destOrd="0" presId="urn:microsoft.com/office/officeart/2005/8/layout/vList2"/>
    <dgm:cxn modelId="{007E4089-12BC-4469-8080-1BC5318B1CD2}" srcId="{FBE13242-8496-4004-A5E5-59CAA60F3FF5}" destId="{D771CB6F-163B-491B-98CA-B87B8D4CD4F2}" srcOrd="0" destOrd="0" parTransId="{A280F743-BEFD-4409-A3DA-D5073E80E8F4}" sibTransId="{6C6B480C-ADA3-4EB0-9EB5-328ADD06CAD6}"/>
    <dgm:cxn modelId="{4FE51095-D112-4343-A47E-EEF7E79A714B}" srcId="{D771CB6F-163B-491B-98CA-B87B8D4CD4F2}" destId="{7CCE1A92-8912-4937-8B69-572585538903}" srcOrd="3" destOrd="0" parTransId="{67146DC8-2CA2-4BC9-B28B-BA54A5666498}" sibTransId="{86F68B83-3CE9-4E67-B15D-E804D65B9642}"/>
    <dgm:cxn modelId="{A42DD7AA-847B-4A29-8A6A-393F95F73A07}" type="presOf" srcId="{7CCE1A92-8912-4937-8B69-572585538903}" destId="{625CD4B3-9D59-4E36-9EFD-56255DE64E1C}" srcOrd="0" destOrd="3" presId="urn:microsoft.com/office/officeart/2005/8/layout/vList2"/>
    <dgm:cxn modelId="{FF3D3FAC-375B-4E9A-A101-61D2C7DBEF32}" srcId="{D771CB6F-163B-491B-98CA-B87B8D4CD4F2}" destId="{7FD47606-4292-47E8-96B9-BE05F58EEF6C}" srcOrd="0" destOrd="0" parTransId="{39D600B3-5555-45ED-8102-0C284F732981}" sibTransId="{852C63CE-D6B3-458A-8858-455E2DA6670B}"/>
    <dgm:cxn modelId="{4B995DB8-AD82-4458-8EE8-92D5215D69EB}" type="presOf" srcId="{1B7B193F-8072-4A65-AE43-D8520C1CE5CD}" destId="{625CD4B3-9D59-4E36-9EFD-56255DE64E1C}" srcOrd="0" destOrd="4" presId="urn:microsoft.com/office/officeart/2005/8/layout/vList2"/>
    <dgm:cxn modelId="{70194E06-FD41-4576-834E-002668688227}" type="presParOf" srcId="{502EF56C-026F-46F6-AB52-F8DB9BBE9262}" destId="{4B99700D-F7A7-418C-A5C7-5982163B470E}" srcOrd="0" destOrd="0" presId="urn:microsoft.com/office/officeart/2005/8/layout/vList2"/>
    <dgm:cxn modelId="{D15BD3EE-78AA-4D3A-9428-58AD85140FB3}" type="presParOf" srcId="{502EF56C-026F-46F6-AB52-F8DB9BBE9262}" destId="{625CD4B3-9D59-4E36-9EFD-56255DE64E1C}"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8AF90FA3-8B6D-4654-897B-9E1A4923817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cs-CZ"/>
        </a:p>
      </dgm:t>
    </dgm:pt>
    <dgm:pt modelId="{E896E9F6-7F05-4C9A-9366-D589992A9847}">
      <dgm:prSet/>
      <dgm:spPr>
        <a:solidFill>
          <a:schemeClr val="accent2"/>
        </a:solidFill>
      </dgm:spPr>
      <dgm:t>
        <a:bodyPr/>
        <a:lstStyle/>
        <a:p>
          <a:pPr rtl="0"/>
          <a:r>
            <a:rPr lang="cs-CZ" dirty="0"/>
            <a:t> </a:t>
          </a:r>
          <a:r>
            <a:rPr lang="en-US" dirty="0"/>
            <a:t>Healthcare worker has the right</a:t>
          </a:r>
          <a:endParaRPr lang="cs-CZ" dirty="0"/>
        </a:p>
      </dgm:t>
    </dgm:pt>
    <dgm:pt modelId="{B081C015-5D63-4615-8D43-BB204EE7A1AB}" type="parTrans" cxnId="{9CB5F735-D9E9-4DEE-B157-F39145AD44F9}">
      <dgm:prSet/>
      <dgm:spPr/>
      <dgm:t>
        <a:bodyPr/>
        <a:lstStyle/>
        <a:p>
          <a:endParaRPr lang="cs-CZ"/>
        </a:p>
      </dgm:t>
    </dgm:pt>
    <dgm:pt modelId="{61FD5DFE-2CB5-4ECF-B78C-D9F6EC58793B}" type="sibTrans" cxnId="{9CB5F735-D9E9-4DEE-B157-F39145AD44F9}">
      <dgm:prSet/>
      <dgm:spPr/>
      <dgm:t>
        <a:bodyPr/>
        <a:lstStyle/>
        <a:p>
          <a:endParaRPr lang="cs-CZ"/>
        </a:p>
      </dgm:t>
    </dgm:pt>
    <dgm:pt modelId="{C9ABA29A-E689-4541-BC6F-8A5EFA534747}">
      <dgm:prSet/>
      <dgm:spPr/>
      <dgm:t>
        <a:bodyPr/>
        <a:lstStyle/>
        <a:p>
          <a:pPr rtl="0"/>
          <a:r>
            <a:rPr lang="cs-CZ" dirty="0"/>
            <a:t>a) to </a:t>
          </a:r>
          <a:r>
            <a:rPr lang="en-US" dirty="0"/>
            <a:t>obtain information from the patient that the patient</a:t>
          </a:r>
          <a:br>
            <a:rPr lang="en-US" dirty="0"/>
          </a:br>
          <a:r>
            <a:rPr lang="cs-CZ" dirty="0" err="1"/>
            <a:t>is</a:t>
          </a:r>
          <a:r>
            <a:rPr lang="cs-CZ" dirty="0"/>
            <a:t> </a:t>
          </a:r>
          <a:r>
            <a:rPr lang="en-US" dirty="0"/>
            <a:t>the carrier </a:t>
          </a:r>
          <a:r>
            <a:rPr lang="cs-CZ" dirty="0" err="1"/>
            <a:t>of</a:t>
          </a:r>
          <a:r>
            <a:rPr lang="cs-CZ" dirty="0"/>
            <a:t> i</a:t>
          </a:r>
          <a:r>
            <a:rPr lang="en-US" dirty="0" err="1"/>
            <a:t>nfectious</a:t>
          </a:r>
          <a:r>
            <a:rPr lang="en-US" dirty="0"/>
            <a:t> </a:t>
          </a:r>
          <a:r>
            <a:rPr lang="cs-CZ" dirty="0"/>
            <a:t>d</a:t>
          </a:r>
          <a:r>
            <a:rPr lang="en-US" dirty="0" err="1"/>
            <a:t>iseases</a:t>
          </a:r>
          <a:r>
            <a:rPr lang="cs-CZ" dirty="0"/>
            <a:t> </a:t>
          </a:r>
          <a:r>
            <a:rPr lang="en-US" dirty="0"/>
            <a:t>and on other relevant matters relating to the patient's health status</a:t>
          </a:r>
          <a:r>
            <a:rPr lang="cs-CZ" dirty="0"/>
            <a:t>,</a:t>
          </a:r>
        </a:p>
      </dgm:t>
    </dgm:pt>
    <dgm:pt modelId="{DA8F5DFD-170A-4215-B907-B4FA85F72B4E}" type="parTrans" cxnId="{7722A3EE-8DC7-493F-979F-608DEB4BB07A}">
      <dgm:prSet/>
      <dgm:spPr/>
      <dgm:t>
        <a:bodyPr/>
        <a:lstStyle/>
        <a:p>
          <a:endParaRPr lang="cs-CZ"/>
        </a:p>
      </dgm:t>
    </dgm:pt>
    <dgm:pt modelId="{5695D530-159B-4955-B890-976E8CEDCC22}" type="sibTrans" cxnId="{7722A3EE-8DC7-493F-979F-608DEB4BB07A}">
      <dgm:prSet/>
      <dgm:spPr/>
      <dgm:t>
        <a:bodyPr/>
        <a:lstStyle/>
        <a:p>
          <a:endParaRPr lang="cs-CZ"/>
        </a:p>
      </dgm:t>
    </dgm:pt>
    <dgm:pt modelId="{45C6BF94-4DCB-468E-912D-72BE49F2200F}">
      <dgm:prSet/>
      <dgm:spPr/>
      <dgm:t>
        <a:bodyPr/>
        <a:lstStyle/>
        <a:p>
          <a:pPr rtl="0"/>
          <a:r>
            <a:rPr lang="cs-CZ" dirty="0"/>
            <a:t>b) do not </a:t>
          </a:r>
          <a:r>
            <a:rPr lang="en-US" dirty="0"/>
            <a:t>provide health</a:t>
          </a:r>
          <a:r>
            <a:rPr lang="cs-CZ" dirty="0"/>
            <a:t>care</a:t>
          </a:r>
          <a:r>
            <a:rPr lang="en-US" dirty="0"/>
            <a:t> services in the </a:t>
          </a:r>
          <a:r>
            <a:rPr lang="cs-CZ" dirty="0"/>
            <a:t>case </a:t>
          </a:r>
          <a:r>
            <a:rPr lang="en-US" dirty="0"/>
            <a:t>that there would be a direct threat to life</a:t>
          </a:r>
          <a:r>
            <a:rPr lang="cs-CZ" dirty="0"/>
            <a:t> </a:t>
          </a:r>
          <a:r>
            <a:rPr lang="cs-CZ" dirty="0" err="1"/>
            <a:t>of</a:t>
          </a:r>
          <a:r>
            <a:rPr lang="cs-CZ" dirty="0"/>
            <a:t> h</a:t>
          </a:r>
          <a:r>
            <a:rPr lang="en-US" dirty="0" err="1"/>
            <a:t>ealthcare</a:t>
          </a:r>
          <a:r>
            <a:rPr lang="en-US" dirty="0"/>
            <a:t> worker  or a serious threat to his health </a:t>
          </a:r>
          <a:r>
            <a:rPr lang="cs-CZ" dirty="0" err="1"/>
            <a:t>during</a:t>
          </a:r>
          <a:r>
            <a:rPr lang="cs-CZ" dirty="0"/>
            <a:t> </a:t>
          </a:r>
          <a:r>
            <a:rPr lang="en-US" dirty="0"/>
            <a:t>their provision</a:t>
          </a:r>
          <a:r>
            <a:rPr lang="cs-CZ" dirty="0"/>
            <a:t>.</a:t>
          </a:r>
        </a:p>
      </dgm:t>
    </dgm:pt>
    <dgm:pt modelId="{FF050946-AAAD-48E3-B3BE-D6879C206A4A}" type="parTrans" cxnId="{8B771A49-3D4C-4DD1-85DB-08A0AED34B9E}">
      <dgm:prSet/>
      <dgm:spPr/>
      <dgm:t>
        <a:bodyPr/>
        <a:lstStyle/>
        <a:p>
          <a:endParaRPr lang="cs-CZ"/>
        </a:p>
      </dgm:t>
    </dgm:pt>
    <dgm:pt modelId="{5684867D-59BD-4348-861F-199CA5E52CF2}" type="sibTrans" cxnId="{8B771A49-3D4C-4DD1-85DB-08A0AED34B9E}">
      <dgm:prSet/>
      <dgm:spPr/>
      <dgm:t>
        <a:bodyPr/>
        <a:lstStyle/>
        <a:p>
          <a:endParaRPr lang="cs-CZ"/>
        </a:p>
      </dgm:t>
    </dgm:pt>
    <dgm:pt modelId="{ED2999A5-E344-4C80-A07C-893E9445C351}">
      <dgm:prSet/>
      <dgm:spPr/>
      <dgm:t>
        <a:bodyPr/>
        <a:lstStyle/>
        <a:p>
          <a:pPr rtl="0"/>
          <a:r>
            <a:rPr lang="cs-CZ" dirty="0"/>
            <a:t>c) do not </a:t>
          </a:r>
          <a:r>
            <a:rPr lang="en-US" dirty="0"/>
            <a:t>provide health</a:t>
          </a:r>
          <a:r>
            <a:rPr lang="cs-CZ" dirty="0"/>
            <a:t>care</a:t>
          </a:r>
          <a:r>
            <a:rPr lang="en-US" dirty="0"/>
            <a:t> services </a:t>
          </a:r>
          <a:r>
            <a:rPr lang="cs-CZ" dirty="0"/>
            <a:t>in a case </a:t>
          </a:r>
          <a:r>
            <a:rPr lang="cs-CZ" dirty="0" err="1"/>
            <a:t>of</a:t>
          </a:r>
          <a:r>
            <a:rPr lang="cs-CZ" dirty="0"/>
            <a:t> </a:t>
          </a:r>
          <a:r>
            <a:rPr lang="cs-CZ" dirty="0" err="1"/>
            <a:t>retention</a:t>
          </a:r>
          <a:r>
            <a:rPr lang="cs-CZ" dirty="0"/>
            <a:t> </a:t>
          </a:r>
          <a:r>
            <a:rPr lang="cs-CZ" dirty="0" err="1"/>
            <a:t>of</a:t>
          </a:r>
          <a:r>
            <a:rPr lang="cs-CZ" dirty="0"/>
            <a:t> </a:t>
          </a:r>
          <a:r>
            <a:rPr lang="cs-CZ" dirty="0" err="1"/>
            <a:t>conscience</a:t>
          </a:r>
          <a:r>
            <a:rPr lang="cs-CZ" dirty="0"/>
            <a:t> (t</a:t>
          </a:r>
          <a:r>
            <a:rPr lang="en-US" dirty="0"/>
            <a:t>here are some restrictions on this right</a:t>
          </a:r>
          <a:r>
            <a:rPr lang="cs-CZ" dirty="0"/>
            <a:t>)</a:t>
          </a:r>
        </a:p>
      </dgm:t>
    </dgm:pt>
    <dgm:pt modelId="{4546E37E-AE7A-4489-B480-A5533DE774D1}" type="parTrans" cxnId="{EAD920F9-538A-4DEC-B17F-9650D8B5FEDC}">
      <dgm:prSet/>
      <dgm:spPr/>
    </dgm:pt>
    <dgm:pt modelId="{469FCE47-4791-4E08-82A2-A869C19E3532}" type="sibTrans" cxnId="{EAD920F9-538A-4DEC-B17F-9650D8B5FEDC}">
      <dgm:prSet/>
      <dgm:spPr/>
    </dgm:pt>
    <dgm:pt modelId="{0732B669-6F3F-4172-8CE7-E03743586ED1}">
      <dgm:prSet/>
      <dgm:spPr/>
      <dgm:t>
        <a:bodyPr/>
        <a:lstStyle/>
        <a:p>
          <a:pPr rtl="0"/>
          <a:endParaRPr lang="cs-CZ" dirty="0"/>
        </a:p>
      </dgm:t>
    </dgm:pt>
    <dgm:pt modelId="{3C6CFF02-204C-4021-A6E0-B04DBA8DAA33}" type="parTrans" cxnId="{996FEDCA-6BF5-4E92-A27D-C9ADD9B8BA96}">
      <dgm:prSet/>
      <dgm:spPr/>
    </dgm:pt>
    <dgm:pt modelId="{ED6012FE-FC1F-456C-B51F-114AF0EA6DDF}" type="sibTrans" cxnId="{996FEDCA-6BF5-4E92-A27D-C9ADD9B8BA96}">
      <dgm:prSet/>
      <dgm:spPr/>
    </dgm:pt>
    <dgm:pt modelId="{E4A31AC8-B2D9-4F82-A51B-3EB71FDBB415}" type="pres">
      <dgm:prSet presAssocID="{8AF90FA3-8B6D-4654-897B-9E1A49238174}" presName="linear" presStyleCnt="0">
        <dgm:presLayoutVars>
          <dgm:animLvl val="lvl"/>
          <dgm:resizeHandles val="exact"/>
        </dgm:presLayoutVars>
      </dgm:prSet>
      <dgm:spPr/>
    </dgm:pt>
    <dgm:pt modelId="{12D7F336-3336-45E7-9023-B6DE7CDA3394}" type="pres">
      <dgm:prSet presAssocID="{E896E9F6-7F05-4C9A-9366-D589992A9847}" presName="parentText" presStyleLbl="node1" presStyleIdx="0" presStyleCnt="1" custLinFactNeighborY="0">
        <dgm:presLayoutVars>
          <dgm:chMax val="0"/>
          <dgm:bulletEnabled val="1"/>
        </dgm:presLayoutVars>
      </dgm:prSet>
      <dgm:spPr/>
    </dgm:pt>
    <dgm:pt modelId="{A3344EF9-9324-419C-A4A5-BF5DC87D488E}" type="pres">
      <dgm:prSet presAssocID="{E896E9F6-7F05-4C9A-9366-D589992A9847}" presName="childText" presStyleLbl="revTx" presStyleIdx="0" presStyleCnt="1">
        <dgm:presLayoutVars>
          <dgm:bulletEnabled val="1"/>
        </dgm:presLayoutVars>
      </dgm:prSet>
      <dgm:spPr/>
    </dgm:pt>
  </dgm:ptLst>
  <dgm:cxnLst>
    <dgm:cxn modelId="{8D705306-7C4C-4626-B22C-64B6185EDAB4}" type="presOf" srcId="{8AF90FA3-8B6D-4654-897B-9E1A49238174}" destId="{E4A31AC8-B2D9-4F82-A51B-3EB71FDBB415}" srcOrd="0" destOrd="0" presId="urn:microsoft.com/office/officeart/2005/8/layout/vList2"/>
    <dgm:cxn modelId="{9CB5F735-D9E9-4DEE-B157-F39145AD44F9}" srcId="{8AF90FA3-8B6D-4654-897B-9E1A49238174}" destId="{E896E9F6-7F05-4C9A-9366-D589992A9847}" srcOrd="0" destOrd="0" parTransId="{B081C015-5D63-4615-8D43-BB204EE7A1AB}" sibTransId="{61FD5DFE-2CB5-4ECF-B78C-D9F6EC58793B}"/>
    <dgm:cxn modelId="{8B771A49-3D4C-4DD1-85DB-08A0AED34B9E}" srcId="{E896E9F6-7F05-4C9A-9366-D589992A9847}" destId="{45C6BF94-4DCB-468E-912D-72BE49F2200F}" srcOrd="1" destOrd="0" parTransId="{FF050946-AAAD-48E3-B3BE-D6879C206A4A}" sibTransId="{5684867D-59BD-4348-861F-199CA5E52CF2}"/>
    <dgm:cxn modelId="{9966706F-EAE4-4654-98AC-D170525BF60D}" type="presOf" srcId="{45C6BF94-4DCB-468E-912D-72BE49F2200F}" destId="{A3344EF9-9324-419C-A4A5-BF5DC87D488E}" srcOrd="0" destOrd="1" presId="urn:microsoft.com/office/officeart/2005/8/layout/vList2"/>
    <dgm:cxn modelId="{08293C8B-2C31-4488-9B41-CFA3494056B3}" type="presOf" srcId="{0732B669-6F3F-4172-8CE7-E03743586ED1}" destId="{A3344EF9-9324-419C-A4A5-BF5DC87D488E}" srcOrd="0" destOrd="3" presId="urn:microsoft.com/office/officeart/2005/8/layout/vList2"/>
    <dgm:cxn modelId="{094FAC96-7039-412B-ADE2-B9D374EC6A97}" type="presOf" srcId="{E896E9F6-7F05-4C9A-9366-D589992A9847}" destId="{12D7F336-3336-45E7-9023-B6DE7CDA3394}" srcOrd="0" destOrd="0" presId="urn:microsoft.com/office/officeart/2005/8/layout/vList2"/>
    <dgm:cxn modelId="{776697AE-1F16-47A7-A867-ED8FF030F3A7}" type="presOf" srcId="{ED2999A5-E344-4C80-A07C-893E9445C351}" destId="{A3344EF9-9324-419C-A4A5-BF5DC87D488E}" srcOrd="0" destOrd="2" presId="urn:microsoft.com/office/officeart/2005/8/layout/vList2"/>
    <dgm:cxn modelId="{72864EC0-6B8B-4000-A0FE-1B05E60D81C7}" type="presOf" srcId="{C9ABA29A-E689-4541-BC6F-8A5EFA534747}" destId="{A3344EF9-9324-419C-A4A5-BF5DC87D488E}" srcOrd="0" destOrd="0" presId="urn:microsoft.com/office/officeart/2005/8/layout/vList2"/>
    <dgm:cxn modelId="{996FEDCA-6BF5-4E92-A27D-C9ADD9B8BA96}" srcId="{E896E9F6-7F05-4C9A-9366-D589992A9847}" destId="{0732B669-6F3F-4172-8CE7-E03743586ED1}" srcOrd="3" destOrd="0" parTransId="{3C6CFF02-204C-4021-A6E0-B04DBA8DAA33}" sibTransId="{ED6012FE-FC1F-456C-B51F-114AF0EA6DDF}"/>
    <dgm:cxn modelId="{7722A3EE-8DC7-493F-979F-608DEB4BB07A}" srcId="{E896E9F6-7F05-4C9A-9366-D589992A9847}" destId="{C9ABA29A-E689-4541-BC6F-8A5EFA534747}" srcOrd="0" destOrd="0" parTransId="{DA8F5DFD-170A-4215-B907-B4FA85F72B4E}" sibTransId="{5695D530-159B-4955-B890-976E8CEDCC22}"/>
    <dgm:cxn modelId="{EAD920F9-538A-4DEC-B17F-9650D8B5FEDC}" srcId="{E896E9F6-7F05-4C9A-9366-D589992A9847}" destId="{ED2999A5-E344-4C80-A07C-893E9445C351}" srcOrd="2" destOrd="0" parTransId="{4546E37E-AE7A-4489-B480-A5533DE774D1}" sibTransId="{469FCE47-4791-4E08-82A2-A869C19E3532}"/>
    <dgm:cxn modelId="{234094F6-C752-4C3C-9BD7-89945FF9B521}" type="presParOf" srcId="{E4A31AC8-B2D9-4F82-A51B-3EB71FDBB415}" destId="{12D7F336-3336-45E7-9023-B6DE7CDA3394}" srcOrd="0" destOrd="0" presId="urn:microsoft.com/office/officeart/2005/8/layout/vList2"/>
    <dgm:cxn modelId="{64DB08EF-2634-4E66-9561-8764E1E64C74}" type="presParOf" srcId="{E4A31AC8-B2D9-4F82-A51B-3EB71FDBB415}" destId="{A3344EF9-9324-419C-A4A5-BF5DC87D488E}"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5EFB4BBA-E5AA-4B4F-AD2F-CB5812B18213}" type="doc">
      <dgm:prSet loTypeId="urn:microsoft.com/office/officeart/2018/2/layout/IconVerticalSolidList" loCatId="icon" qsTypeId="urn:microsoft.com/office/officeart/2005/8/quickstyle/simple1" qsCatId="simple" csTypeId="urn:microsoft.com/office/officeart/2005/8/colors/accent0_1" csCatId="mainScheme" phldr="1"/>
      <dgm:spPr/>
      <dgm:t>
        <a:bodyPr/>
        <a:lstStyle/>
        <a:p>
          <a:endParaRPr lang="cs-CZ"/>
        </a:p>
      </dgm:t>
    </dgm:pt>
    <dgm:pt modelId="{9E15A669-F395-45A1-B580-A21D3B8DBFF7}">
      <dgm:prSet/>
      <dgm:spPr/>
      <dgm:t>
        <a:bodyPr/>
        <a:lstStyle/>
        <a:p>
          <a:pPr>
            <a:lnSpc>
              <a:spcPct val="100000"/>
            </a:lnSpc>
          </a:pPr>
          <a:r>
            <a:rPr lang="cs-CZ" dirty="0"/>
            <a:t>As a </a:t>
          </a:r>
          <a:r>
            <a:rPr lang="cs-CZ" dirty="0" err="1"/>
            <a:t>citizen</a:t>
          </a:r>
          <a:endParaRPr lang="cs-CZ" dirty="0"/>
        </a:p>
      </dgm:t>
    </dgm:pt>
    <dgm:pt modelId="{A76213DD-5D88-4743-8A37-D8DF0A1CFE85}" type="parTrans" cxnId="{A439ABEE-D810-4843-964A-2A37D5B85892}">
      <dgm:prSet/>
      <dgm:spPr/>
      <dgm:t>
        <a:bodyPr/>
        <a:lstStyle/>
        <a:p>
          <a:endParaRPr lang="cs-CZ"/>
        </a:p>
      </dgm:t>
    </dgm:pt>
    <dgm:pt modelId="{D1ACA5E5-0E34-4F22-B987-8F0BC4904BDD}" type="sibTrans" cxnId="{A439ABEE-D810-4843-964A-2A37D5B85892}">
      <dgm:prSet/>
      <dgm:spPr/>
      <dgm:t>
        <a:bodyPr/>
        <a:lstStyle/>
        <a:p>
          <a:endParaRPr lang="cs-CZ"/>
        </a:p>
      </dgm:t>
    </dgm:pt>
    <dgm:pt modelId="{773E74CE-1FD0-4D6B-8F0A-AC6472EBE292}">
      <dgm:prSet/>
      <dgm:spPr/>
      <dgm:t>
        <a:bodyPr/>
        <a:lstStyle/>
        <a:p>
          <a:pPr>
            <a:lnSpc>
              <a:spcPct val="100000"/>
            </a:lnSpc>
          </a:pPr>
          <a:r>
            <a:rPr lang="cs-CZ"/>
            <a:t>to health protection. </a:t>
          </a:r>
        </a:p>
      </dgm:t>
    </dgm:pt>
    <dgm:pt modelId="{D4C829F9-F4A4-48B0-A0D1-E1902BA53EEF}" type="parTrans" cxnId="{C0F994D1-342F-4C2B-BBC1-07598A963C6B}">
      <dgm:prSet/>
      <dgm:spPr/>
      <dgm:t>
        <a:bodyPr/>
        <a:lstStyle/>
        <a:p>
          <a:endParaRPr lang="cs-CZ"/>
        </a:p>
      </dgm:t>
    </dgm:pt>
    <dgm:pt modelId="{1E054738-3C34-4492-9C71-AB8952AAA29B}" type="sibTrans" cxnId="{C0F994D1-342F-4C2B-BBC1-07598A963C6B}">
      <dgm:prSet/>
      <dgm:spPr/>
      <dgm:t>
        <a:bodyPr/>
        <a:lstStyle/>
        <a:p>
          <a:endParaRPr lang="cs-CZ"/>
        </a:p>
      </dgm:t>
    </dgm:pt>
    <dgm:pt modelId="{2AAAAFC1-9FA2-4CC8-B010-40171EA58F33}">
      <dgm:prSet/>
      <dgm:spPr/>
      <dgm:t>
        <a:bodyPr/>
        <a:lstStyle/>
        <a:p>
          <a:pPr>
            <a:lnSpc>
              <a:spcPct val="100000"/>
            </a:lnSpc>
          </a:pPr>
          <a:r>
            <a:rPr lang="cs-CZ" dirty="0"/>
            <a:t>to free </a:t>
          </a:r>
          <a:r>
            <a:rPr lang="cs-CZ" dirty="0" err="1"/>
            <a:t>health</a:t>
          </a:r>
          <a:r>
            <a:rPr lang="cs-CZ" dirty="0"/>
            <a:t> care</a:t>
          </a:r>
        </a:p>
      </dgm:t>
    </dgm:pt>
    <dgm:pt modelId="{CD75F5DE-0433-4A61-A0D1-55F9DEBFDC21}" type="parTrans" cxnId="{A94D8D12-A644-48DF-AA64-12BE1E9D7147}">
      <dgm:prSet/>
      <dgm:spPr/>
      <dgm:t>
        <a:bodyPr/>
        <a:lstStyle/>
        <a:p>
          <a:endParaRPr lang="cs-CZ"/>
        </a:p>
      </dgm:t>
    </dgm:pt>
    <dgm:pt modelId="{32CBB711-300F-45E4-A97E-4B94D07C66D1}" type="sibTrans" cxnId="{A94D8D12-A644-48DF-AA64-12BE1E9D7147}">
      <dgm:prSet/>
      <dgm:spPr/>
      <dgm:t>
        <a:bodyPr/>
        <a:lstStyle/>
        <a:p>
          <a:endParaRPr lang="cs-CZ"/>
        </a:p>
      </dgm:t>
    </dgm:pt>
    <dgm:pt modelId="{2E9C357C-84DC-474E-B65F-371CECD5BBE2}">
      <dgm:prSet/>
      <dgm:spPr/>
      <dgm:t>
        <a:bodyPr/>
        <a:lstStyle/>
        <a:p>
          <a:pPr>
            <a:lnSpc>
              <a:spcPct val="100000"/>
            </a:lnSpc>
          </a:pPr>
          <a:r>
            <a:rPr lang="en-US" dirty="0"/>
            <a:t>right to medical aids under conditions provided by law</a:t>
          </a:r>
          <a:r>
            <a:rPr lang="cs-CZ" dirty="0"/>
            <a:t>.</a:t>
          </a:r>
        </a:p>
      </dgm:t>
    </dgm:pt>
    <dgm:pt modelId="{1819CAA7-6945-4EB4-AE4A-2A9D6065183C}" type="parTrans" cxnId="{6C4E398D-D018-4577-93A6-D9BDD9A50282}">
      <dgm:prSet/>
      <dgm:spPr/>
      <dgm:t>
        <a:bodyPr/>
        <a:lstStyle/>
        <a:p>
          <a:endParaRPr lang="cs-CZ"/>
        </a:p>
      </dgm:t>
    </dgm:pt>
    <dgm:pt modelId="{938EEA2D-484B-497D-AC9F-81B30EF15513}" type="sibTrans" cxnId="{6C4E398D-D018-4577-93A6-D9BDD9A50282}">
      <dgm:prSet/>
      <dgm:spPr/>
      <dgm:t>
        <a:bodyPr/>
        <a:lstStyle/>
        <a:p>
          <a:endParaRPr lang="cs-CZ"/>
        </a:p>
      </dgm:t>
    </dgm:pt>
    <dgm:pt modelId="{D20D63EE-5478-4B09-9A51-7AE35CCFA5D0}">
      <dgm:prSet/>
      <dgm:spPr/>
      <dgm:t>
        <a:bodyPr/>
        <a:lstStyle/>
        <a:p>
          <a:pPr>
            <a:lnSpc>
              <a:spcPct val="100000"/>
            </a:lnSpc>
          </a:pPr>
          <a:r>
            <a:rPr lang="cs-CZ" dirty="0"/>
            <a:t>As a </a:t>
          </a:r>
          <a:r>
            <a:rPr lang="cs-CZ" dirty="0" err="1"/>
            <a:t>policyholder</a:t>
          </a:r>
          <a:endParaRPr lang="cs-CZ" dirty="0"/>
        </a:p>
      </dgm:t>
    </dgm:pt>
    <dgm:pt modelId="{30535744-7E4F-4318-B5CA-8842107D63EA}" type="parTrans" cxnId="{7FCA24E7-AF53-4C59-BA64-2E71D3667041}">
      <dgm:prSet/>
      <dgm:spPr/>
      <dgm:t>
        <a:bodyPr/>
        <a:lstStyle/>
        <a:p>
          <a:endParaRPr lang="cs-CZ"/>
        </a:p>
      </dgm:t>
    </dgm:pt>
    <dgm:pt modelId="{E834E4B0-84AF-4348-AD81-AA6787289F61}" type="sibTrans" cxnId="{7FCA24E7-AF53-4C59-BA64-2E71D3667041}">
      <dgm:prSet/>
      <dgm:spPr/>
      <dgm:t>
        <a:bodyPr/>
        <a:lstStyle/>
        <a:p>
          <a:endParaRPr lang="cs-CZ"/>
        </a:p>
      </dgm:t>
    </dgm:pt>
    <dgm:pt modelId="{0269DBB4-3E8B-49A1-90AE-42AAF122BCBD}">
      <dgm:prSet/>
      <dgm:spPr/>
      <dgm:t>
        <a:bodyPr/>
        <a:lstStyle/>
        <a:p>
          <a:pPr>
            <a:lnSpc>
              <a:spcPct val="100000"/>
            </a:lnSpc>
          </a:pPr>
          <a:r>
            <a:rPr lang="en-US"/>
            <a:t>to </a:t>
          </a:r>
          <a:r>
            <a:rPr lang="en-US" noProof="0"/>
            <a:t>choose</a:t>
          </a:r>
          <a:r>
            <a:rPr lang="cs-CZ"/>
            <a:t> </a:t>
          </a:r>
          <a:r>
            <a:rPr lang="en-US"/>
            <a:t>the health insurance company</a:t>
          </a:r>
          <a:endParaRPr lang="cs-CZ"/>
        </a:p>
      </dgm:t>
    </dgm:pt>
    <dgm:pt modelId="{5FA6DF48-A7CB-4119-9815-E834940FA08D}" type="parTrans" cxnId="{0667F2BE-DDAE-432F-81CF-EBA1169AFAE5}">
      <dgm:prSet/>
      <dgm:spPr/>
      <dgm:t>
        <a:bodyPr/>
        <a:lstStyle/>
        <a:p>
          <a:endParaRPr lang="cs-CZ"/>
        </a:p>
      </dgm:t>
    </dgm:pt>
    <dgm:pt modelId="{8DACF25D-1EFF-4957-805F-4A5473D97F80}" type="sibTrans" cxnId="{0667F2BE-DDAE-432F-81CF-EBA1169AFAE5}">
      <dgm:prSet/>
      <dgm:spPr/>
      <dgm:t>
        <a:bodyPr/>
        <a:lstStyle/>
        <a:p>
          <a:endParaRPr lang="cs-CZ"/>
        </a:p>
      </dgm:t>
    </dgm:pt>
    <dgm:pt modelId="{63BD814D-6F9D-4E19-A6CB-1879AC104AB7}">
      <dgm:prSet/>
      <dgm:spPr/>
      <dgm:t>
        <a:bodyPr/>
        <a:lstStyle/>
        <a:p>
          <a:pPr>
            <a:lnSpc>
              <a:spcPct val="100000"/>
            </a:lnSpc>
          </a:pPr>
          <a:r>
            <a:rPr lang="cs-CZ" dirty="0"/>
            <a:t>to t</a:t>
          </a:r>
          <a:r>
            <a:rPr lang="en-US" dirty="0" err="1"/>
            <a:t>ime</a:t>
          </a:r>
          <a:r>
            <a:rPr lang="en-US" dirty="0"/>
            <a:t> and the local accessibility</a:t>
          </a:r>
          <a:r>
            <a:rPr lang="cs-CZ" dirty="0"/>
            <a:t> and </a:t>
          </a:r>
          <a:r>
            <a:rPr lang="en-US" noProof="0" dirty="0"/>
            <a:t>availability</a:t>
          </a:r>
          <a:r>
            <a:rPr lang="cs-CZ" noProof="0" dirty="0"/>
            <a:t> </a:t>
          </a:r>
          <a:r>
            <a:rPr lang="cs-CZ" noProof="0" dirty="0" err="1"/>
            <a:t>of</a:t>
          </a:r>
          <a:r>
            <a:rPr lang="en-US" dirty="0"/>
            <a:t> paid services</a:t>
          </a:r>
          <a:endParaRPr lang="cs-CZ" dirty="0"/>
        </a:p>
      </dgm:t>
    </dgm:pt>
    <dgm:pt modelId="{809226A1-E5C5-4BBD-9F97-164B8B2453FC}" type="parTrans" cxnId="{3A8ECF1E-FD4A-499C-A72A-6720F5CC56BE}">
      <dgm:prSet/>
      <dgm:spPr/>
      <dgm:t>
        <a:bodyPr/>
        <a:lstStyle/>
        <a:p>
          <a:endParaRPr lang="cs-CZ"/>
        </a:p>
      </dgm:t>
    </dgm:pt>
    <dgm:pt modelId="{85D6BA6C-B826-4375-82B7-7F1D90D8196B}" type="sibTrans" cxnId="{3A8ECF1E-FD4A-499C-A72A-6720F5CC56BE}">
      <dgm:prSet/>
      <dgm:spPr/>
      <dgm:t>
        <a:bodyPr/>
        <a:lstStyle/>
        <a:p>
          <a:endParaRPr lang="cs-CZ"/>
        </a:p>
      </dgm:t>
    </dgm:pt>
    <dgm:pt modelId="{69E9847F-7071-476A-A2AC-F5205954FB23}">
      <dgm:prSet/>
      <dgm:spPr/>
      <dgm:t>
        <a:bodyPr/>
        <a:lstStyle/>
        <a:p>
          <a:pPr>
            <a:lnSpc>
              <a:spcPct val="100000"/>
            </a:lnSpc>
          </a:pPr>
          <a:r>
            <a:rPr lang="en-US"/>
            <a:t>On medicinal product and foods for special medical purposes</a:t>
          </a:r>
          <a:endParaRPr lang="cs-CZ"/>
        </a:p>
      </dgm:t>
    </dgm:pt>
    <dgm:pt modelId="{DD1A3E7F-02BE-431A-B7FC-F236FE914394}" type="parTrans" cxnId="{830B9C1F-65DA-489D-BA6B-E9D1CC235296}">
      <dgm:prSet/>
      <dgm:spPr/>
      <dgm:t>
        <a:bodyPr/>
        <a:lstStyle/>
        <a:p>
          <a:endParaRPr lang="cs-CZ"/>
        </a:p>
      </dgm:t>
    </dgm:pt>
    <dgm:pt modelId="{CB137ACB-D228-415E-A6BF-36D1E2C9F68A}" type="sibTrans" cxnId="{830B9C1F-65DA-489D-BA6B-E9D1CC235296}">
      <dgm:prSet/>
      <dgm:spPr/>
      <dgm:t>
        <a:bodyPr/>
        <a:lstStyle/>
        <a:p>
          <a:endParaRPr lang="cs-CZ"/>
        </a:p>
      </dgm:t>
    </dgm:pt>
    <dgm:pt modelId="{196F79CF-ED38-40A1-9476-918CA2F14C47}">
      <dgm:prSet/>
      <dgm:spPr/>
      <dgm:t>
        <a:bodyPr/>
        <a:lstStyle/>
        <a:p>
          <a:pPr>
            <a:lnSpc>
              <a:spcPct val="100000"/>
            </a:lnSpc>
          </a:pPr>
          <a:r>
            <a:rPr lang="cs-CZ" dirty="0"/>
            <a:t>As a </a:t>
          </a:r>
          <a:r>
            <a:rPr lang="cs-CZ" dirty="0" err="1"/>
            <a:t>patient</a:t>
          </a:r>
          <a:endParaRPr lang="cs-CZ" dirty="0"/>
        </a:p>
      </dgm:t>
    </dgm:pt>
    <dgm:pt modelId="{017DF17A-439A-4EAD-A4AF-543AFFCEA567}" type="parTrans" cxnId="{345A555C-044F-4CB4-9BA6-C736AA2A55C3}">
      <dgm:prSet/>
      <dgm:spPr/>
      <dgm:t>
        <a:bodyPr/>
        <a:lstStyle/>
        <a:p>
          <a:endParaRPr lang="cs-CZ"/>
        </a:p>
      </dgm:t>
    </dgm:pt>
    <dgm:pt modelId="{CCA60FA7-A30C-4530-8CCC-5DD33D42C527}" type="sibTrans" cxnId="{345A555C-044F-4CB4-9BA6-C736AA2A55C3}">
      <dgm:prSet/>
      <dgm:spPr/>
      <dgm:t>
        <a:bodyPr/>
        <a:lstStyle/>
        <a:p>
          <a:endParaRPr lang="cs-CZ"/>
        </a:p>
      </dgm:t>
    </dgm:pt>
    <dgm:pt modelId="{C40E428E-3EC3-479A-A577-765AF3074BCF}">
      <dgm:prSet/>
      <dgm:spPr/>
      <dgm:t>
        <a:bodyPr/>
        <a:lstStyle/>
        <a:p>
          <a:pPr>
            <a:lnSpc>
              <a:spcPct val="100000"/>
            </a:lnSpc>
          </a:pPr>
          <a:endParaRPr lang="cs-CZ"/>
        </a:p>
      </dgm:t>
    </dgm:pt>
    <dgm:pt modelId="{E793AD07-D351-4C90-A6C3-94507F72814E}" type="parTrans" cxnId="{5D1ADBA3-07D1-4416-B2F2-7DA76965BCA7}">
      <dgm:prSet/>
      <dgm:spPr/>
      <dgm:t>
        <a:bodyPr/>
        <a:lstStyle/>
        <a:p>
          <a:endParaRPr lang="cs-CZ"/>
        </a:p>
      </dgm:t>
    </dgm:pt>
    <dgm:pt modelId="{B11ED3DA-3143-4B8B-A179-D6B4ED94E910}" type="sibTrans" cxnId="{5D1ADBA3-07D1-4416-B2F2-7DA76965BCA7}">
      <dgm:prSet/>
      <dgm:spPr/>
      <dgm:t>
        <a:bodyPr/>
        <a:lstStyle/>
        <a:p>
          <a:endParaRPr lang="cs-CZ"/>
        </a:p>
      </dgm:t>
    </dgm:pt>
    <dgm:pt modelId="{1A85F6C4-A6F9-4214-A843-82B36B274FF3}">
      <dgm:prSet/>
      <dgm:spPr/>
      <dgm:t>
        <a:bodyPr/>
        <a:lstStyle/>
        <a:p>
          <a:pPr>
            <a:lnSpc>
              <a:spcPct val="100000"/>
            </a:lnSpc>
          </a:pPr>
          <a:r>
            <a:rPr lang="en-US"/>
            <a:t>"Patients means a natural person, which are provided by the health services"</a:t>
          </a:r>
          <a:endParaRPr lang="cs-CZ"/>
        </a:p>
      </dgm:t>
    </dgm:pt>
    <dgm:pt modelId="{C6D3BC7E-5A7C-44B1-B780-8751306F31B7}" type="parTrans" cxnId="{3AFB96DB-2E49-4B7B-9B00-ECD33D162A28}">
      <dgm:prSet/>
      <dgm:spPr/>
      <dgm:t>
        <a:bodyPr/>
        <a:lstStyle/>
        <a:p>
          <a:endParaRPr lang="cs-CZ"/>
        </a:p>
      </dgm:t>
    </dgm:pt>
    <dgm:pt modelId="{E8D07A17-99EA-4EAE-86E5-67F5016E258F}" type="sibTrans" cxnId="{3AFB96DB-2E49-4B7B-9B00-ECD33D162A28}">
      <dgm:prSet/>
      <dgm:spPr/>
      <dgm:t>
        <a:bodyPr/>
        <a:lstStyle/>
        <a:p>
          <a:endParaRPr lang="cs-CZ"/>
        </a:p>
      </dgm:t>
    </dgm:pt>
    <dgm:pt modelId="{C91FCBA3-C46C-4C82-BCC1-A5B123AB929C}">
      <dgm:prSet/>
      <dgm:spPr/>
      <dgm:t>
        <a:bodyPr/>
        <a:lstStyle/>
        <a:p>
          <a:pPr>
            <a:lnSpc>
              <a:spcPct val="100000"/>
            </a:lnSpc>
          </a:pPr>
          <a:endParaRPr lang="cs-CZ" dirty="0"/>
        </a:p>
      </dgm:t>
    </dgm:pt>
    <dgm:pt modelId="{26C53418-5ED2-46D1-9D4B-CC192AE6AD3F}" type="parTrans" cxnId="{8213271C-6255-4192-8888-3D227EF267AC}">
      <dgm:prSet/>
      <dgm:spPr/>
      <dgm:t>
        <a:bodyPr/>
        <a:lstStyle/>
        <a:p>
          <a:endParaRPr lang="cs-CZ"/>
        </a:p>
      </dgm:t>
    </dgm:pt>
    <dgm:pt modelId="{E07979D5-3238-4812-A884-9A7F40EEAD65}" type="sibTrans" cxnId="{8213271C-6255-4192-8888-3D227EF267AC}">
      <dgm:prSet/>
      <dgm:spPr/>
      <dgm:t>
        <a:bodyPr/>
        <a:lstStyle/>
        <a:p>
          <a:endParaRPr lang="cs-CZ"/>
        </a:p>
      </dgm:t>
    </dgm:pt>
    <dgm:pt modelId="{207DE78D-701A-4135-9F08-689409B97743}">
      <dgm:prSet/>
      <dgm:spPr/>
      <dgm:t>
        <a:bodyPr/>
        <a:lstStyle/>
        <a:p>
          <a:pPr>
            <a:lnSpc>
              <a:spcPct val="100000"/>
            </a:lnSpc>
          </a:pPr>
          <a:r>
            <a:rPr lang="en-US"/>
            <a:t>His rights correspond</a:t>
          </a:r>
          <a:r>
            <a:rPr lang="cs-CZ"/>
            <a:t> with</a:t>
          </a:r>
          <a:r>
            <a:rPr lang="en-US"/>
            <a:t> obligations </a:t>
          </a:r>
          <a:r>
            <a:rPr lang="cs-CZ"/>
            <a:t>of healthcare </a:t>
          </a:r>
          <a:r>
            <a:rPr lang="en-US"/>
            <a:t>provider</a:t>
          </a:r>
          <a:r>
            <a:rPr lang="cs-CZ"/>
            <a:t> and </a:t>
          </a:r>
          <a:r>
            <a:rPr lang="en-US"/>
            <a:t>medical staff</a:t>
          </a:r>
        </a:p>
      </dgm:t>
    </dgm:pt>
    <dgm:pt modelId="{9DA9025C-58B1-41EA-884C-845BC82BBE8D}" type="parTrans" cxnId="{7FF2AD8C-F313-4EC0-84C1-8FA3B9CD9B81}">
      <dgm:prSet/>
      <dgm:spPr/>
      <dgm:t>
        <a:bodyPr/>
        <a:lstStyle/>
        <a:p>
          <a:endParaRPr lang="cs-CZ"/>
        </a:p>
      </dgm:t>
    </dgm:pt>
    <dgm:pt modelId="{DFCBACE0-AE21-45C6-88FE-D5DB43F95DC2}" type="sibTrans" cxnId="{7FF2AD8C-F313-4EC0-84C1-8FA3B9CD9B81}">
      <dgm:prSet/>
      <dgm:spPr/>
      <dgm:t>
        <a:bodyPr/>
        <a:lstStyle/>
        <a:p>
          <a:endParaRPr lang="cs-CZ"/>
        </a:p>
      </dgm:t>
    </dgm:pt>
    <dgm:pt modelId="{D81A4DA8-BE36-419D-A1D6-77C494C1C556}">
      <dgm:prSet/>
      <dgm:spPr/>
      <dgm:t>
        <a:bodyPr/>
        <a:lstStyle/>
        <a:p>
          <a:pPr>
            <a:lnSpc>
              <a:spcPct val="100000"/>
            </a:lnSpc>
          </a:pPr>
          <a:r>
            <a:rPr lang="cs-CZ"/>
            <a:t>(</a:t>
          </a:r>
          <a:r>
            <a:rPr lang="en-US"/>
            <a:t>Charter of Fundamental Rights and Freedoms</a:t>
          </a:r>
          <a:r>
            <a:rPr lang="cs-CZ"/>
            <a:t>)</a:t>
          </a:r>
        </a:p>
      </dgm:t>
    </dgm:pt>
    <dgm:pt modelId="{AA822023-967A-49FE-8EB1-B7F6AD25DA10}" type="parTrans" cxnId="{A917E0AC-D958-4160-B45D-6E2C6F2568A5}">
      <dgm:prSet/>
      <dgm:spPr/>
      <dgm:t>
        <a:bodyPr/>
        <a:lstStyle/>
        <a:p>
          <a:endParaRPr lang="cs-CZ"/>
        </a:p>
      </dgm:t>
    </dgm:pt>
    <dgm:pt modelId="{3A9928B6-255F-419F-BF94-34B7723CCEE4}" type="sibTrans" cxnId="{A917E0AC-D958-4160-B45D-6E2C6F2568A5}">
      <dgm:prSet/>
      <dgm:spPr/>
      <dgm:t>
        <a:bodyPr/>
        <a:lstStyle/>
        <a:p>
          <a:endParaRPr lang="cs-CZ"/>
        </a:p>
      </dgm:t>
    </dgm:pt>
    <dgm:pt modelId="{143E8572-E0ED-4BFE-BF17-3D6CF4F4E636}" type="pres">
      <dgm:prSet presAssocID="{5EFB4BBA-E5AA-4B4F-AD2F-CB5812B18213}" presName="root" presStyleCnt="0">
        <dgm:presLayoutVars>
          <dgm:dir/>
          <dgm:resizeHandles val="exact"/>
        </dgm:presLayoutVars>
      </dgm:prSet>
      <dgm:spPr/>
    </dgm:pt>
    <dgm:pt modelId="{64EF08E3-0CA3-45EE-857F-6D96A7A7B04A}" type="pres">
      <dgm:prSet presAssocID="{9E15A669-F395-45A1-B580-A21D3B8DBFF7}" presName="compNode" presStyleCnt="0"/>
      <dgm:spPr/>
    </dgm:pt>
    <dgm:pt modelId="{040D21D2-F4C6-43FF-8C5F-1F2295489A16}" type="pres">
      <dgm:prSet presAssocID="{9E15A669-F395-45A1-B580-A21D3B8DBFF7}" presName="bgRect" presStyleLbl="bgShp" presStyleIdx="0" presStyleCnt="3"/>
      <dgm:spPr/>
    </dgm:pt>
    <dgm:pt modelId="{3DCCC1DC-1A73-4ED9-AC00-EDC49C2281E8}" type="pres">
      <dgm:prSet presAssocID="{9E15A669-F395-45A1-B580-A21D3B8DBFF7}"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Doctor"/>
        </a:ext>
      </dgm:extLst>
    </dgm:pt>
    <dgm:pt modelId="{A8D7C6E5-3FF5-4A84-8E94-80B8DE6F1C46}" type="pres">
      <dgm:prSet presAssocID="{9E15A669-F395-45A1-B580-A21D3B8DBFF7}" presName="spaceRect" presStyleCnt="0"/>
      <dgm:spPr/>
    </dgm:pt>
    <dgm:pt modelId="{DF8F1D8D-6774-418B-98C3-4D82B7A6E2EE}" type="pres">
      <dgm:prSet presAssocID="{9E15A669-F395-45A1-B580-A21D3B8DBFF7}" presName="parTx" presStyleLbl="revTx" presStyleIdx="0" presStyleCnt="6" custLinFactNeighborX="-18084" custLinFactNeighborY="-556">
        <dgm:presLayoutVars>
          <dgm:chMax val="0"/>
          <dgm:chPref val="0"/>
        </dgm:presLayoutVars>
      </dgm:prSet>
      <dgm:spPr/>
    </dgm:pt>
    <dgm:pt modelId="{327888D5-E1F5-4978-AA0A-CD1E8A1D034E}" type="pres">
      <dgm:prSet presAssocID="{9E15A669-F395-45A1-B580-A21D3B8DBFF7}" presName="desTx" presStyleLbl="revTx" presStyleIdx="1" presStyleCnt="6" custScaleX="174319" custLinFactNeighborX="-18464" custLinFactNeighborY="-556">
        <dgm:presLayoutVars/>
      </dgm:prSet>
      <dgm:spPr/>
    </dgm:pt>
    <dgm:pt modelId="{00E1EDCF-5AFE-4DD0-A12F-CAB897290119}" type="pres">
      <dgm:prSet presAssocID="{D1ACA5E5-0E34-4F22-B987-8F0BC4904BDD}" presName="sibTrans" presStyleCnt="0"/>
      <dgm:spPr/>
    </dgm:pt>
    <dgm:pt modelId="{872918CF-F127-4B7B-8BEB-5B45EDF8306A}" type="pres">
      <dgm:prSet presAssocID="{D20D63EE-5478-4B09-9A51-7AE35CCFA5D0}" presName="compNode" presStyleCnt="0"/>
      <dgm:spPr/>
    </dgm:pt>
    <dgm:pt modelId="{5FDE5DDB-E0E1-4D78-8F5C-82067EA88C15}" type="pres">
      <dgm:prSet presAssocID="{D20D63EE-5478-4B09-9A51-7AE35CCFA5D0}" presName="bgRect" presStyleLbl="bgShp" presStyleIdx="1" presStyleCnt="3"/>
      <dgm:spPr/>
    </dgm:pt>
    <dgm:pt modelId="{5B785900-2E2B-4C4C-826A-E798EF55D7BC}" type="pres">
      <dgm:prSet presAssocID="{D20D63EE-5478-4B09-9A51-7AE35CCFA5D0}"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First Aid Kit"/>
        </a:ext>
      </dgm:extLst>
    </dgm:pt>
    <dgm:pt modelId="{504D4ADA-6887-4A0D-B5AB-6FCAAAAD051C}" type="pres">
      <dgm:prSet presAssocID="{D20D63EE-5478-4B09-9A51-7AE35CCFA5D0}" presName="spaceRect" presStyleCnt="0"/>
      <dgm:spPr/>
    </dgm:pt>
    <dgm:pt modelId="{B7CB260B-8B2F-43DD-B8EC-12F962369CD0}" type="pres">
      <dgm:prSet presAssocID="{D20D63EE-5478-4B09-9A51-7AE35CCFA5D0}" presName="parTx" presStyleLbl="revTx" presStyleIdx="2" presStyleCnt="6" custLinFactNeighborX="-18084" custLinFactNeighborY="199">
        <dgm:presLayoutVars>
          <dgm:chMax val="0"/>
          <dgm:chPref val="0"/>
        </dgm:presLayoutVars>
      </dgm:prSet>
      <dgm:spPr/>
    </dgm:pt>
    <dgm:pt modelId="{E8200655-26BC-46A3-8A48-0539D33CD8EF}" type="pres">
      <dgm:prSet presAssocID="{D20D63EE-5478-4B09-9A51-7AE35CCFA5D0}" presName="desTx" presStyleLbl="revTx" presStyleIdx="3" presStyleCnt="6" custScaleX="153954" custLinFactNeighborX="-31203" custLinFactNeighborY="-234">
        <dgm:presLayoutVars/>
      </dgm:prSet>
      <dgm:spPr/>
    </dgm:pt>
    <dgm:pt modelId="{67BCEBA4-6573-4BE0-902B-F7F21B94325C}" type="pres">
      <dgm:prSet presAssocID="{E834E4B0-84AF-4348-AD81-AA6787289F61}" presName="sibTrans" presStyleCnt="0"/>
      <dgm:spPr/>
    </dgm:pt>
    <dgm:pt modelId="{E2487A27-68DA-40B3-B1B1-EA5A1970F1F2}" type="pres">
      <dgm:prSet presAssocID="{196F79CF-ED38-40A1-9476-918CA2F14C47}" presName="compNode" presStyleCnt="0"/>
      <dgm:spPr/>
    </dgm:pt>
    <dgm:pt modelId="{952F055F-D931-48DB-AA77-F62D054DC74F}" type="pres">
      <dgm:prSet presAssocID="{196F79CF-ED38-40A1-9476-918CA2F14C47}" presName="bgRect" presStyleLbl="bgShp" presStyleIdx="2" presStyleCnt="3"/>
      <dgm:spPr/>
    </dgm:pt>
    <dgm:pt modelId="{D6F1F874-31E5-46C5-9250-D2373CABDDA9}" type="pres">
      <dgm:prSet presAssocID="{196F79CF-ED38-40A1-9476-918CA2F14C47}"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Ambulance"/>
        </a:ext>
      </dgm:extLst>
    </dgm:pt>
    <dgm:pt modelId="{A580D6B4-B5EA-48FF-ACA8-651757E50C25}" type="pres">
      <dgm:prSet presAssocID="{196F79CF-ED38-40A1-9476-918CA2F14C47}" presName="spaceRect" presStyleCnt="0"/>
      <dgm:spPr/>
    </dgm:pt>
    <dgm:pt modelId="{A9E94FFD-A731-4814-9ACC-92A4F193EE6B}" type="pres">
      <dgm:prSet presAssocID="{196F79CF-ED38-40A1-9476-918CA2F14C47}" presName="parTx" presStyleLbl="revTx" presStyleIdx="4" presStyleCnt="6" custLinFactNeighborX="-18061" custLinFactNeighborY="955">
        <dgm:presLayoutVars>
          <dgm:chMax val="0"/>
          <dgm:chPref val="0"/>
        </dgm:presLayoutVars>
      </dgm:prSet>
      <dgm:spPr/>
    </dgm:pt>
    <dgm:pt modelId="{2689F11F-EB55-4716-BF30-E8CA013F469D}" type="pres">
      <dgm:prSet presAssocID="{196F79CF-ED38-40A1-9476-918CA2F14C47}" presName="desTx" presStyleLbl="revTx" presStyleIdx="5" presStyleCnt="6" custScaleX="154992" custLinFactNeighborX="-16549" custLinFactNeighborY="955">
        <dgm:presLayoutVars/>
      </dgm:prSet>
      <dgm:spPr/>
    </dgm:pt>
  </dgm:ptLst>
  <dgm:cxnLst>
    <dgm:cxn modelId="{7CA35802-6EBE-4306-AC4E-228CC295E637}" type="presOf" srcId="{196F79CF-ED38-40A1-9476-918CA2F14C47}" destId="{A9E94FFD-A731-4814-9ACC-92A4F193EE6B}" srcOrd="0" destOrd="0" presId="urn:microsoft.com/office/officeart/2018/2/layout/IconVerticalSolidList"/>
    <dgm:cxn modelId="{5777B402-378B-445B-BA18-B19F6D1D0C7F}" type="presOf" srcId="{D81A4DA8-BE36-419D-A1D6-77C494C1C556}" destId="{327888D5-E1F5-4978-AA0A-CD1E8A1D034E}" srcOrd="0" destOrd="3" presId="urn:microsoft.com/office/officeart/2018/2/layout/IconVerticalSolidList"/>
    <dgm:cxn modelId="{A94D8D12-A644-48DF-AA64-12BE1E9D7147}" srcId="{9E15A669-F395-45A1-B580-A21D3B8DBFF7}" destId="{2AAAAFC1-9FA2-4CC8-B010-40171EA58F33}" srcOrd="1" destOrd="0" parTransId="{CD75F5DE-0433-4A61-A0D1-55F9DEBFDC21}" sibTransId="{32CBB711-300F-45E4-A97E-4B94D07C66D1}"/>
    <dgm:cxn modelId="{8213271C-6255-4192-8888-3D227EF267AC}" srcId="{196F79CF-ED38-40A1-9476-918CA2F14C47}" destId="{C91FCBA3-C46C-4C82-BCC1-A5B123AB929C}" srcOrd="1" destOrd="0" parTransId="{26C53418-5ED2-46D1-9D4B-CC192AE6AD3F}" sibTransId="{E07979D5-3238-4812-A884-9A7F40EEAD65}"/>
    <dgm:cxn modelId="{3A8ECF1E-FD4A-499C-A72A-6720F5CC56BE}" srcId="{D20D63EE-5478-4B09-9A51-7AE35CCFA5D0}" destId="{63BD814D-6F9D-4E19-A6CB-1879AC104AB7}" srcOrd="1" destOrd="0" parTransId="{809226A1-E5C5-4BBD-9F97-164B8B2453FC}" sibTransId="{85D6BA6C-B826-4375-82B7-7F1D90D8196B}"/>
    <dgm:cxn modelId="{830B9C1F-65DA-489D-BA6B-E9D1CC235296}" srcId="{D20D63EE-5478-4B09-9A51-7AE35CCFA5D0}" destId="{69E9847F-7071-476A-A2AC-F5205954FB23}" srcOrd="2" destOrd="0" parTransId="{DD1A3E7F-02BE-431A-B7FC-F236FE914394}" sibTransId="{CB137ACB-D228-415E-A6BF-36D1E2C9F68A}"/>
    <dgm:cxn modelId="{E5AEA61F-4C5A-4B8B-B748-86AF589BD1E2}" type="presOf" srcId="{C40E428E-3EC3-479A-A577-765AF3074BCF}" destId="{2689F11F-EB55-4716-BF30-E8CA013F469D}" srcOrd="0" destOrd="3" presId="urn:microsoft.com/office/officeart/2018/2/layout/IconVerticalSolidList"/>
    <dgm:cxn modelId="{345A555C-044F-4CB4-9BA6-C736AA2A55C3}" srcId="{5EFB4BBA-E5AA-4B4F-AD2F-CB5812B18213}" destId="{196F79CF-ED38-40A1-9476-918CA2F14C47}" srcOrd="2" destOrd="0" parTransId="{017DF17A-439A-4EAD-A4AF-543AFFCEA567}" sibTransId="{CCA60FA7-A30C-4530-8CCC-5DD33D42C527}"/>
    <dgm:cxn modelId="{D623B344-D65C-4992-95E4-FBC9FDA39E04}" type="presOf" srcId="{63BD814D-6F9D-4E19-A6CB-1879AC104AB7}" destId="{E8200655-26BC-46A3-8A48-0539D33CD8EF}" srcOrd="0" destOrd="1" presId="urn:microsoft.com/office/officeart/2018/2/layout/IconVerticalSolidList"/>
    <dgm:cxn modelId="{4007906B-AB72-4637-A311-D0A867288FA2}" type="presOf" srcId="{9E15A669-F395-45A1-B580-A21D3B8DBFF7}" destId="{DF8F1D8D-6774-418B-98C3-4D82B7A6E2EE}" srcOrd="0" destOrd="0" presId="urn:microsoft.com/office/officeart/2018/2/layout/IconVerticalSolidList"/>
    <dgm:cxn modelId="{088A3B89-DBA9-438C-848B-C6048A0F3C60}" type="presOf" srcId="{2E9C357C-84DC-474E-B65F-371CECD5BBE2}" destId="{327888D5-E1F5-4978-AA0A-CD1E8A1D034E}" srcOrd="0" destOrd="2" presId="urn:microsoft.com/office/officeart/2018/2/layout/IconVerticalSolidList"/>
    <dgm:cxn modelId="{7FF2AD8C-F313-4EC0-84C1-8FA3B9CD9B81}" srcId="{196F79CF-ED38-40A1-9476-918CA2F14C47}" destId="{207DE78D-701A-4135-9F08-689409B97743}" srcOrd="2" destOrd="0" parTransId="{9DA9025C-58B1-41EA-884C-845BC82BBE8D}" sibTransId="{DFCBACE0-AE21-45C6-88FE-D5DB43F95DC2}"/>
    <dgm:cxn modelId="{6C4E398D-D018-4577-93A6-D9BDD9A50282}" srcId="{9E15A669-F395-45A1-B580-A21D3B8DBFF7}" destId="{2E9C357C-84DC-474E-B65F-371CECD5BBE2}" srcOrd="2" destOrd="0" parTransId="{1819CAA7-6945-4EB4-AE4A-2A9D6065183C}" sibTransId="{938EEA2D-484B-497D-AC9F-81B30EF15513}"/>
    <dgm:cxn modelId="{5D1ADBA3-07D1-4416-B2F2-7DA76965BCA7}" srcId="{196F79CF-ED38-40A1-9476-918CA2F14C47}" destId="{C40E428E-3EC3-479A-A577-765AF3074BCF}" srcOrd="3" destOrd="0" parTransId="{E793AD07-D351-4C90-A6C3-94507F72814E}" sibTransId="{B11ED3DA-3143-4B8B-A179-D6B4ED94E910}"/>
    <dgm:cxn modelId="{1330A9AC-8274-4432-A999-A1CAD82D635E}" type="presOf" srcId="{207DE78D-701A-4135-9F08-689409B97743}" destId="{2689F11F-EB55-4716-BF30-E8CA013F469D}" srcOrd="0" destOrd="2" presId="urn:microsoft.com/office/officeart/2018/2/layout/IconVerticalSolidList"/>
    <dgm:cxn modelId="{A917E0AC-D958-4160-B45D-6E2C6F2568A5}" srcId="{9E15A669-F395-45A1-B580-A21D3B8DBFF7}" destId="{D81A4DA8-BE36-419D-A1D6-77C494C1C556}" srcOrd="3" destOrd="0" parTransId="{AA822023-967A-49FE-8EB1-B7F6AD25DA10}" sibTransId="{3A9928B6-255F-419F-BF94-34B7723CCEE4}"/>
    <dgm:cxn modelId="{EA4982B3-A2E0-482E-963E-998836CCB21E}" type="presOf" srcId="{5EFB4BBA-E5AA-4B4F-AD2F-CB5812B18213}" destId="{143E8572-E0ED-4BFE-BF17-3D6CF4F4E636}" srcOrd="0" destOrd="0" presId="urn:microsoft.com/office/officeart/2018/2/layout/IconVerticalSolidList"/>
    <dgm:cxn modelId="{0667F2BE-DDAE-432F-81CF-EBA1169AFAE5}" srcId="{D20D63EE-5478-4B09-9A51-7AE35CCFA5D0}" destId="{0269DBB4-3E8B-49A1-90AE-42AAF122BCBD}" srcOrd="0" destOrd="0" parTransId="{5FA6DF48-A7CB-4119-9815-E834940FA08D}" sibTransId="{8DACF25D-1EFF-4957-805F-4A5473D97F80}"/>
    <dgm:cxn modelId="{EE988ABF-DD37-4A79-B83C-A1FB70CEEE05}" type="presOf" srcId="{1A85F6C4-A6F9-4214-A843-82B36B274FF3}" destId="{2689F11F-EB55-4716-BF30-E8CA013F469D}" srcOrd="0" destOrd="0" presId="urn:microsoft.com/office/officeart/2018/2/layout/IconVerticalSolidList"/>
    <dgm:cxn modelId="{AF399CC5-80CD-4468-8E43-4085C0F45B41}" type="presOf" srcId="{0269DBB4-3E8B-49A1-90AE-42AAF122BCBD}" destId="{E8200655-26BC-46A3-8A48-0539D33CD8EF}" srcOrd="0" destOrd="0" presId="urn:microsoft.com/office/officeart/2018/2/layout/IconVerticalSolidList"/>
    <dgm:cxn modelId="{F4DF9ECA-BFF6-47B4-9D44-FECAED7BC64E}" type="presOf" srcId="{773E74CE-1FD0-4D6B-8F0A-AC6472EBE292}" destId="{327888D5-E1F5-4978-AA0A-CD1E8A1D034E}" srcOrd="0" destOrd="0" presId="urn:microsoft.com/office/officeart/2018/2/layout/IconVerticalSolidList"/>
    <dgm:cxn modelId="{C0F994D1-342F-4C2B-BBC1-07598A963C6B}" srcId="{9E15A669-F395-45A1-B580-A21D3B8DBFF7}" destId="{773E74CE-1FD0-4D6B-8F0A-AC6472EBE292}" srcOrd="0" destOrd="0" parTransId="{D4C829F9-F4A4-48B0-A0D1-E1902BA53EEF}" sibTransId="{1E054738-3C34-4492-9C71-AB8952AAA29B}"/>
    <dgm:cxn modelId="{B889AAD5-D7F8-42FE-A717-75CEDA7DEBEB}" type="presOf" srcId="{69E9847F-7071-476A-A2AC-F5205954FB23}" destId="{E8200655-26BC-46A3-8A48-0539D33CD8EF}" srcOrd="0" destOrd="2" presId="urn:microsoft.com/office/officeart/2018/2/layout/IconVerticalSolidList"/>
    <dgm:cxn modelId="{2AD25DD7-6EB9-40F3-A3E2-5B40A1AB4DC3}" type="presOf" srcId="{D20D63EE-5478-4B09-9A51-7AE35CCFA5D0}" destId="{B7CB260B-8B2F-43DD-B8EC-12F962369CD0}" srcOrd="0" destOrd="0" presId="urn:microsoft.com/office/officeart/2018/2/layout/IconVerticalSolidList"/>
    <dgm:cxn modelId="{67C9B6D7-6402-4ACC-A4F8-C05E78263692}" type="presOf" srcId="{2AAAAFC1-9FA2-4CC8-B010-40171EA58F33}" destId="{327888D5-E1F5-4978-AA0A-CD1E8A1D034E}" srcOrd="0" destOrd="1" presId="urn:microsoft.com/office/officeart/2018/2/layout/IconVerticalSolidList"/>
    <dgm:cxn modelId="{3AFB96DB-2E49-4B7B-9B00-ECD33D162A28}" srcId="{196F79CF-ED38-40A1-9476-918CA2F14C47}" destId="{1A85F6C4-A6F9-4214-A843-82B36B274FF3}" srcOrd="0" destOrd="0" parTransId="{C6D3BC7E-5A7C-44B1-B780-8751306F31B7}" sibTransId="{E8D07A17-99EA-4EAE-86E5-67F5016E258F}"/>
    <dgm:cxn modelId="{9BDE93E4-1D7F-4839-8D8B-24933E9B2BB1}" type="presOf" srcId="{C91FCBA3-C46C-4C82-BCC1-A5B123AB929C}" destId="{2689F11F-EB55-4716-BF30-E8CA013F469D}" srcOrd="0" destOrd="1" presId="urn:microsoft.com/office/officeart/2018/2/layout/IconVerticalSolidList"/>
    <dgm:cxn modelId="{7FCA24E7-AF53-4C59-BA64-2E71D3667041}" srcId="{5EFB4BBA-E5AA-4B4F-AD2F-CB5812B18213}" destId="{D20D63EE-5478-4B09-9A51-7AE35CCFA5D0}" srcOrd="1" destOrd="0" parTransId="{30535744-7E4F-4318-B5CA-8842107D63EA}" sibTransId="{E834E4B0-84AF-4348-AD81-AA6787289F61}"/>
    <dgm:cxn modelId="{A439ABEE-D810-4843-964A-2A37D5B85892}" srcId="{5EFB4BBA-E5AA-4B4F-AD2F-CB5812B18213}" destId="{9E15A669-F395-45A1-B580-A21D3B8DBFF7}" srcOrd="0" destOrd="0" parTransId="{A76213DD-5D88-4743-8A37-D8DF0A1CFE85}" sibTransId="{D1ACA5E5-0E34-4F22-B987-8F0BC4904BDD}"/>
    <dgm:cxn modelId="{9765D6DC-62FD-4BDD-9034-80B48D4B2D4D}" type="presParOf" srcId="{143E8572-E0ED-4BFE-BF17-3D6CF4F4E636}" destId="{64EF08E3-0CA3-45EE-857F-6D96A7A7B04A}" srcOrd="0" destOrd="0" presId="urn:microsoft.com/office/officeart/2018/2/layout/IconVerticalSolidList"/>
    <dgm:cxn modelId="{7CF500BC-D9CD-4FE5-977C-7B6759E94240}" type="presParOf" srcId="{64EF08E3-0CA3-45EE-857F-6D96A7A7B04A}" destId="{040D21D2-F4C6-43FF-8C5F-1F2295489A16}" srcOrd="0" destOrd="0" presId="urn:microsoft.com/office/officeart/2018/2/layout/IconVerticalSolidList"/>
    <dgm:cxn modelId="{F8BDC035-1313-4FFD-AC50-306D3D8DD20A}" type="presParOf" srcId="{64EF08E3-0CA3-45EE-857F-6D96A7A7B04A}" destId="{3DCCC1DC-1A73-4ED9-AC00-EDC49C2281E8}" srcOrd="1" destOrd="0" presId="urn:microsoft.com/office/officeart/2018/2/layout/IconVerticalSolidList"/>
    <dgm:cxn modelId="{44BEFEBB-2645-45CA-A025-1732776CBF2E}" type="presParOf" srcId="{64EF08E3-0CA3-45EE-857F-6D96A7A7B04A}" destId="{A8D7C6E5-3FF5-4A84-8E94-80B8DE6F1C46}" srcOrd="2" destOrd="0" presId="urn:microsoft.com/office/officeart/2018/2/layout/IconVerticalSolidList"/>
    <dgm:cxn modelId="{8E69F822-C775-49FC-8F3C-BDD4CC2A1246}" type="presParOf" srcId="{64EF08E3-0CA3-45EE-857F-6D96A7A7B04A}" destId="{DF8F1D8D-6774-418B-98C3-4D82B7A6E2EE}" srcOrd="3" destOrd="0" presId="urn:microsoft.com/office/officeart/2018/2/layout/IconVerticalSolidList"/>
    <dgm:cxn modelId="{F0A67951-4692-4DAC-9620-9EF0345BC1C0}" type="presParOf" srcId="{64EF08E3-0CA3-45EE-857F-6D96A7A7B04A}" destId="{327888D5-E1F5-4978-AA0A-CD1E8A1D034E}" srcOrd="4" destOrd="0" presId="urn:microsoft.com/office/officeart/2018/2/layout/IconVerticalSolidList"/>
    <dgm:cxn modelId="{470F17CC-19C6-47A6-B969-E9F4E3614C32}" type="presParOf" srcId="{143E8572-E0ED-4BFE-BF17-3D6CF4F4E636}" destId="{00E1EDCF-5AFE-4DD0-A12F-CAB897290119}" srcOrd="1" destOrd="0" presId="urn:microsoft.com/office/officeart/2018/2/layout/IconVerticalSolidList"/>
    <dgm:cxn modelId="{6BF20334-20A0-4D2F-A0C9-ACAF04C36E21}" type="presParOf" srcId="{143E8572-E0ED-4BFE-BF17-3D6CF4F4E636}" destId="{872918CF-F127-4B7B-8BEB-5B45EDF8306A}" srcOrd="2" destOrd="0" presId="urn:microsoft.com/office/officeart/2018/2/layout/IconVerticalSolidList"/>
    <dgm:cxn modelId="{75C094DB-B92C-4804-97E3-91684107DF68}" type="presParOf" srcId="{872918CF-F127-4B7B-8BEB-5B45EDF8306A}" destId="{5FDE5DDB-E0E1-4D78-8F5C-82067EA88C15}" srcOrd="0" destOrd="0" presId="urn:microsoft.com/office/officeart/2018/2/layout/IconVerticalSolidList"/>
    <dgm:cxn modelId="{4BEFD8B5-25F1-41E5-BBB0-2B6C82730BAA}" type="presParOf" srcId="{872918CF-F127-4B7B-8BEB-5B45EDF8306A}" destId="{5B785900-2E2B-4C4C-826A-E798EF55D7BC}" srcOrd="1" destOrd="0" presId="urn:microsoft.com/office/officeart/2018/2/layout/IconVerticalSolidList"/>
    <dgm:cxn modelId="{7859F572-2B80-4FC7-A9F1-0E4561D20A2C}" type="presParOf" srcId="{872918CF-F127-4B7B-8BEB-5B45EDF8306A}" destId="{504D4ADA-6887-4A0D-B5AB-6FCAAAAD051C}" srcOrd="2" destOrd="0" presId="urn:microsoft.com/office/officeart/2018/2/layout/IconVerticalSolidList"/>
    <dgm:cxn modelId="{8A00BA24-A53E-4B70-8CCA-21DB022B317B}" type="presParOf" srcId="{872918CF-F127-4B7B-8BEB-5B45EDF8306A}" destId="{B7CB260B-8B2F-43DD-B8EC-12F962369CD0}" srcOrd="3" destOrd="0" presId="urn:microsoft.com/office/officeart/2018/2/layout/IconVerticalSolidList"/>
    <dgm:cxn modelId="{E63273C8-501A-4E71-9B01-0D75FB405680}" type="presParOf" srcId="{872918CF-F127-4B7B-8BEB-5B45EDF8306A}" destId="{E8200655-26BC-46A3-8A48-0539D33CD8EF}" srcOrd="4" destOrd="0" presId="urn:microsoft.com/office/officeart/2018/2/layout/IconVerticalSolidList"/>
    <dgm:cxn modelId="{E6294F4F-9A95-40D4-B750-D930357C6059}" type="presParOf" srcId="{143E8572-E0ED-4BFE-BF17-3D6CF4F4E636}" destId="{67BCEBA4-6573-4BE0-902B-F7F21B94325C}" srcOrd="3" destOrd="0" presId="urn:microsoft.com/office/officeart/2018/2/layout/IconVerticalSolidList"/>
    <dgm:cxn modelId="{147FE90A-3023-4BDB-9A35-5F17F25B1B31}" type="presParOf" srcId="{143E8572-E0ED-4BFE-BF17-3D6CF4F4E636}" destId="{E2487A27-68DA-40B3-B1B1-EA5A1970F1F2}" srcOrd="4" destOrd="0" presId="urn:microsoft.com/office/officeart/2018/2/layout/IconVerticalSolidList"/>
    <dgm:cxn modelId="{A4D1CEE5-D876-4B08-86C5-2C825CA6BC9A}" type="presParOf" srcId="{E2487A27-68DA-40B3-B1B1-EA5A1970F1F2}" destId="{952F055F-D931-48DB-AA77-F62D054DC74F}" srcOrd="0" destOrd="0" presId="urn:microsoft.com/office/officeart/2018/2/layout/IconVerticalSolidList"/>
    <dgm:cxn modelId="{6F00EE08-DD75-411E-B398-65B5F812EA20}" type="presParOf" srcId="{E2487A27-68DA-40B3-B1B1-EA5A1970F1F2}" destId="{D6F1F874-31E5-46C5-9250-D2373CABDDA9}" srcOrd="1" destOrd="0" presId="urn:microsoft.com/office/officeart/2018/2/layout/IconVerticalSolidList"/>
    <dgm:cxn modelId="{44CEBD80-B028-4BF6-94F5-79D3C61C8876}" type="presParOf" srcId="{E2487A27-68DA-40B3-B1B1-EA5A1970F1F2}" destId="{A580D6B4-B5EA-48FF-ACA8-651757E50C25}" srcOrd="2" destOrd="0" presId="urn:microsoft.com/office/officeart/2018/2/layout/IconVerticalSolidList"/>
    <dgm:cxn modelId="{C54D999C-C9C6-424E-93B5-B6720307EC35}" type="presParOf" srcId="{E2487A27-68DA-40B3-B1B1-EA5A1970F1F2}" destId="{A9E94FFD-A731-4814-9ACC-92A4F193EE6B}" srcOrd="3" destOrd="0" presId="urn:microsoft.com/office/officeart/2018/2/layout/IconVerticalSolidList"/>
    <dgm:cxn modelId="{1CD1C2F0-2C04-4A9D-B77E-414543E53703}" type="presParOf" srcId="{E2487A27-68DA-40B3-B1B1-EA5A1970F1F2}" destId="{2689F11F-EB55-4716-BF30-E8CA013F469D}" srcOrd="4"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A90C9152-9B19-47C5-A9FA-B53DFED4897D}" type="doc">
      <dgm:prSet loTypeId="urn:microsoft.com/office/officeart/2005/8/layout/vList2" loCatId="list" qsTypeId="urn:microsoft.com/office/officeart/2005/8/quickstyle/simple1" qsCatId="simple" csTypeId="urn:microsoft.com/office/officeart/2005/8/colors/accent1_3" csCatId="accent1" phldr="1"/>
      <dgm:spPr/>
      <dgm:t>
        <a:bodyPr/>
        <a:lstStyle/>
        <a:p>
          <a:endParaRPr lang="cs-CZ"/>
        </a:p>
      </dgm:t>
    </dgm:pt>
    <dgm:pt modelId="{6361B259-5DE9-4C8B-9D32-BE54F1B8A5FD}">
      <dgm:prSet/>
      <dgm:spPr/>
      <dgm:t>
        <a:bodyPr/>
        <a:lstStyle/>
        <a:p>
          <a:pPr rtl="0"/>
          <a:r>
            <a:rPr lang="en-US" dirty="0"/>
            <a:t>Right on the provision of health services at the appropriate professional level</a:t>
          </a:r>
          <a:endParaRPr lang="cs-CZ" dirty="0"/>
        </a:p>
      </dgm:t>
    </dgm:pt>
    <dgm:pt modelId="{42EF6239-C817-4D00-9D1B-C71C202E535B}" type="parTrans" cxnId="{CC89542E-3A0F-4C41-9417-D6918B2EF373}">
      <dgm:prSet/>
      <dgm:spPr/>
      <dgm:t>
        <a:bodyPr/>
        <a:lstStyle/>
        <a:p>
          <a:endParaRPr lang="cs-CZ"/>
        </a:p>
      </dgm:t>
    </dgm:pt>
    <dgm:pt modelId="{91B940AC-1AB1-4BE1-B1CD-713FEDE20C2A}" type="sibTrans" cxnId="{CC89542E-3A0F-4C41-9417-D6918B2EF373}">
      <dgm:prSet/>
      <dgm:spPr/>
      <dgm:t>
        <a:bodyPr/>
        <a:lstStyle/>
        <a:p>
          <a:endParaRPr lang="cs-CZ"/>
        </a:p>
      </dgm:t>
    </dgm:pt>
    <dgm:pt modelId="{A96AAB0B-BD65-4489-8CA3-5859343341A0}">
      <dgm:prSet/>
      <dgm:spPr/>
      <dgm:t>
        <a:bodyPr/>
        <a:lstStyle/>
        <a:p>
          <a:pPr rtl="0"/>
          <a:r>
            <a:rPr lang="en-US" dirty="0"/>
            <a:t>according to the rules of science and accepted medical practices</a:t>
          </a:r>
          <a:r>
            <a:rPr lang="cs-CZ" dirty="0"/>
            <a:t>, </a:t>
          </a:r>
        </a:p>
      </dgm:t>
    </dgm:pt>
    <dgm:pt modelId="{B0738BFF-658F-4F89-BD60-8E5173276FAA}" type="parTrans" cxnId="{51219A6A-F9F1-44C2-9FAA-D399A12DA94E}">
      <dgm:prSet/>
      <dgm:spPr/>
      <dgm:t>
        <a:bodyPr/>
        <a:lstStyle/>
        <a:p>
          <a:endParaRPr lang="cs-CZ"/>
        </a:p>
      </dgm:t>
    </dgm:pt>
    <dgm:pt modelId="{9356ED16-E8DC-4EF0-A693-236F9C6DED0A}" type="sibTrans" cxnId="{51219A6A-F9F1-44C2-9FAA-D399A12DA94E}">
      <dgm:prSet/>
      <dgm:spPr/>
      <dgm:t>
        <a:bodyPr/>
        <a:lstStyle/>
        <a:p>
          <a:endParaRPr lang="cs-CZ"/>
        </a:p>
      </dgm:t>
    </dgm:pt>
    <dgm:pt modelId="{175A3AC4-3C46-4DC6-A9A2-5BC50DE1ABDA}">
      <dgm:prSet/>
      <dgm:spPr/>
      <dgm:t>
        <a:bodyPr/>
        <a:lstStyle/>
        <a:p>
          <a:pPr rtl="0"/>
          <a:r>
            <a:rPr lang="en-US" dirty="0"/>
            <a:t>while respecting the individuality of the patient</a:t>
          </a:r>
          <a:r>
            <a:rPr lang="cs-CZ" dirty="0"/>
            <a:t>, </a:t>
          </a:r>
        </a:p>
      </dgm:t>
    </dgm:pt>
    <dgm:pt modelId="{59177F2B-FBC1-4643-8B83-47EA6695125D}" type="parTrans" cxnId="{4C5386F0-D9F6-418B-B0C5-2ED63FF4B141}">
      <dgm:prSet/>
      <dgm:spPr/>
      <dgm:t>
        <a:bodyPr/>
        <a:lstStyle/>
        <a:p>
          <a:endParaRPr lang="cs-CZ"/>
        </a:p>
      </dgm:t>
    </dgm:pt>
    <dgm:pt modelId="{8CFC7151-F371-4AFB-BE36-A28F50BFBD3F}" type="sibTrans" cxnId="{4C5386F0-D9F6-418B-B0C5-2ED63FF4B141}">
      <dgm:prSet/>
      <dgm:spPr/>
      <dgm:t>
        <a:bodyPr/>
        <a:lstStyle/>
        <a:p>
          <a:endParaRPr lang="cs-CZ"/>
        </a:p>
      </dgm:t>
    </dgm:pt>
    <dgm:pt modelId="{938FDF9E-5D70-43AA-BDBF-7E0428A52823}">
      <dgm:prSet/>
      <dgm:spPr/>
      <dgm:t>
        <a:bodyPr/>
        <a:lstStyle/>
        <a:p>
          <a:pPr rtl="0"/>
          <a:r>
            <a:rPr lang="en-US" dirty="0"/>
            <a:t>with regard to the specific conditions and objective options</a:t>
          </a:r>
          <a:r>
            <a:rPr lang="cs-CZ" dirty="0"/>
            <a:t>.</a:t>
          </a:r>
        </a:p>
      </dgm:t>
    </dgm:pt>
    <dgm:pt modelId="{529DFC5F-D581-4179-82A1-A45793FA3BB0}" type="parTrans" cxnId="{E873751C-5D44-4B87-8BEA-5B667681C7B6}">
      <dgm:prSet/>
      <dgm:spPr/>
      <dgm:t>
        <a:bodyPr/>
        <a:lstStyle/>
        <a:p>
          <a:endParaRPr lang="cs-CZ"/>
        </a:p>
      </dgm:t>
    </dgm:pt>
    <dgm:pt modelId="{D6A14CDF-0C26-4B87-87A6-3393129FAEA3}" type="sibTrans" cxnId="{E873751C-5D44-4B87-8BEA-5B667681C7B6}">
      <dgm:prSet/>
      <dgm:spPr/>
      <dgm:t>
        <a:bodyPr/>
        <a:lstStyle/>
        <a:p>
          <a:endParaRPr lang="cs-CZ"/>
        </a:p>
      </dgm:t>
    </dgm:pt>
    <dgm:pt modelId="{9E29BF29-EE97-4F50-B934-CB4B7AABA342}">
      <dgm:prSet/>
      <dgm:spPr/>
      <dgm:t>
        <a:bodyPr/>
        <a:lstStyle/>
        <a:p>
          <a:pPr rtl="0"/>
          <a:r>
            <a:rPr lang="en-US" dirty="0"/>
            <a:t>to esteem, treated with dignity, </a:t>
          </a:r>
          <a:r>
            <a:rPr lang="cs-CZ" dirty="0"/>
            <a:t>to </a:t>
          </a:r>
          <a:r>
            <a:rPr lang="en-US" noProof="0" dirty="0"/>
            <a:t>be treated with </a:t>
          </a:r>
          <a:r>
            <a:rPr lang="en-US" dirty="0"/>
            <a:t>courtesy in accordance with the nature of health services</a:t>
          </a:r>
          <a:r>
            <a:rPr lang="cs-CZ" dirty="0"/>
            <a:t>,</a:t>
          </a:r>
        </a:p>
      </dgm:t>
    </dgm:pt>
    <dgm:pt modelId="{EE13F2AF-0D63-4FA5-9659-4826AB35BE5C}" type="parTrans" cxnId="{AC23BE76-C170-41E8-8422-2A42880B40C9}">
      <dgm:prSet/>
      <dgm:spPr/>
      <dgm:t>
        <a:bodyPr/>
        <a:lstStyle/>
        <a:p>
          <a:endParaRPr lang="cs-CZ"/>
        </a:p>
      </dgm:t>
    </dgm:pt>
    <dgm:pt modelId="{8A33CDE2-87FD-4F20-B3DD-46DDC71EE01A}" type="sibTrans" cxnId="{AC23BE76-C170-41E8-8422-2A42880B40C9}">
      <dgm:prSet/>
      <dgm:spPr/>
      <dgm:t>
        <a:bodyPr/>
        <a:lstStyle/>
        <a:p>
          <a:endParaRPr lang="cs-CZ"/>
        </a:p>
      </dgm:t>
    </dgm:pt>
    <dgm:pt modelId="{AC44D2CF-C205-4A0E-B1DE-D5B5D0D3528E}">
      <dgm:prSet/>
      <dgm:spPr/>
      <dgm:t>
        <a:bodyPr/>
        <a:lstStyle/>
        <a:p>
          <a:pPr rtl="0"/>
          <a:r>
            <a:rPr lang="en-US" dirty="0"/>
            <a:t>respect for privacy </a:t>
          </a:r>
          <a:r>
            <a:rPr lang="en-US" noProof="0" dirty="0"/>
            <a:t>during</a:t>
          </a:r>
          <a:r>
            <a:rPr lang="cs-CZ" dirty="0"/>
            <a:t> </a:t>
          </a:r>
          <a:r>
            <a:rPr lang="en-US" dirty="0"/>
            <a:t>the provision of health</a:t>
          </a:r>
          <a:r>
            <a:rPr lang="cs-CZ" dirty="0"/>
            <a:t>care</a:t>
          </a:r>
          <a:r>
            <a:rPr lang="en-US" dirty="0"/>
            <a:t> services</a:t>
          </a:r>
          <a:endParaRPr lang="cs-CZ" dirty="0"/>
        </a:p>
      </dgm:t>
    </dgm:pt>
    <dgm:pt modelId="{89A1952B-12FD-4CB2-A335-39338A39B8BC}" type="parTrans" cxnId="{F1526428-1823-4470-8F3D-D048A5980871}">
      <dgm:prSet/>
      <dgm:spPr/>
      <dgm:t>
        <a:bodyPr/>
        <a:lstStyle/>
        <a:p>
          <a:endParaRPr lang="cs-CZ"/>
        </a:p>
      </dgm:t>
    </dgm:pt>
    <dgm:pt modelId="{48345A0B-B322-4DDC-A521-830A3D5882C6}" type="sibTrans" cxnId="{F1526428-1823-4470-8F3D-D048A5980871}">
      <dgm:prSet/>
      <dgm:spPr/>
      <dgm:t>
        <a:bodyPr/>
        <a:lstStyle/>
        <a:p>
          <a:endParaRPr lang="cs-CZ"/>
        </a:p>
      </dgm:t>
    </dgm:pt>
    <dgm:pt modelId="{C5EF1321-BB6D-4CE5-A5A0-80222A73D624}">
      <dgm:prSet/>
      <dgm:spPr/>
      <dgm:t>
        <a:bodyPr/>
        <a:lstStyle/>
        <a:p>
          <a:pPr rtl="0"/>
          <a:r>
            <a:rPr lang="en-US" dirty="0"/>
            <a:t>in accordance with the nature of health</a:t>
          </a:r>
          <a:r>
            <a:rPr lang="cs-CZ" dirty="0"/>
            <a:t>care</a:t>
          </a:r>
          <a:r>
            <a:rPr lang="en-US" dirty="0"/>
            <a:t> services</a:t>
          </a:r>
          <a:r>
            <a:rPr lang="cs-CZ" dirty="0"/>
            <a:t>,</a:t>
          </a:r>
        </a:p>
      </dgm:t>
    </dgm:pt>
    <dgm:pt modelId="{69711DA1-D30A-4C91-9E87-F0FDF3EC1D50}" type="parTrans" cxnId="{083432A1-AD2F-48F6-9251-6FB4E952ED9B}">
      <dgm:prSet/>
      <dgm:spPr/>
      <dgm:t>
        <a:bodyPr/>
        <a:lstStyle/>
        <a:p>
          <a:endParaRPr lang="cs-CZ"/>
        </a:p>
      </dgm:t>
    </dgm:pt>
    <dgm:pt modelId="{C2F29FFF-3735-4A69-9F56-DEBD3B656E2D}" type="sibTrans" cxnId="{083432A1-AD2F-48F6-9251-6FB4E952ED9B}">
      <dgm:prSet/>
      <dgm:spPr/>
      <dgm:t>
        <a:bodyPr/>
        <a:lstStyle/>
        <a:p>
          <a:endParaRPr lang="cs-CZ"/>
        </a:p>
      </dgm:t>
    </dgm:pt>
    <dgm:pt modelId="{D73BCCDD-3759-4CDD-AEF5-FF1C3321FAA1}">
      <dgm:prSet/>
      <dgm:spPr/>
      <dgm:t>
        <a:bodyPr/>
        <a:lstStyle/>
        <a:p>
          <a:pPr rtl="0"/>
          <a:r>
            <a:rPr lang="en-US" dirty="0"/>
            <a:t>Related rules for the</a:t>
          </a:r>
          <a:r>
            <a:rPr lang="cs-CZ" dirty="0"/>
            <a:t> </a:t>
          </a:r>
          <a:r>
            <a:rPr lang="en-US" dirty="0"/>
            <a:t>close persons, medical documentation, etc.</a:t>
          </a:r>
          <a:endParaRPr lang="cs-CZ" dirty="0"/>
        </a:p>
      </dgm:t>
    </dgm:pt>
    <dgm:pt modelId="{37460778-2B1F-41E8-972B-F5DD2E1986BE}" type="parTrans" cxnId="{BEFCA981-E0C3-482A-80D3-F78BD6D97667}">
      <dgm:prSet/>
      <dgm:spPr/>
      <dgm:t>
        <a:bodyPr/>
        <a:lstStyle/>
        <a:p>
          <a:endParaRPr lang="cs-CZ"/>
        </a:p>
      </dgm:t>
    </dgm:pt>
    <dgm:pt modelId="{FE71A7DD-435C-420A-9355-BDEFDF761A08}" type="sibTrans" cxnId="{BEFCA981-E0C3-482A-80D3-F78BD6D97667}">
      <dgm:prSet/>
      <dgm:spPr/>
      <dgm:t>
        <a:bodyPr/>
        <a:lstStyle/>
        <a:p>
          <a:endParaRPr lang="cs-CZ"/>
        </a:p>
      </dgm:t>
    </dgm:pt>
    <dgm:pt modelId="{60EEEADD-6EC0-44ED-AB4B-DE87D20574C3}" type="pres">
      <dgm:prSet presAssocID="{A90C9152-9B19-47C5-A9FA-B53DFED4897D}" presName="linear" presStyleCnt="0">
        <dgm:presLayoutVars>
          <dgm:animLvl val="lvl"/>
          <dgm:resizeHandles val="exact"/>
        </dgm:presLayoutVars>
      </dgm:prSet>
      <dgm:spPr/>
    </dgm:pt>
    <dgm:pt modelId="{4010D989-54F8-45DD-B5AA-7FF0F75850D4}" type="pres">
      <dgm:prSet presAssocID="{6361B259-5DE9-4C8B-9D32-BE54F1B8A5FD}" presName="parentText" presStyleLbl="node1" presStyleIdx="0" presStyleCnt="3">
        <dgm:presLayoutVars>
          <dgm:chMax val="0"/>
          <dgm:bulletEnabled val="1"/>
        </dgm:presLayoutVars>
      </dgm:prSet>
      <dgm:spPr/>
    </dgm:pt>
    <dgm:pt modelId="{76DED07F-73BF-4F3B-A235-0B77487621F7}" type="pres">
      <dgm:prSet presAssocID="{6361B259-5DE9-4C8B-9D32-BE54F1B8A5FD}" presName="childText" presStyleLbl="revTx" presStyleIdx="0" presStyleCnt="2">
        <dgm:presLayoutVars>
          <dgm:bulletEnabled val="1"/>
        </dgm:presLayoutVars>
      </dgm:prSet>
      <dgm:spPr/>
    </dgm:pt>
    <dgm:pt modelId="{F7BA87E7-8A07-4B82-B07E-E7B6D0A272D2}" type="pres">
      <dgm:prSet presAssocID="{9E29BF29-EE97-4F50-B934-CB4B7AABA342}" presName="parentText" presStyleLbl="node1" presStyleIdx="1" presStyleCnt="3">
        <dgm:presLayoutVars>
          <dgm:chMax val="0"/>
          <dgm:bulletEnabled val="1"/>
        </dgm:presLayoutVars>
      </dgm:prSet>
      <dgm:spPr/>
    </dgm:pt>
    <dgm:pt modelId="{0A15242B-A1DD-4278-BEF2-EDBDC8368C9D}" type="pres">
      <dgm:prSet presAssocID="{8A33CDE2-87FD-4F20-B3DD-46DDC71EE01A}" presName="spacer" presStyleCnt="0"/>
      <dgm:spPr/>
    </dgm:pt>
    <dgm:pt modelId="{B45C8CB1-625A-4472-9AD1-A7294F839BA0}" type="pres">
      <dgm:prSet presAssocID="{AC44D2CF-C205-4A0E-B1DE-D5B5D0D3528E}" presName="parentText" presStyleLbl="node1" presStyleIdx="2" presStyleCnt="3">
        <dgm:presLayoutVars>
          <dgm:chMax val="0"/>
          <dgm:bulletEnabled val="1"/>
        </dgm:presLayoutVars>
      </dgm:prSet>
      <dgm:spPr/>
    </dgm:pt>
    <dgm:pt modelId="{68CBD2F7-3C09-46C5-AD2C-EB1DE2A9EAE3}" type="pres">
      <dgm:prSet presAssocID="{AC44D2CF-C205-4A0E-B1DE-D5B5D0D3528E}" presName="childText" presStyleLbl="revTx" presStyleIdx="1" presStyleCnt="2">
        <dgm:presLayoutVars>
          <dgm:bulletEnabled val="1"/>
        </dgm:presLayoutVars>
      </dgm:prSet>
      <dgm:spPr/>
    </dgm:pt>
  </dgm:ptLst>
  <dgm:cxnLst>
    <dgm:cxn modelId="{D6CFB01A-4F19-4621-A131-58FF38A9FF2E}" type="presOf" srcId="{D73BCCDD-3759-4CDD-AEF5-FF1C3321FAA1}" destId="{68CBD2F7-3C09-46C5-AD2C-EB1DE2A9EAE3}" srcOrd="0" destOrd="1" presId="urn:microsoft.com/office/officeart/2005/8/layout/vList2"/>
    <dgm:cxn modelId="{E873751C-5D44-4B87-8BEA-5B667681C7B6}" srcId="{6361B259-5DE9-4C8B-9D32-BE54F1B8A5FD}" destId="{938FDF9E-5D70-43AA-BDBF-7E0428A52823}" srcOrd="2" destOrd="0" parTransId="{529DFC5F-D581-4179-82A1-A45793FA3BB0}" sibTransId="{D6A14CDF-0C26-4B87-87A6-3393129FAEA3}"/>
    <dgm:cxn modelId="{FAF6A01D-7E7C-489D-ACF5-79928B2120BA}" type="presOf" srcId="{6361B259-5DE9-4C8B-9D32-BE54F1B8A5FD}" destId="{4010D989-54F8-45DD-B5AA-7FF0F75850D4}" srcOrd="0" destOrd="0" presId="urn:microsoft.com/office/officeart/2005/8/layout/vList2"/>
    <dgm:cxn modelId="{F1526428-1823-4470-8F3D-D048A5980871}" srcId="{A90C9152-9B19-47C5-A9FA-B53DFED4897D}" destId="{AC44D2CF-C205-4A0E-B1DE-D5B5D0D3528E}" srcOrd="2" destOrd="0" parTransId="{89A1952B-12FD-4CB2-A335-39338A39B8BC}" sibTransId="{48345A0B-B322-4DDC-A521-830A3D5882C6}"/>
    <dgm:cxn modelId="{CC89542E-3A0F-4C41-9417-D6918B2EF373}" srcId="{A90C9152-9B19-47C5-A9FA-B53DFED4897D}" destId="{6361B259-5DE9-4C8B-9D32-BE54F1B8A5FD}" srcOrd="0" destOrd="0" parTransId="{42EF6239-C817-4D00-9D1B-C71C202E535B}" sibTransId="{91B940AC-1AB1-4BE1-B1CD-713FEDE20C2A}"/>
    <dgm:cxn modelId="{3B746733-3352-4524-AC86-D157F82F21FB}" type="presOf" srcId="{A96AAB0B-BD65-4489-8CA3-5859343341A0}" destId="{76DED07F-73BF-4F3B-A235-0B77487621F7}" srcOrd="0" destOrd="0" presId="urn:microsoft.com/office/officeart/2005/8/layout/vList2"/>
    <dgm:cxn modelId="{AA291E36-B373-4569-80E5-0B8503698F7F}" type="presOf" srcId="{175A3AC4-3C46-4DC6-A9A2-5BC50DE1ABDA}" destId="{76DED07F-73BF-4F3B-A235-0B77487621F7}" srcOrd="0" destOrd="1" presId="urn:microsoft.com/office/officeart/2005/8/layout/vList2"/>
    <dgm:cxn modelId="{9A50C75D-82C9-4AE6-B065-B228FDC6EEAD}" type="presOf" srcId="{AC44D2CF-C205-4A0E-B1DE-D5B5D0D3528E}" destId="{B45C8CB1-625A-4472-9AD1-A7294F839BA0}" srcOrd="0" destOrd="0" presId="urn:microsoft.com/office/officeart/2005/8/layout/vList2"/>
    <dgm:cxn modelId="{8137CF5E-8112-44E8-9C6B-C796209078EF}" type="presOf" srcId="{A90C9152-9B19-47C5-A9FA-B53DFED4897D}" destId="{60EEEADD-6EC0-44ED-AB4B-DE87D20574C3}" srcOrd="0" destOrd="0" presId="urn:microsoft.com/office/officeart/2005/8/layout/vList2"/>
    <dgm:cxn modelId="{51219A6A-F9F1-44C2-9FAA-D399A12DA94E}" srcId="{6361B259-5DE9-4C8B-9D32-BE54F1B8A5FD}" destId="{A96AAB0B-BD65-4489-8CA3-5859343341A0}" srcOrd="0" destOrd="0" parTransId="{B0738BFF-658F-4F89-BD60-8E5173276FAA}" sibTransId="{9356ED16-E8DC-4EF0-A693-236F9C6DED0A}"/>
    <dgm:cxn modelId="{0F30BC52-70C5-455A-BB74-6FB072AFD048}" type="presOf" srcId="{938FDF9E-5D70-43AA-BDBF-7E0428A52823}" destId="{76DED07F-73BF-4F3B-A235-0B77487621F7}" srcOrd="0" destOrd="2" presId="urn:microsoft.com/office/officeart/2005/8/layout/vList2"/>
    <dgm:cxn modelId="{AC23BE76-C170-41E8-8422-2A42880B40C9}" srcId="{A90C9152-9B19-47C5-A9FA-B53DFED4897D}" destId="{9E29BF29-EE97-4F50-B934-CB4B7AABA342}" srcOrd="1" destOrd="0" parTransId="{EE13F2AF-0D63-4FA5-9659-4826AB35BE5C}" sibTransId="{8A33CDE2-87FD-4F20-B3DD-46DDC71EE01A}"/>
    <dgm:cxn modelId="{BEFCA981-E0C3-482A-80D3-F78BD6D97667}" srcId="{AC44D2CF-C205-4A0E-B1DE-D5B5D0D3528E}" destId="{D73BCCDD-3759-4CDD-AEF5-FF1C3321FAA1}" srcOrd="1" destOrd="0" parTransId="{37460778-2B1F-41E8-972B-F5DD2E1986BE}" sibTransId="{FE71A7DD-435C-420A-9355-BDEFDF761A08}"/>
    <dgm:cxn modelId="{083432A1-AD2F-48F6-9251-6FB4E952ED9B}" srcId="{AC44D2CF-C205-4A0E-B1DE-D5B5D0D3528E}" destId="{C5EF1321-BB6D-4CE5-A5A0-80222A73D624}" srcOrd="0" destOrd="0" parTransId="{69711DA1-D30A-4C91-9E87-F0FDF3EC1D50}" sibTransId="{C2F29FFF-3735-4A69-9F56-DEBD3B656E2D}"/>
    <dgm:cxn modelId="{817E3ED1-81D1-467B-8ECD-2BE11942FC4E}" type="presOf" srcId="{C5EF1321-BB6D-4CE5-A5A0-80222A73D624}" destId="{68CBD2F7-3C09-46C5-AD2C-EB1DE2A9EAE3}" srcOrd="0" destOrd="0" presId="urn:microsoft.com/office/officeart/2005/8/layout/vList2"/>
    <dgm:cxn modelId="{4C5386F0-D9F6-418B-B0C5-2ED63FF4B141}" srcId="{6361B259-5DE9-4C8B-9D32-BE54F1B8A5FD}" destId="{175A3AC4-3C46-4DC6-A9A2-5BC50DE1ABDA}" srcOrd="1" destOrd="0" parTransId="{59177F2B-FBC1-4643-8B83-47EA6695125D}" sibTransId="{8CFC7151-F371-4AFB-BE36-A28F50BFBD3F}"/>
    <dgm:cxn modelId="{FFA023F5-37A5-47E0-BDA2-35E7080CA9F0}" type="presOf" srcId="{9E29BF29-EE97-4F50-B934-CB4B7AABA342}" destId="{F7BA87E7-8A07-4B82-B07E-E7B6D0A272D2}" srcOrd="0" destOrd="0" presId="urn:microsoft.com/office/officeart/2005/8/layout/vList2"/>
    <dgm:cxn modelId="{51AC085C-57BA-4ECB-8471-189967CC465A}" type="presParOf" srcId="{60EEEADD-6EC0-44ED-AB4B-DE87D20574C3}" destId="{4010D989-54F8-45DD-B5AA-7FF0F75850D4}" srcOrd="0" destOrd="0" presId="urn:microsoft.com/office/officeart/2005/8/layout/vList2"/>
    <dgm:cxn modelId="{DC68AD7E-8442-4F82-AC32-94EC55B34D9E}" type="presParOf" srcId="{60EEEADD-6EC0-44ED-AB4B-DE87D20574C3}" destId="{76DED07F-73BF-4F3B-A235-0B77487621F7}" srcOrd="1" destOrd="0" presId="urn:microsoft.com/office/officeart/2005/8/layout/vList2"/>
    <dgm:cxn modelId="{99D091C5-1AC5-4E82-A052-2C1969329E7C}" type="presParOf" srcId="{60EEEADD-6EC0-44ED-AB4B-DE87D20574C3}" destId="{F7BA87E7-8A07-4B82-B07E-E7B6D0A272D2}" srcOrd="2" destOrd="0" presId="urn:microsoft.com/office/officeart/2005/8/layout/vList2"/>
    <dgm:cxn modelId="{90090FC0-B5CA-457A-9578-B48A0BE6A9E7}" type="presParOf" srcId="{60EEEADD-6EC0-44ED-AB4B-DE87D20574C3}" destId="{0A15242B-A1DD-4278-BEF2-EDBDC8368C9D}" srcOrd="3" destOrd="0" presId="urn:microsoft.com/office/officeart/2005/8/layout/vList2"/>
    <dgm:cxn modelId="{9AB97DD3-CCD5-4D5E-B1D6-03BE775E1F9A}" type="presParOf" srcId="{60EEEADD-6EC0-44ED-AB4B-DE87D20574C3}" destId="{B45C8CB1-625A-4472-9AD1-A7294F839BA0}" srcOrd="4" destOrd="0" presId="urn:microsoft.com/office/officeart/2005/8/layout/vList2"/>
    <dgm:cxn modelId="{FB78E5C1-DA8E-4A38-831A-B2822EA16404}" type="presParOf" srcId="{60EEEADD-6EC0-44ED-AB4B-DE87D20574C3}" destId="{68CBD2F7-3C09-46C5-AD2C-EB1DE2A9EAE3}"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E20AEBD-808C-40EC-9C62-E3769D415E10}">
      <dsp:nvSpPr>
        <dsp:cNvPr id="0" name=""/>
        <dsp:cNvSpPr/>
      </dsp:nvSpPr>
      <dsp:spPr>
        <a:xfrm>
          <a:off x="-389805" y="8832"/>
          <a:ext cx="6089650" cy="1586988"/>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F261E20-6FA1-4E00-B7C6-40F6A1DFE7CD}">
      <dsp:nvSpPr>
        <dsp:cNvPr id="0" name=""/>
        <dsp:cNvSpPr/>
      </dsp:nvSpPr>
      <dsp:spPr>
        <a:xfrm>
          <a:off x="90258" y="365904"/>
          <a:ext cx="872843" cy="872843"/>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A2E95271-B24F-4096-B9BD-0F93005B0234}">
      <dsp:nvSpPr>
        <dsp:cNvPr id="0" name=""/>
        <dsp:cNvSpPr/>
      </dsp:nvSpPr>
      <dsp:spPr>
        <a:xfrm>
          <a:off x="841578" y="818"/>
          <a:ext cx="2740342" cy="15869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7956" tIns="167956" rIns="167956" bIns="167956" numCol="1" spcCol="1270" anchor="ctr" anchorCtr="0">
          <a:noAutofit/>
        </a:bodyPr>
        <a:lstStyle/>
        <a:p>
          <a:pPr marL="0" lvl="0" indent="0" algn="l" defTabSz="1066800">
            <a:lnSpc>
              <a:spcPct val="100000"/>
            </a:lnSpc>
            <a:spcBef>
              <a:spcPct val="0"/>
            </a:spcBef>
            <a:spcAft>
              <a:spcPct val="35000"/>
            </a:spcAft>
            <a:buNone/>
          </a:pPr>
          <a:r>
            <a:rPr lang="en-US" sz="2400" kern="1200" noProof="0" dirty="0"/>
            <a:t>Healthcare</a:t>
          </a:r>
          <a:r>
            <a:rPr lang="cs-CZ" sz="2400" kern="1200" dirty="0"/>
            <a:t> </a:t>
          </a:r>
          <a:r>
            <a:rPr lang="cs-CZ" sz="2400" kern="1200" dirty="0" err="1"/>
            <a:t>Services</a:t>
          </a:r>
          <a:r>
            <a:rPr lang="cs-CZ" sz="2400" kern="1200" dirty="0"/>
            <a:t> </a:t>
          </a:r>
          <a:r>
            <a:rPr lang="cs-CZ" sz="2400" kern="1200" dirty="0" err="1"/>
            <a:t>Act</a:t>
          </a:r>
          <a:endParaRPr lang="cs-CZ" sz="2400" kern="1200" dirty="0"/>
        </a:p>
        <a:p>
          <a:pPr marL="0" lvl="0" indent="0" algn="l" defTabSz="1066800">
            <a:lnSpc>
              <a:spcPct val="100000"/>
            </a:lnSpc>
            <a:spcBef>
              <a:spcPct val="0"/>
            </a:spcBef>
            <a:spcAft>
              <a:spcPct val="35000"/>
            </a:spcAft>
            <a:buNone/>
          </a:pPr>
          <a:r>
            <a:rPr lang="cs-CZ" sz="2400" kern="1200" dirty="0"/>
            <a:t> (HCA)</a:t>
          </a:r>
        </a:p>
      </dsp:txBody>
      <dsp:txXfrm>
        <a:off x="841578" y="818"/>
        <a:ext cx="2740342" cy="1586988"/>
      </dsp:txXfrm>
    </dsp:sp>
    <dsp:sp modelId="{5CBB466E-180C-4AB1-BB49-2A32B7788728}">
      <dsp:nvSpPr>
        <dsp:cNvPr id="0" name=""/>
        <dsp:cNvSpPr/>
      </dsp:nvSpPr>
      <dsp:spPr>
        <a:xfrm>
          <a:off x="2793813" y="0"/>
          <a:ext cx="2675919" cy="15869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7956" tIns="167956" rIns="167956" bIns="167956" numCol="1" spcCol="1270" anchor="ctr" anchorCtr="0">
          <a:noAutofit/>
        </a:bodyPr>
        <a:lstStyle/>
        <a:p>
          <a:pPr marL="0" lvl="0" indent="0" algn="l" defTabSz="488950">
            <a:lnSpc>
              <a:spcPct val="100000"/>
            </a:lnSpc>
            <a:spcBef>
              <a:spcPct val="0"/>
            </a:spcBef>
            <a:spcAft>
              <a:spcPct val="35000"/>
            </a:spcAft>
            <a:buNone/>
          </a:pPr>
          <a:r>
            <a:rPr lang="en-US" sz="1100" kern="1200" noProof="0" dirty="0"/>
            <a:t>Generally</a:t>
          </a:r>
          <a:r>
            <a:rPr lang="cs-CZ" sz="1100" kern="1200" dirty="0"/>
            <a:t> r</a:t>
          </a:r>
          <a:r>
            <a:rPr lang="en-US" sz="1100" kern="1200" dirty="0" err="1"/>
            <a:t>egulates</a:t>
          </a:r>
          <a:r>
            <a:rPr lang="en-US" sz="1100" kern="1200" dirty="0"/>
            <a:t> health services and conditions for their provision</a:t>
          </a:r>
          <a:endParaRPr lang="cs-CZ" sz="1100" kern="1200" dirty="0"/>
        </a:p>
        <a:p>
          <a:pPr marL="0" lvl="0" indent="0" algn="l" defTabSz="488950">
            <a:lnSpc>
              <a:spcPct val="100000"/>
            </a:lnSpc>
            <a:spcBef>
              <a:spcPct val="0"/>
            </a:spcBef>
            <a:spcAft>
              <a:spcPct val="35000"/>
            </a:spcAft>
            <a:buNone/>
          </a:pPr>
          <a:r>
            <a:rPr lang="en-US" sz="1100" kern="1200" dirty="0"/>
            <a:t>the rights and obligations of patients</a:t>
          </a:r>
          <a:r>
            <a:rPr lang="cs-CZ" sz="1100" kern="1200" dirty="0"/>
            <a:t>, </a:t>
          </a:r>
          <a:r>
            <a:rPr lang="en-US" sz="1100" kern="1200" dirty="0"/>
            <a:t>persons close to patients, health providers</a:t>
          </a:r>
          <a:r>
            <a:rPr lang="cs-CZ" sz="1100" kern="1200" dirty="0"/>
            <a:t> and</a:t>
          </a:r>
          <a:r>
            <a:rPr lang="en-US" sz="1100" kern="1200" dirty="0"/>
            <a:t> healthcare </a:t>
          </a:r>
          <a:r>
            <a:rPr lang="cs-CZ" sz="1100" kern="1200" dirty="0" err="1"/>
            <a:t>professionals</a:t>
          </a:r>
          <a:endParaRPr lang="cs-CZ" sz="1100" kern="1200" dirty="0"/>
        </a:p>
      </dsp:txBody>
      <dsp:txXfrm>
        <a:off x="2793813" y="0"/>
        <a:ext cx="2675919" cy="1586988"/>
      </dsp:txXfrm>
    </dsp:sp>
    <dsp:sp modelId="{429D0A95-238C-4BE1-8091-739F54D311BC}">
      <dsp:nvSpPr>
        <dsp:cNvPr id="0" name=""/>
        <dsp:cNvSpPr/>
      </dsp:nvSpPr>
      <dsp:spPr>
        <a:xfrm>
          <a:off x="-389805" y="1992568"/>
          <a:ext cx="6089650" cy="1586988"/>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94666E3-2EB5-46EE-B779-943452699751}">
      <dsp:nvSpPr>
        <dsp:cNvPr id="0" name=""/>
        <dsp:cNvSpPr/>
      </dsp:nvSpPr>
      <dsp:spPr>
        <a:xfrm>
          <a:off x="90258" y="2349640"/>
          <a:ext cx="872843" cy="872843"/>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505FB79-510D-43C4-BDD6-320816C03236}">
      <dsp:nvSpPr>
        <dsp:cNvPr id="0" name=""/>
        <dsp:cNvSpPr/>
      </dsp:nvSpPr>
      <dsp:spPr>
        <a:xfrm>
          <a:off x="721305" y="1992568"/>
          <a:ext cx="2740342" cy="15869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7956" tIns="167956" rIns="167956" bIns="167956" numCol="1" spcCol="1270" anchor="ctr" anchorCtr="0">
          <a:noAutofit/>
        </a:bodyPr>
        <a:lstStyle/>
        <a:p>
          <a:pPr marL="0" lvl="0" indent="0" algn="l" defTabSz="1066800">
            <a:lnSpc>
              <a:spcPct val="100000"/>
            </a:lnSpc>
            <a:spcBef>
              <a:spcPct val="0"/>
            </a:spcBef>
            <a:spcAft>
              <a:spcPct val="35000"/>
            </a:spcAft>
            <a:buNone/>
          </a:pPr>
          <a:r>
            <a:rPr lang="en-US" sz="2400" kern="1200" dirty="0"/>
            <a:t>Act on Specific Healthcare Services</a:t>
          </a:r>
          <a:r>
            <a:rPr lang="cs-CZ" sz="2400" kern="1200" dirty="0"/>
            <a:t> (ASHS)</a:t>
          </a:r>
        </a:p>
      </dsp:txBody>
      <dsp:txXfrm>
        <a:off x="721305" y="1992568"/>
        <a:ext cx="2740342" cy="1586988"/>
      </dsp:txXfrm>
    </dsp:sp>
    <dsp:sp modelId="{35C4816B-C4EA-4C75-9F05-6B0031B28B3F}">
      <dsp:nvSpPr>
        <dsp:cNvPr id="0" name=""/>
        <dsp:cNvSpPr/>
      </dsp:nvSpPr>
      <dsp:spPr>
        <a:xfrm>
          <a:off x="2830822" y="1992568"/>
          <a:ext cx="3079143" cy="15869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7956" tIns="167956" rIns="167956" bIns="167956" numCol="1" spcCol="1270" anchor="ctr" anchorCtr="0">
          <a:noAutofit/>
        </a:bodyPr>
        <a:lstStyle/>
        <a:p>
          <a:pPr marL="0" lvl="0" indent="0" algn="l" defTabSz="488950">
            <a:lnSpc>
              <a:spcPct val="100000"/>
            </a:lnSpc>
            <a:spcBef>
              <a:spcPct val="0"/>
            </a:spcBef>
            <a:spcAft>
              <a:spcPct val="35000"/>
            </a:spcAft>
            <a:buNone/>
          </a:pPr>
          <a:r>
            <a:rPr lang="en-US" sz="1100" kern="1200" dirty="0"/>
            <a:t>Everything that deviates from the "standard"</a:t>
          </a:r>
          <a:endParaRPr lang="cs-CZ" sz="1100" kern="1200" dirty="0"/>
        </a:p>
        <a:p>
          <a:pPr marL="0" lvl="0" indent="0" algn="l" defTabSz="488950">
            <a:lnSpc>
              <a:spcPct val="100000"/>
            </a:lnSpc>
            <a:spcBef>
              <a:spcPct val="0"/>
            </a:spcBef>
            <a:spcAft>
              <a:spcPct val="35000"/>
            </a:spcAft>
            <a:buNone/>
          </a:pPr>
          <a:r>
            <a:rPr lang="en-US" sz="1100" kern="1200"/>
            <a:t>A set of exceptions from the </a:t>
          </a:r>
          <a:r>
            <a:rPr lang="cs-CZ" sz="1100" kern="1200"/>
            <a:t>ASHS </a:t>
          </a:r>
          <a:r>
            <a:rPr lang="en-US" sz="1100" kern="1200"/>
            <a:t>without much</a:t>
          </a:r>
          <a:r>
            <a:rPr lang="cs-CZ" sz="1100" kern="1200"/>
            <a:t> of </a:t>
          </a:r>
          <a:r>
            <a:rPr lang="en-US" sz="1100" kern="1200"/>
            <a:t> </a:t>
          </a:r>
          <a:r>
            <a:rPr lang="cs-CZ" sz="1100" kern="1200"/>
            <a:t>c</a:t>
          </a:r>
          <a:r>
            <a:rPr lang="en-US" sz="1100" kern="1200"/>
            <a:t>onsistency</a:t>
          </a:r>
          <a:endParaRPr lang="cs-CZ" sz="1100" kern="1200"/>
        </a:p>
        <a:p>
          <a:pPr marL="0" lvl="0" indent="0" algn="l" defTabSz="488950">
            <a:lnSpc>
              <a:spcPct val="100000"/>
            </a:lnSpc>
            <a:spcBef>
              <a:spcPct val="0"/>
            </a:spcBef>
            <a:spcAft>
              <a:spcPct val="35000"/>
            </a:spcAft>
            <a:buNone/>
          </a:pPr>
          <a:r>
            <a:rPr lang="cs-CZ" sz="1100" kern="1200" dirty="0" err="1"/>
            <a:t>Assisted</a:t>
          </a:r>
          <a:r>
            <a:rPr lang="cs-CZ" sz="1100" kern="1200" dirty="0"/>
            <a:t> </a:t>
          </a:r>
          <a:r>
            <a:rPr lang="cs-CZ" sz="1100" kern="1200" dirty="0" err="1"/>
            <a:t>reproduction</a:t>
          </a:r>
          <a:r>
            <a:rPr lang="cs-CZ" sz="1100" b="0" i="0" kern="1200" dirty="0"/>
            <a:t>, </a:t>
          </a:r>
          <a:r>
            <a:rPr lang="cs-CZ" sz="1100" kern="1200" dirty="0" err="1"/>
            <a:t>Sterilization</a:t>
          </a:r>
          <a:r>
            <a:rPr lang="cs-CZ" sz="1100" b="0" i="0" kern="1200" dirty="0"/>
            <a:t>, </a:t>
          </a:r>
          <a:r>
            <a:rPr lang="cs-CZ" sz="1100" kern="1200" dirty="0" err="1"/>
            <a:t>Psychosurgical</a:t>
          </a:r>
          <a:r>
            <a:rPr lang="cs-CZ" sz="1100" kern="1200" dirty="0"/>
            <a:t> </a:t>
          </a:r>
          <a:r>
            <a:rPr lang="cs-CZ" sz="1100" kern="1200" dirty="0" err="1"/>
            <a:t>interventions</a:t>
          </a:r>
          <a:r>
            <a:rPr lang="cs-CZ" sz="1100" b="0" i="0" kern="1200" dirty="0"/>
            <a:t>, </a:t>
          </a:r>
          <a:r>
            <a:rPr lang="cs-CZ" sz="1100" kern="1200" dirty="0" err="1"/>
            <a:t>Blood</a:t>
          </a:r>
          <a:r>
            <a:rPr lang="cs-CZ" sz="1100" kern="1200" dirty="0"/>
            <a:t> </a:t>
          </a:r>
          <a:r>
            <a:rPr lang="cs-CZ" sz="1100" kern="1200" dirty="0" err="1"/>
            <a:t>Collection</a:t>
          </a:r>
          <a:r>
            <a:rPr lang="cs-CZ" sz="1100" b="0" i="0" kern="1200" dirty="0"/>
            <a:t>, </a:t>
          </a:r>
          <a:r>
            <a:rPr lang="cs-CZ" sz="1100" b="0" i="0" kern="1200" dirty="0" err="1"/>
            <a:t>Reports</a:t>
          </a:r>
          <a:r>
            <a:rPr lang="cs-CZ" sz="1100" b="0" i="0" kern="1200" dirty="0"/>
            <a:t>, </a:t>
          </a:r>
          <a:r>
            <a:rPr lang="cs-CZ" sz="1100" b="0" i="0" kern="1200" dirty="0" err="1"/>
            <a:t>o</a:t>
          </a:r>
          <a:r>
            <a:rPr lang="cs-CZ" sz="1100" kern="1200" dirty="0" err="1"/>
            <a:t>ccupational</a:t>
          </a:r>
          <a:r>
            <a:rPr lang="cs-CZ" sz="1100" kern="1200" dirty="0"/>
            <a:t> </a:t>
          </a:r>
          <a:r>
            <a:rPr lang="cs-CZ" sz="1100" kern="1200" dirty="0" err="1"/>
            <a:t>medicine</a:t>
          </a:r>
          <a:r>
            <a:rPr lang="cs-CZ" sz="1100" kern="1200" dirty="0"/>
            <a:t>, </a:t>
          </a:r>
          <a:r>
            <a:rPr lang="cs-CZ" sz="1100" kern="1200" dirty="0" err="1"/>
            <a:t>protective</a:t>
          </a:r>
          <a:r>
            <a:rPr lang="cs-CZ" sz="1100" kern="1200" dirty="0"/>
            <a:t> </a:t>
          </a:r>
          <a:r>
            <a:rPr lang="cs-CZ" sz="1100" kern="1200" dirty="0" err="1"/>
            <a:t>treatment</a:t>
          </a:r>
          <a:endParaRPr lang="cs-CZ" sz="1100" b="0" kern="1200" dirty="0"/>
        </a:p>
      </dsp:txBody>
      <dsp:txXfrm>
        <a:off x="2830822" y="1992568"/>
        <a:ext cx="3079143" cy="1586988"/>
      </dsp:txXfrm>
    </dsp:sp>
    <dsp:sp modelId="{19331024-24F9-4CC2-9838-EECCFCFC7648}">
      <dsp:nvSpPr>
        <dsp:cNvPr id="0" name=""/>
        <dsp:cNvSpPr/>
      </dsp:nvSpPr>
      <dsp:spPr>
        <a:xfrm>
          <a:off x="-389805" y="3976303"/>
          <a:ext cx="6089650" cy="1586988"/>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E3FD6E3-7F49-4886-AFE3-034E74BE67C9}">
      <dsp:nvSpPr>
        <dsp:cNvPr id="0" name=""/>
        <dsp:cNvSpPr/>
      </dsp:nvSpPr>
      <dsp:spPr>
        <a:xfrm>
          <a:off x="90258" y="4333376"/>
          <a:ext cx="872843" cy="872843"/>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26F55C8A-4F4C-4D9E-AB71-9575B75ABCC1}">
      <dsp:nvSpPr>
        <dsp:cNvPr id="0" name=""/>
        <dsp:cNvSpPr/>
      </dsp:nvSpPr>
      <dsp:spPr>
        <a:xfrm>
          <a:off x="784990" y="3984603"/>
          <a:ext cx="2740342" cy="15869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7956" tIns="167956" rIns="167956" bIns="167956" numCol="1" spcCol="1270" anchor="ctr" anchorCtr="0">
          <a:noAutofit/>
        </a:bodyPr>
        <a:lstStyle/>
        <a:p>
          <a:pPr marL="0" lvl="0" indent="0" algn="l" defTabSz="1066800">
            <a:lnSpc>
              <a:spcPct val="100000"/>
            </a:lnSpc>
            <a:spcBef>
              <a:spcPct val="0"/>
            </a:spcBef>
            <a:spcAft>
              <a:spcPct val="35000"/>
            </a:spcAft>
            <a:buNone/>
          </a:pPr>
          <a:r>
            <a:rPr lang="cs-CZ" sz="2400" kern="1200" dirty="0"/>
            <a:t>Civil </a:t>
          </a:r>
          <a:r>
            <a:rPr lang="cs-CZ" sz="2400" kern="1200" dirty="0" err="1"/>
            <a:t>Code</a:t>
          </a:r>
          <a:r>
            <a:rPr lang="cs-CZ" sz="2400" kern="1200" dirty="0"/>
            <a:t> (CC)</a:t>
          </a:r>
        </a:p>
      </dsp:txBody>
      <dsp:txXfrm>
        <a:off x="784990" y="3984603"/>
        <a:ext cx="2740342" cy="1586988"/>
      </dsp:txXfrm>
    </dsp:sp>
    <dsp:sp modelId="{743981AF-A80E-44C6-ADC8-E90A165BD4B6}">
      <dsp:nvSpPr>
        <dsp:cNvPr id="0" name=""/>
        <dsp:cNvSpPr/>
      </dsp:nvSpPr>
      <dsp:spPr>
        <a:xfrm>
          <a:off x="3031587" y="3984603"/>
          <a:ext cx="2538954" cy="15869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7956" tIns="167956" rIns="167956" bIns="167956" numCol="1" spcCol="1270" anchor="ctr" anchorCtr="0">
          <a:noAutofit/>
        </a:bodyPr>
        <a:lstStyle/>
        <a:p>
          <a:pPr marL="0" lvl="0" indent="0" algn="l" defTabSz="488950">
            <a:lnSpc>
              <a:spcPct val="100000"/>
            </a:lnSpc>
            <a:spcBef>
              <a:spcPct val="0"/>
            </a:spcBef>
            <a:spcAft>
              <a:spcPct val="35000"/>
            </a:spcAft>
            <a:buNone/>
          </a:pPr>
          <a:r>
            <a:rPr lang="en-US" sz="1100" kern="1200" dirty="0"/>
            <a:t>The basic framework for social relationships between people</a:t>
          </a:r>
          <a:r>
            <a:rPr lang="cs-CZ" sz="1100" kern="1200" dirty="0"/>
            <a:t> </a:t>
          </a:r>
        </a:p>
        <a:p>
          <a:pPr marL="0" lvl="0" indent="0" algn="l" defTabSz="488950">
            <a:lnSpc>
              <a:spcPct val="100000"/>
            </a:lnSpc>
            <a:spcBef>
              <a:spcPct val="0"/>
            </a:spcBef>
            <a:spcAft>
              <a:spcPct val="35000"/>
            </a:spcAft>
            <a:buNone/>
          </a:pPr>
          <a:r>
            <a:rPr lang="en-US" sz="1100" kern="1200"/>
            <a:t>Regulates among other things Contract law and liability</a:t>
          </a:r>
          <a:endParaRPr lang="cs-CZ" sz="1100" kern="1200"/>
        </a:p>
      </dsp:txBody>
      <dsp:txXfrm>
        <a:off x="3031587" y="3984603"/>
        <a:ext cx="2538954" cy="1586988"/>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84B0D80-4C6C-422E-9225-BA82B623769E}">
      <dsp:nvSpPr>
        <dsp:cNvPr id="0" name=""/>
        <dsp:cNvSpPr/>
      </dsp:nvSpPr>
      <dsp:spPr>
        <a:xfrm>
          <a:off x="0" y="301636"/>
          <a:ext cx="10515600" cy="1191754"/>
        </a:xfrm>
        <a:prstGeom prst="roundRect">
          <a:avLst/>
        </a:prstGeom>
        <a:solidFill>
          <a:schemeClr val="accent1">
            <a:shade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rtl="0">
            <a:lnSpc>
              <a:spcPct val="90000"/>
            </a:lnSpc>
            <a:spcBef>
              <a:spcPct val="0"/>
            </a:spcBef>
            <a:spcAft>
              <a:spcPct val="35000"/>
            </a:spcAft>
            <a:buNone/>
          </a:pPr>
          <a:r>
            <a:rPr lang="cs-CZ" sz="3000" kern="1200" dirty="0"/>
            <a:t>to </a:t>
          </a:r>
          <a:r>
            <a:rPr lang="en-US" sz="3000" kern="1200" dirty="0"/>
            <a:t>choose </a:t>
          </a:r>
          <a:r>
            <a:rPr lang="cs-CZ" sz="3000" kern="1200" dirty="0"/>
            <a:t>a </a:t>
          </a:r>
          <a:r>
            <a:rPr lang="en-US" sz="3000" kern="1200" dirty="0"/>
            <a:t>provider authorized to provide health</a:t>
          </a:r>
          <a:r>
            <a:rPr lang="cs-CZ" sz="3000" kern="1200" dirty="0"/>
            <a:t>care</a:t>
          </a:r>
          <a:r>
            <a:rPr lang="en-US" sz="3000" kern="1200" dirty="0"/>
            <a:t> services</a:t>
          </a:r>
          <a:r>
            <a:rPr lang="cs-CZ" sz="3000" kern="1200" dirty="0"/>
            <a:t>,</a:t>
          </a:r>
        </a:p>
      </dsp:txBody>
      <dsp:txXfrm>
        <a:off x="58177" y="359813"/>
        <a:ext cx="10399246" cy="1075400"/>
      </dsp:txXfrm>
    </dsp:sp>
    <dsp:sp modelId="{E50F2D24-0820-42AC-A546-CD539F4106C5}">
      <dsp:nvSpPr>
        <dsp:cNvPr id="0" name=""/>
        <dsp:cNvSpPr/>
      </dsp:nvSpPr>
      <dsp:spPr>
        <a:xfrm>
          <a:off x="0" y="1579791"/>
          <a:ext cx="10515600" cy="1191754"/>
        </a:xfrm>
        <a:prstGeom prst="roundRect">
          <a:avLst/>
        </a:prstGeom>
        <a:solidFill>
          <a:schemeClr val="accent1">
            <a:shade val="50000"/>
            <a:hueOff val="222839"/>
            <a:satOff val="5970"/>
            <a:lumOff val="2630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rtl="0">
            <a:lnSpc>
              <a:spcPct val="90000"/>
            </a:lnSpc>
            <a:spcBef>
              <a:spcPct val="0"/>
            </a:spcBef>
            <a:spcAft>
              <a:spcPct val="35000"/>
            </a:spcAft>
            <a:buNone/>
          </a:pPr>
          <a:r>
            <a:rPr lang="en-US" sz="3000" kern="1200" dirty="0"/>
            <a:t>to seek consulting services from another provider</a:t>
          </a:r>
          <a:r>
            <a:rPr lang="cs-CZ" sz="3000" kern="1200" dirty="0"/>
            <a:t> </a:t>
          </a:r>
          <a:r>
            <a:rPr lang="cs-CZ" sz="3000" kern="1200" dirty="0" err="1"/>
            <a:t>or</a:t>
          </a:r>
          <a:r>
            <a:rPr lang="cs-CZ" sz="3000" kern="1200" dirty="0"/>
            <a:t> </a:t>
          </a:r>
          <a:r>
            <a:rPr lang="cs-CZ" sz="3000" kern="1200" dirty="0" err="1"/>
            <a:t>healthcare</a:t>
          </a:r>
          <a:r>
            <a:rPr lang="cs-CZ" sz="3000" kern="1200" dirty="0"/>
            <a:t> </a:t>
          </a:r>
          <a:r>
            <a:rPr lang="cs-CZ" sz="3000" kern="1200" dirty="0" err="1"/>
            <a:t>professional</a:t>
          </a:r>
          <a:r>
            <a:rPr lang="cs-CZ" sz="3000" kern="1200" dirty="0"/>
            <a:t>, </a:t>
          </a:r>
          <a:r>
            <a:rPr lang="en-US" sz="3000" kern="1200" dirty="0"/>
            <a:t>other than that </a:t>
          </a:r>
          <a:r>
            <a:rPr lang="cs-CZ" sz="3000" kern="1200" dirty="0" err="1"/>
            <a:t>who</a:t>
          </a:r>
          <a:r>
            <a:rPr lang="cs-CZ" sz="3000" kern="1200" dirty="0"/>
            <a:t> </a:t>
          </a:r>
          <a:r>
            <a:rPr lang="en-US" sz="3000" kern="1200" dirty="0"/>
            <a:t>provides health services</a:t>
          </a:r>
          <a:r>
            <a:rPr lang="cs-CZ" sz="3000" kern="1200" dirty="0"/>
            <a:t>;</a:t>
          </a:r>
        </a:p>
      </dsp:txBody>
      <dsp:txXfrm>
        <a:off x="58177" y="1637968"/>
        <a:ext cx="10399246" cy="1075400"/>
      </dsp:txXfrm>
    </dsp:sp>
    <dsp:sp modelId="{444CDB97-855D-4A8E-A4F6-61BB44B56A9D}">
      <dsp:nvSpPr>
        <dsp:cNvPr id="0" name=""/>
        <dsp:cNvSpPr/>
      </dsp:nvSpPr>
      <dsp:spPr>
        <a:xfrm>
          <a:off x="0" y="2857946"/>
          <a:ext cx="10515600" cy="1191754"/>
        </a:xfrm>
        <a:prstGeom prst="roundRect">
          <a:avLst/>
        </a:prstGeom>
        <a:solidFill>
          <a:schemeClr val="accent1">
            <a:shade val="50000"/>
            <a:hueOff val="222839"/>
            <a:satOff val="5970"/>
            <a:lumOff val="2630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rtl="0">
            <a:lnSpc>
              <a:spcPct val="90000"/>
            </a:lnSpc>
            <a:spcBef>
              <a:spcPct val="0"/>
            </a:spcBef>
            <a:spcAft>
              <a:spcPct val="35000"/>
            </a:spcAft>
            <a:buNone/>
          </a:pPr>
          <a:r>
            <a:rPr lang="cs-CZ" sz="3000" kern="1200" dirty="0"/>
            <a:t>to </a:t>
          </a:r>
          <a:r>
            <a:rPr lang="en-US" sz="3000" kern="1200" dirty="0"/>
            <a:t>be informed </a:t>
          </a:r>
          <a:r>
            <a:rPr lang="cs-CZ" sz="3000" kern="1200" dirty="0" err="1"/>
            <a:t>about</a:t>
          </a:r>
          <a:r>
            <a:rPr lang="cs-CZ" sz="3000" kern="1200" dirty="0"/>
            <a:t> </a:t>
          </a:r>
          <a:r>
            <a:rPr lang="en-US" sz="3000" kern="1200" dirty="0"/>
            <a:t>the internal rules of the healthcare facility inpatient or day care</a:t>
          </a:r>
          <a:endParaRPr lang="cs-CZ" sz="3000" kern="1200" dirty="0"/>
        </a:p>
      </dsp:txBody>
      <dsp:txXfrm>
        <a:off x="58177" y="2916123"/>
        <a:ext cx="10399246" cy="1075400"/>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AEFE8D-7E0A-44F6-A5AE-63E55FB949D5}">
      <dsp:nvSpPr>
        <dsp:cNvPr id="0" name=""/>
        <dsp:cNvSpPr/>
      </dsp:nvSpPr>
      <dsp:spPr>
        <a:xfrm>
          <a:off x="0" y="88006"/>
          <a:ext cx="10515600" cy="1183455"/>
        </a:xfrm>
        <a:prstGeom prst="roundRect">
          <a:avLst/>
        </a:prstGeom>
        <a:solidFill>
          <a:schemeClr val="accent1">
            <a:shade val="8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rtl="0">
            <a:lnSpc>
              <a:spcPct val="90000"/>
            </a:lnSpc>
            <a:spcBef>
              <a:spcPct val="0"/>
            </a:spcBef>
            <a:spcAft>
              <a:spcPct val="35000"/>
            </a:spcAft>
            <a:buNone/>
          </a:pPr>
          <a:r>
            <a:rPr lang="cs-CZ" sz="2800" kern="1200" dirty="0"/>
            <a:t>to </a:t>
          </a:r>
          <a:r>
            <a:rPr lang="en-US" sz="2800" kern="1200" dirty="0"/>
            <a:t>be informed in advance about the cost of health services not covered by public health insurance</a:t>
          </a:r>
          <a:r>
            <a:rPr lang="cs-CZ" sz="2800" kern="1200" dirty="0"/>
            <a:t>,</a:t>
          </a:r>
        </a:p>
      </dsp:txBody>
      <dsp:txXfrm>
        <a:off x="57772" y="145778"/>
        <a:ext cx="10400056" cy="1067911"/>
      </dsp:txXfrm>
    </dsp:sp>
    <dsp:sp modelId="{827FA593-F5FD-40BA-A0DB-593D38BC60E9}">
      <dsp:nvSpPr>
        <dsp:cNvPr id="0" name=""/>
        <dsp:cNvSpPr/>
      </dsp:nvSpPr>
      <dsp:spPr>
        <a:xfrm>
          <a:off x="0" y="1352101"/>
          <a:ext cx="10515600" cy="1183455"/>
        </a:xfrm>
        <a:prstGeom prst="roundRect">
          <a:avLst/>
        </a:prstGeom>
        <a:solidFill>
          <a:schemeClr val="accent1">
            <a:shade val="80000"/>
            <a:hueOff val="135632"/>
            <a:satOff val="2588"/>
            <a:lumOff val="114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rtl="0">
            <a:lnSpc>
              <a:spcPct val="90000"/>
            </a:lnSpc>
            <a:spcBef>
              <a:spcPct val="0"/>
            </a:spcBef>
            <a:spcAft>
              <a:spcPct val="35000"/>
            </a:spcAft>
            <a:buNone/>
          </a:pPr>
          <a:r>
            <a:rPr lang="cs-CZ" sz="2800" kern="1200" dirty="0"/>
            <a:t>to </a:t>
          </a:r>
          <a:r>
            <a:rPr lang="en-US" sz="2800" kern="1200" dirty="0"/>
            <a:t>know the names</a:t>
          </a:r>
          <a:r>
            <a:rPr lang="cs-CZ" sz="2800" kern="1200" dirty="0"/>
            <a:t> and</a:t>
          </a:r>
          <a:r>
            <a:rPr lang="en-US" sz="2800" kern="1200" dirty="0"/>
            <a:t> surnames </a:t>
          </a:r>
          <a:r>
            <a:rPr lang="cs-CZ" sz="2800" kern="1200" dirty="0" err="1"/>
            <a:t>of</a:t>
          </a:r>
          <a:r>
            <a:rPr lang="cs-CZ" sz="2800" kern="1200" dirty="0"/>
            <a:t> </a:t>
          </a:r>
          <a:r>
            <a:rPr lang="en-US" sz="2800" kern="1200" dirty="0"/>
            <a:t>healthcare </a:t>
          </a:r>
          <a:r>
            <a:rPr lang="en-US" sz="2800" kern="1200" noProof="0" dirty="0"/>
            <a:t>professionals</a:t>
          </a:r>
          <a:r>
            <a:rPr lang="cs-CZ" sz="2800" kern="1200" dirty="0"/>
            <a:t> </a:t>
          </a:r>
          <a:r>
            <a:rPr lang="en-US" sz="2800" kern="1200" dirty="0"/>
            <a:t>directly involved in the provision of health</a:t>
          </a:r>
          <a:r>
            <a:rPr lang="cs-CZ" sz="2800" kern="1200" dirty="0"/>
            <a:t>care</a:t>
          </a:r>
          <a:r>
            <a:rPr lang="en-US" sz="2800" kern="1200" dirty="0"/>
            <a:t> services</a:t>
          </a:r>
          <a:endParaRPr lang="cs-CZ" sz="2800" kern="1200" dirty="0"/>
        </a:p>
      </dsp:txBody>
      <dsp:txXfrm>
        <a:off x="57772" y="1409873"/>
        <a:ext cx="10400056" cy="1067911"/>
      </dsp:txXfrm>
    </dsp:sp>
    <dsp:sp modelId="{F8F5CCDF-DDF8-4DCA-AD8F-3B7410AF4B19}">
      <dsp:nvSpPr>
        <dsp:cNvPr id="0" name=""/>
        <dsp:cNvSpPr/>
      </dsp:nvSpPr>
      <dsp:spPr>
        <a:xfrm>
          <a:off x="0" y="2616196"/>
          <a:ext cx="10515600" cy="1183455"/>
        </a:xfrm>
        <a:prstGeom prst="roundRect">
          <a:avLst/>
        </a:prstGeom>
        <a:solidFill>
          <a:schemeClr val="accent1">
            <a:shade val="80000"/>
            <a:hueOff val="271263"/>
            <a:satOff val="5175"/>
            <a:lumOff val="2285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cs-CZ" sz="2800" kern="1200" dirty="0"/>
            <a:t>to </a:t>
          </a:r>
          <a:r>
            <a:rPr lang="en-US" sz="2800" kern="1200" dirty="0"/>
            <a:t>reject the presence of persons who are not directly involved</a:t>
          </a:r>
          <a:r>
            <a:rPr lang="cs-CZ" sz="2800" kern="1200" dirty="0"/>
            <a:t> in </a:t>
          </a:r>
          <a:r>
            <a:rPr lang="cs-CZ" sz="2800" kern="1200" dirty="0" err="1"/>
            <a:t>the</a:t>
          </a:r>
          <a:endParaRPr lang="cs-CZ" sz="2800" kern="1200" dirty="0"/>
        </a:p>
        <a:p>
          <a:pPr lvl="0" algn="l" defTabSz="1333500" rtl="0">
            <a:lnSpc>
              <a:spcPct val="90000"/>
            </a:lnSpc>
            <a:spcBef>
              <a:spcPct val="0"/>
            </a:spcBef>
            <a:spcAft>
              <a:spcPct val="35000"/>
            </a:spcAft>
            <a:buNone/>
          </a:pPr>
          <a:r>
            <a:rPr lang="en-US" sz="2800" kern="1200" dirty="0"/>
            <a:t>providing </a:t>
          </a:r>
          <a:r>
            <a:rPr lang="cs-CZ" sz="2800" kern="1200" dirty="0" err="1"/>
            <a:t>of</a:t>
          </a:r>
          <a:r>
            <a:rPr lang="cs-CZ" sz="2800" kern="1200" dirty="0"/>
            <a:t> </a:t>
          </a:r>
          <a:r>
            <a:rPr lang="en-US" sz="2800" kern="1200" dirty="0"/>
            <a:t>health</a:t>
          </a:r>
          <a:r>
            <a:rPr lang="cs-CZ" sz="2800" kern="1200" dirty="0"/>
            <a:t>care</a:t>
          </a:r>
          <a:r>
            <a:rPr lang="en-US" sz="2800" kern="1200" dirty="0"/>
            <a:t> services</a:t>
          </a:r>
          <a:endParaRPr lang="cs-CZ" sz="2800" kern="1200" dirty="0"/>
        </a:p>
      </dsp:txBody>
      <dsp:txXfrm>
        <a:off x="57772" y="2673968"/>
        <a:ext cx="10400056" cy="1067911"/>
      </dsp:txXfrm>
    </dsp:sp>
    <dsp:sp modelId="{05976236-DCAE-4AF9-9706-69803F955371}">
      <dsp:nvSpPr>
        <dsp:cNvPr id="0" name=""/>
        <dsp:cNvSpPr/>
      </dsp:nvSpPr>
      <dsp:spPr>
        <a:xfrm>
          <a:off x="0" y="3799651"/>
          <a:ext cx="10515600" cy="4636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35560" rIns="199136" bIns="35560" numCol="1" spcCol="1270" anchor="t" anchorCtr="0">
          <a:noAutofit/>
        </a:bodyPr>
        <a:lstStyle/>
        <a:p>
          <a:pPr marL="228600" lvl="1" indent="-228600" algn="l" defTabSz="977900" rtl="0">
            <a:lnSpc>
              <a:spcPct val="90000"/>
            </a:lnSpc>
            <a:spcBef>
              <a:spcPct val="0"/>
            </a:spcBef>
            <a:spcAft>
              <a:spcPct val="20000"/>
            </a:spcAft>
            <a:buChar char="•"/>
          </a:pPr>
          <a:r>
            <a:rPr lang="en-US" sz="2200" kern="1200" dirty="0"/>
            <a:t>Including those preparing for the profession of healthcare professional</a:t>
          </a:r>
          <a:r>
            <a:rPr lang="cs-CZ" sz="2200" kern="1200" dirty="0"/>
            <a:t> (AKA </a:t>
          </a:r>
          <a:r>
            <a:rPr lang="cs-CZ" sz="2200" kern="1200" dirty="0" err="1"/>
            <a:t>students</a:t>
          </a:r>
          <a:r>
            <a:rPr lang="cs-CZ" sz="2200" kern="1200" dirty="0"/>
            <a:t>)</a:t>
          </a:r>
        </a:p>
      </dsp:txBody>
      <dsp:txXfrm>
        <a:off x="0" y="3799651"/>
        <a:ext cx="10515600" cy="463680"/>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B25D490-2FD7-47E3-A62A-D3AEB5E0EBE9}">
      <dsp:nvSpPr>
        <dsp:cNvPr id="0" name=""/>
        <dsp:cNvSpPr/>
      </dsp:nvSpPr>
      <dsp:spPr>
        <a:xfrm>
          <a:off x="0" y="90003"/>
          <a:ext cx="10515600" cy="953403"/>
        </a:xfrm>
        <a:prstGeom prst="roundRect">
          <a:avLst/>
        </a:prstGeom>
        <a:solidFill>
          <a:schemeClr val="accent1">
            <a:shade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rtl="0">
            <a:lnSpc>
              <a:spcPct val="90000"/>
            </a:lnSpc>
            <a:spcBef>
              <a:spcPct val="0"/>
            </a:spcBef>
            <a:spcAft>
              <a:spcPct val="35000"/>
            </a:spcAft>
            <a:buNone/>
          </a:pPr>
          <a:r>
            <a:rPr lang="cs-CZ" sz="2400" kern="1200" dirty="0"/>
            <a:t>to </a:t>
          </a:r>
          <a:r>
            <a:rPr lang="en-US" sz="2400" kern="1200" dirty="0"/>
            <a:t>receive visitors in a medical facility </a:t>
          </a:r>
          <a:r>
            <a:rPr lang="cs-CZ" sz="2400" kern="1200" dirty="0" err="1"/>
            <a:t>of</a:t>
          </a:r>
          <a:r>
            <a:rPr lang="cs-CZ" sz="2400" kern="1200" dirty="0"/>
            <a:t> </a:t>
          </a:r>
          <a:r>
            <a:rPr lang="en-US" sz="2400" kern="1200" dirty="0"/>
            <a:t>inpatient or day care</a:t>
          </a:r>
          <a:r>
            <a:rPr lang="cs-CZ" sz="2400" kern="1200" dirty="0"/>
            <a:t>, </a:t>
          </a:r>
        </a:p>
      </dsp:txBody>
      <dsp:txXfrm>
        <a:off x="46541" y="136544"/>
        <a:ext cx="10422518" cy="860321"/>
      </dsp:txXfrm>
    </dsp:sp>
    <dsp:sp modelId="{CD2D6C4A-B605-4EB6-A2CE-6B7343B7F557}">
      <dsp:nvSpPr>
        <dsp:cNvPr id="0" name=""/>
        <dsp:cNvSpPr/>
      </dsp:nvSpPr>
      <dsp:spPr>
        <a:xfrm>
          <a:off x="0" y="1043407"/>
          <a:ext cx="10515600" cy="1242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30480" rIns="170688" bIns="30480" numCol="1" spcCol="1270" anchor="t" anchorCtr="0">
          <a:noAutofit/>
        </a:bodyPr>
        <a:lstStyle/>
        <a:p>
          <a:pPr marL="171450" lvl="1" indent="-171450" algn="l" defTabSz="844550" rtl="0">
            <a:lnSpc>
              <a:spcPct val="90000"/>
            </a:lnSpc>
            <a:spcBef>
              <a:spcPct val="0"/>
            </a:spcBef>
            <a:spcAft>
              <a:spcPct val="20000"/>
            </a:spcAft>
            <a:buChar char="•"/>
          </a:pPr>
          <a:r>
            <a:rPr lang="en-US" sz="1900" kern="1200" dirty="0"/>
            <a:t>with regard to their health</a:t>
          </a:r>
          <a:r>
            <a:rPr lang="cs-CZ" sz="1900" kern="1200" dirty="0"/>
            <a:t> </a:t>
          </a:r>
        </a:p>
        <a:p>
          <a:pPr marL="171450" lvl="1" indent="-171450" algn="l" defTabSz="844550" rtl="0">
            <a:lnSpc>
              <a:spcPct val="90000"/>
            </a:lnSpc>
            <a:spcBef>
              <a:spcPct val="0"/>
            </a:spcBef>
            <a:spcAft>
              <a:spcPct val="20000"/>
            </a:spcAft>
            <a:buChar char="•"/>
          </a:pPr>
          <a:r>
            <a:rPr lang="en-US" sz="1900" kern="1200" dirty="0"/>
            <a:t>in accordance with the internal rules</a:t>
          </a:r>
          <a:endParaRPr lang="cs-CZ" sz="1900" kern="1200" dirty="0"/>
        </a:p>
        <a:p>
          <a:pPr marL="171450" lvl="1" indent="-171450" algn="l" defTabSz="844550" rtl="0">
            <a:lnSpc>
              <a:spcPct val="90000"/>
            </a:lnSpc>
            <a:spcBef>
              <a:spcPct val="0"/>
            </a:spcBef>
            <a:spcAft>
              <a:spcPct val="20000"/>
            </a:spcAft>
            <a:buChar char="•"/>
          </a:pPr>
          <a:r>
            <a:rPr lang="en-US" sz="1900" kern="1200" dirty="0"/>
            <a:t>in a manner which does not infringe the rights of other patients, unless </a:t>
          </a:r>
          <a:r>
            <a:rPr lang="cs-CZ" sz="1900" kern="1200" dirty="0"/>
            <a:t>HCA </a:t>
          </a:r>
          <a:r>
            <a:rPr lang="en-US" sz="1900" kern="1200" dirty="0"/>
            <a:t>or another law provides otherwise</a:t>
          </a:r>
          <a:endParaRPr lang="cs-CZ" sz="1900" kern="1200" dirty="0"/>
        </a:p>
      </dsp:txBody>
      <dsp:txXfrm>
        <a:off x="0" y="1043407"/>
        <a:ext cx="10515600" cy="1242000"/>
      </dsp:txXfrm>
    </dsp:sp>
    <dsp:sp modelId="{A32BFF14-2FAD-4919-A464-D5AF74346F7A}">
      <dsp:nvSpPr>
        <dsp:cNvPr id="0" name=""/>
        <dsp:cNvSpPr/>
      </dsp:nvSpPr>
      <dsp:spPr>
        <a:xfrm>
          <a:off x="0" y="2285407"/>
          <a:ext cx="10515600" cy="953403"/>
        </a:xfrm>
        <a:prstGeom prst="roundRect">
          <a:avLst/>
        </a:prstGeom>
        <a:solidFill>
          <a:schemeClr val="accent1">
            <a:shade val="50000"/>
            <a:hueOff val="222839"/>
            <a:satOff val="5970"/>
            <a:lumOff val="2630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rtl="0">
            <a:lnSpc>
              <a:spcPct val="90000"/>
            </a:lnSpc>
            <a:spcBef>
              <a:spcPct val="0"/>
            </a:spcBef>
            <a:spcAft>
              <a:spcPct val="35000"/>
            </a:spcAft>
            <a:buNone/>
          </a:pPr>
          <a:r>
            <a:rPr lang="cs-CZ" sz="2400" kern="1200" dirty="0"/>
            <a:t>to </a:t>
          </a:r>
          <a:r>
            <a:rPr lang="en-US" sz="2400" kern="1200" dirty="0"/>
            <a:t>receive the pastoral care and spiritual support from spiritual churches and religious communities</a:t>
          </a:r>
          <a:endParaRPr lang="cs-CZ" sz="2400" kern="1200" dirty="0"/>
        </a:p>
      </dsp:txBody>
      <dsp:txXfrm>
        <a:off x="46541" y="2331948"/>
        <a:ext cx="10422518" cy="860321"/>
      </dsp:txXfrm>
    </dsp:sp>
    <dsp:sp modelId="{E646C942-F14B-4196-BF36-83F89571F1BC}">
      <dsp:nvSpPr>
        <dsp:cNvPr id="0" name=""/>
        <dsp:cNvSpPr/>
      </dsp:nvSpPr>
      <dsp:spPr>
        <a:xfrm>
          <a:off x="0" y="3307930"/>
          <a:ext cx="10515600" cy="953403"/>
        </a:xfrm>
        <a:prstGeom prst="roundRect">
          <a:avLst/>
        </a:prstGeom>
        <a:solidFill>
          <a:schemeClr val="accent1">
            <a:shade val="50000"/>
            <a:hueOff val="222839"/>
            <a:satOff val="5970"/>
            <a:lumOff val="2630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rtl="0">
            <a:lnSpc>
              <a:spcPct val="90000"/>
            </a:lnSpc>
            <a:spcBef>
              <a:spcPct val="0"/>
            </a:spcBef>
            <a:spcAft>
              <a:spcPct val="35000"/>
            </a:spcAft>
            <a:buNone/>
          </a:pPr>
          <a:r>
            <a:rPr lang="en-US" sz="2400" kern="1200" dirty="0"/>
            <a:t>on provision of health services in the least restrictive environment while ensuring the quality and safety of healthcare services.</a:t>
          </a:r>
          <a:endParaRPr lang="cs-CZ" sz="2400" kern="1200" dirty="0"/>
        </a:p>
      </dsp:txBody>
      <dsp:txXfrm>
        <a:off x="46541" y="3354471"/>
        <a:ext cx="10422518" cy="860321"/>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77EF242-2D1E-4002-AFA6-E7B6DFA5EECA}">
      <dsp:nvSpPr>
        <dsp:cNvPr id="0" name=""/>
        <dsp:cNvSpPr/>
      </dsp:nvSpPr>
      <dsp:spPr>
        <a:xfrm>
          <a:off x="51" y="171758"/>
          <a:ext cx="4913783" cy="938911"/>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4912" tIns="105664" rIns="184912" bIns="105664" numCol="1" spcCol="1270" anchor="ctr" anchorCtr="0">
          <a:noAutofit/>
        </a:bodyPr>
        <a:lstStyle/>
        <a:p>
          <a:pPr marL="0" lvl="0" indent="0" algn="ctr" defTabSz="1155700" rtl="0">
            <a:lnSpc>
              <a:spcPct val="90000"/>
            </a:lnSpc>
            <a:spcBef>
              <a:spcPct val="0"/>
            </a:spcBef>
            <a:spcAft>
              <a:spcPct val="35000"/>
            </a:spcAft>
            <a:buNone/>
          </a:pPr>
          <a:r>
            <a:rPr lang="cs-CZ" sz="2600" kern="1200" dirty="0" err="1"/>
            <a:t>Rejecting</a:t>
          </a:r>
          <a:r>
            <a:rPr lang="cs-CZ" sz="2600" kern="1200" dirty="0"/>
            <a:t> by a </a:t>
          </a:r>
          <a:r>
            <a:rPr lang="cs-CZ" sz="2600" kern="1200" dirty="0" err="1"/>
            <a:t>Healthcare</a:t>
          </a:r>
          <a:r>
            <a:rPr lang="cs-CZ" sz="2600" kern="1200" dirty="0"/>
            <a:t> Professional</a:t>
          </a:r>
        </a:p>
      </dsp:txBody>
      <dsp:txXfrm>
        <a:off x="51" y="171758"/>
        <a:ext cx="4913783" cy="938911"/>
      </dsp:txXfrm>
    </dsp:sp>
    <dsp:sp modelId="{D8C3CC33-1E8E-409E-BB2C-249294B309D8}">
      <dsp:nvSpPr>
        <dsp:cNvPr id="0" name=""/>
        <dsp:cNvSpPr/>
      </dsp:nvSpPr>
      <dsp:spPr>
        <a:xfrm>
          <a:off x="51" y="1110669"/>
          <a:ext cx="4913783" cy="3068909"/>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8684" tIns="138684" rIns="184912" bIns="208026" numCol="1" spcCol="1270" anchor="t" anchorCtr="0">
          <a:noAutofit/>
        </a:bodyPr>
        <a:lstStyle/>
        <a:p>
          <a:pPr marL="228600" lvl="1" indent="-228600" algn="l" defTabSz="1155700" rtl="0">
            <a:lnSpc>
              <a:spcPct val="90000"/>
            </a:lnSpc>
            <a:spcBef>
              <a:spcPct val="0"/>
            </a:spcBef>
            <a:spcAft>
              <a:spcPct val="15000"/>
            </a:spcAft>
            <a:buChar char="•"/>
          </a:pPr>
          <a:r>
            <a:rPr lang="cs-CZ" sz="2600" kern="1200" dirty="0" err="1"/>
            <a:t>Retention</a:t>
          </a:r>
          <a:r>
            <a:rPr lang="cs-CZ" sz="2600" kern="1200" dirty="0"/>
            <a:t> </a:t>
          </a:r>
          <a:r>
            <a:rPr lang="cs-CZ" sz="2600" kern="1200" dirty="0" err="1"/>
            <a:t>of</a:t>
          </a:r>
          <a:r>
            <a:rPr lang="cs-CZ" sz="2600" kern="1200" dirty="0"/>
            <a:t> </a:t>
          </a:r>
          <a:r>
            <a:rPr lang="cs-CZ" sz="2600" kern="1200" dirty="0" err="1"/>
            <a:t>conscience</a:t>
          </a:r>
          <a:endParaRPr lang="cs-CZ" sz="2600" kern="1200" dirty="0"/>
        </a:p>
        <a:p>
          <a:pPr marL="228600" lvl="1" indent="-228600" algn="l" defTabSz="1155700" rtl="0">
            <a:lnSpc>
              <a:spcPct val="90000"/>
            </a:lnSpc>
            <a:spcBef>
              <a:spcPct val="0"/>
            </a:spcBef>
            <a:spcAft>
              <a:spcPct val="15000"/>
            </a:spcAft>
            <a:buChar char="•"/>
          </a:pPr>
          <a:r>
            <a:rPr lang="en-US" sz="2600" kern="1200" dirty="0" err="1"/>
            <a:t>refus</a:t>
          </a:r>
          <a:r>
            <a:rPr lang="cs-CZ" sz="2600" kern="1200" dirty="0"/>
            <a:t>al</a:t>
          </a:r>
          <a:r>
            <a:rPr lang="en-US" sz="2600" kern="1200" dirty="0"/>
            <a:t> to provide health</a:t>
          </a:r>
          <a:r>
            <a:rPr lang="cs-CZ" sz="2600" kern="1200" dirty="0"/>
            <a:t>care</a:t>
          </a:r>
          <a:r>
            <a:rPr lang="en-US" sz="2600" kern="1200" dirty="0"/>
            <a:t> services to the patient if the disclosure would be contrary to conscience or religious beliefs</a:t>
          </a:r>
          <a:r>
            <a:rPr lang="cs-CZ" sz="2600" kern="1200" dirty="0"/>
            <a:t> </a:t>
          </a:r>
          <a:r>
            <a:rPr lang="cs-CZ" sz="2600" kern="1200" dirty="0" err="1"/>
            <a:t>of</a:t>
          </a:r>
          <a:r>
            <a:rPr lang="cs-CZ" sz="2600" kern="1200" dirty="0"/>
            <a:t> a </a:t>
          </a:r>
          <a:r>
            <a:rPr lang="cs-CZ" sz="2600" kern="1200" dirty="0" err="1"/>
            <a:t>healthcare</a:t>
          </a:r>
          <a:r>
            <a:rPr lang="cs-CZ" sz="2600" kern="1200" dirty="0"/>
            <a:t> </a:t>
          </a:r>
          <a:r>
            <a:rPr lang="cs-CZ" sz="2600" kern="1200" dirty="0" err="1"/>
            <a:t>professional</a:t>
          </a:r>
          <a:endParaRPr lang="cs-CZ" sz="2600" kern="1200" dirty="0"/>
        </a:p>
        <a:p>
          <a:pPr marL="228600" lvl="1" indent="-228600" algn="l" defTabSz="1155700" rtl="0">
            <a:lnSpc>
              <a:spcPct val="90000"/>
            </a:lnSpc>
            <a:spcBef>
              <a:spcPct val="0"/>
            </a:spcBef>
            <a:spcAft>
              <a:spcPct val="15000"/>
            </a:spcAft>
            <a:buChar char="•"/>
          </a:pPr>
          <a:endParaRPr lang="cs-CZ" sz="2600" kern="1200" dirty="0"/>
        </a:p>
      </dsp:txBody>
      <dsp:txXfrm>
        <a:off x="51" y="1110669"/>
        <a:ext cx="4913783" cy="3068909"/>
      </dsp:txXfrm>
    </dsp:sp>
    <dsp:sp modelId="{9A528F8C-6803-480E-9A2D-BB107AB8A856}">
      <dsp:nvSpPr>
        <dsp:cNvPr id="0" name=""/>
        <dsp:cNvSpPr/>
      </dsp:nvSpPr>
      <dsp:spPr>
        <a:xfrm>
          <a:off x="5601814" y="171758"/>
          <a:ext cx="4913783" cy="938911"/>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4912" tIns="105664" rIns="184912" bIns="105664" numCol="1" spcCol="1270" anchor="ctr" anchorCtr="0">
          <a:noAutofit/>
        </a:bodyPr>
        <a:lstStyle/>
        <a:p>
          <a:pPr marL="0" lvl="0" indent="0" algn="ctr" defTabSz="1155700" rtl="0">
            <a:lnSpc>
              <a:spcPct val="90000"/>
            </a:lnSpc>
            <a:spcBef>
              <a:spcPct val="0"/>
            </a:spcBef>
            <a:spcAft>
              <a:spcPct val="35000"/>
            </a:spcAft>
            <a:buNone/>
          </a:pPr>
          <a:r>
            <a:rPr lang="cs-CZ" sz="2600" kern="1200" dirty="0" err="1"/>
            <a:t>Rejecting</a:t>
          </a:r>
          <a:r>
            <a:rPr lang="cs-CZ" sz="2600" kern="1200" dirty="0"/>
            <a:t> by a </a:t>
          </a:r>
          <a:r>
            <a:rPr lang="cs-CZ" sz="2600" kern="1200" dirty="0" err="1"/>
            <a:t>Healthcare</a:t>
          </a:r>
          <a:r>
            <a:rPr lang="cs-CZ" sz="2600" kern="1200" dirty="0"/>
            <a:t> Provider</a:t>
          </a:r>
        </a:p>
      </dsp:txBody>
      <dsp:txXfrm>
        <a:off x="5601814" y="171758"/>
        <a:ext cx="4913783" cy="938911"/>
      </dsp:txXfrm>
    </dsp:sp>
    <dsp:sp modelId="{706315B1-05E4-4985-8CB8-01F4FC0E5A93}">
      <dsp:nvSpPr>
        <dsp:cNvPr id="0" name=""/>
        <dsp:cNvSpPr/>
      </dsp:nvSpPr>
      <dsp:spPr>
        <a:xfrm>
          <a:off x="5601764" y="1110669"/>
          <a:ext cx="4913783" cy="3068909"/>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8684" tIns="138684" rIns="184912" bIns="208026" numCol="1" spcCol="1270" anchor="t" anchorCtr="0">
          <a:noAutofit/>
        </a:bodyPr>
        <a:lstStyle/>
        <a:p>
          <a:pPr marL="228600" lvl="1" indent="-228600" algn="l" defTabSz="1155700" rtl="0">
            <a:lnSpc>
              <a:spcPct val="90000"/>
            </a:lnSpc>
            <a:spcBef>
              <a:spcPct val="0"/>
            </a:spcBef>
            <a:spcAft>
              <a:spcPct val="15000"/>
            </a:spcAft>
            <a:buChar char="•"/>
          </a:pPr>
          <a:r>
            <a:rPr lang="en-US" sz="2600" kern="1200" dirty="0"/>
            <a:t>rejection of proof of identity</a:t>
          </a:r>
          <a:endParaRPr lang="cs-CZ" sz="2600" kern="1200" dirty="0"/>
        </a:p>
        <a:p>
          <a:pPr marL="228600" lvl="1" indent="-228600" algn="l" defTabSz="1155700" rtl="0">
            <a:lnSpc>
              <a:spcPct val="90000"/>
            </a:lnSpc>
            <a:spcBef>
              <a:spcPct val="0"/>
            </a:spcBef>
            <a:spcAft>
              <a:spcPct val="15000"/>
            </a:spcAft>
            <a:buChar char="•"/>
          </a:pPr>
          <a:r>
            <a:rPr lang="cs-CZ" sz="2600" kern="1200" dirty="0" err="1"/>
            <a:t>exceeding</a:t>
          </a:r>
          <a:r>
            <a:rPr lang="cs-CZ" sz="2600" kern="1200" dirty="0"/>
            <a:t> </a:t>
          </a:r>
          <a:r>
            <a:rPr lang="cs-CZ" sz="2600" kern="1200" dirty="0" err="1"/>
            <a:t>the</a:t>
          </a:r>
          <a:r>
            <a:rPr lang="cs-CZ" sz="2600" kern="1200" dirty="0"/>
            <a:t> </a:t>
          </a:r>
          <a:r>
            <a:rPr lang="cs-CZ" sz="2600" kern="1200" dirty="0" err="1"/>
            <a:t>workload</a:t>
          </a:r>
          <a:endParaRPr lang="cs-CZ" sz="2600" kern="1200" dirty="0"/>
        </a:p>
        <a:p>
          <a:pPr marL="228600" lvl="1" indent="-228600" algn="l" defTabSz="1155700" rtl="0">
            <a:lnSpc>
              <a:spcPct val="90000"/>
            </a:lnSpc>
            <a:spcBef>
              <a:spcPct val="0"/>
            </a:spcBef>
            <a:spcAft>
              <a:spcPct val="15000"/>
            </a:spcAft>
            <a:buChar char="•"/>
          </a:pPr>
          <a:r>
            <a:rPr lang="cs-CZ" sz="2600" kern="1200" dirty="0" err="1"/>
            <a:t>operational</a:t>
          </a:r>
          <a:r>
            <a:rPr lang="cs-CZ" sz="2600" kern="1200" dirty="0"/>
            <a:t> </a:t>
          </a:r>
          <a:r>
            <a:rPr lang="cs-CZ" sz="2600" kern="1200" dirty="0" err="1"/>
            <a:t>reasons</a:t>
          </a:r>
          <a:endParaRPr lang="cs-CZ" sz="2600" kern="1200" dirty="0"/>
        </a:p>
        <a:p>
          <a:pPr marL="228600" lvl="1" indent="-228600" algn="l" defTabSz="1155700" rtl="0">
            <a:lnSpc>
              <a:spcPct val="90000"/>
            </a:lnSpc>
            <a:spcBef>
              <a:spcPct val="0"/>
            </a:spcBef>
            <a:spcAft>
              <a:spcPct val="15000"/>
            </a:spcAft>
            <a:buChar char="•"/>
          </a:pPr>
          <a:r>
            <a:rPr lang="cs-CZ" sz="2600" kern="1200" dirty="0"/>
            <a:t>not </a:t>
          </a:r>
          <a:r>
            <a:rPr lang="cs-CZ" sz="2600" kern="1200" dirty="0" err="1"/>
            <a:t>insured</a:t>
          </a:r>
          <a:endParaRPr lang="cs-CZ" sz="2600" kern="1200" dirty="0"/>
        </a:p>
        <a:p>
          <a:pPr marL="457200" lvl="2" indent="-228600" algn="l" defTabSz="1155700" rtl="0">
            <a:lnSpc>
              <a:spcPct val="90000"/>
            </a:lnSpc>
            <a:spcBef>
              <a:spcPct val="0"/>
            </a:spcBef>
            <a:spcAft>
              <a:spcPct val="15000"/>
            </a:spcAft>
            <a:buChar char="•"/>
          </a:pPr>
          <a:r>
            <a:rPr lang="en-US" sz="2600" kern="1200" dirty="0"/>
            <a:t>Foreigners from the EU have a special </a:t>
          </a:r>
          <a:r>
            <a:rPr lang="cs-CZ" sz="2600" kern="1200" dirty="0" err="1"/>
            <a:t>regulation</a:t>
          </a:r>
          <a:endParaRPr lang="cs-CZ" sz="2600" kern="1200" dirty="0"/>
        </a:p>
      </dsp:txBody>
      <dsp:txXfrm>
        <a:off x="5601764" y="1110669"/>
        <a:ext cx="4913783" cy="3068909"/>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B4CF15A-9114-4173-BA23-94E2CBE4D531}">
      <dsp:nvSpPr>
        <dsp:cNvPr id="0" name=""/>
        <dsp:cNvSpPr/>
      </dsp:nvSpPr>
      <dsp:spPr>
        <a:xfrm>
          <a:off x="0" y="147104"/>
          <a:ext cx="10515600" cy="103135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3830" tIns="163830" rIns="163830" bIns="163830" numCol="1" spcCol="1270" anchor="ctr" anchorCtr="0">
          <a:noAutofit/>
        </a:bodyPr>
        <a:lstStyle/>
        <a:p>
          <a:pPr marL="0" lvl="0" indent="0" algn="l" defTabSz="1911350" rtl="0">
            <a:lnSpc>
              <a:spcPct val="90000"/>
            </a:lnSpc>
            <a:spcBef>
              <a:spcPct val="0"/>
            </a:spcBef>
            <a:spcAft>
              <a:spcPct val="35000"/>
            </a:spcAft>
            <a:buNone/>
          </a:pPr>
          <a:r>
            <a:rPr lang="cs-CZ" sz="4300" kern="1200" dirty="0" err="1"/>
            <a:t>Termination</a:t>
          </a:r>
          <a:r>
            <a:rPr lang="cs-CZ" sz="4300" kern="1200" dirty="0"/>
            <a:t> </a:t>
          </a:r>
          <a:r>
            <a:rPr lang="cs-CZ" sz="4300" kern="1200" dirty="0" err="1"/>
            <a:t>of</a:t>
          </a:r>
          <a:r>
            <a:rPr lang="cs-CZ" sz="4300" kern="1200" dirty="0"/>
            <a:t> </a:t>
          </a:r>
          <a:r>
            <a:rPr lang="cs-CZ" sz="4300" kern="1200" dirty="0" err="1"/>
            <a:t>the</a:t>
          </a:r>
          <a:r>
            <a:rPr lang="cs-CZ" sz="4300" kern="1200" dirty="0"/>
            <a:t> </a:t>
          </a:r>
          <a:r>
            <a:rPr lang="cs-CZ" sz="4300" kern="1200" dirty="0" err="1"/>
            <a:t>healthcare</a:t>
          </a:r>
          <a:r>
            <a:rPr lang="cs-CZ" sz="4300" kern="1200" dirty="0"/>
            <a:t> (by a provider)</a:t>
          </a:r>
        </a:p>
      </dsp:txBody>
      <dsp:txXfrm>
        <a:off x="50347" y="197451"/>
        <a:ext cx="10414906" cy="930660"/>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17796EB-5A18-40B4-AEB6-94AAD424B88A}">
      <dsp:nvSpPr>
        <dsp:cNvPr id="0" name=""/>
        <dsp:cNvSpPr/>
      </dsp:nvSpPr>
      <dsp:spPr>
        <a:xfrm>
          <a:off x="0" y="22195"/>
          <a:ext cx="10515600" cy="1469830"/>
        </a:xfrm>
        <a:prstGeom prst="roundRect">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40970" tIns="140970" rIns="140970" bIns="140970" numCol="1" spcCol="1270" anchor="ctr" anchorCtr="0">
          <a:noAutofit/>
        </a:bodyPr>
        <a:lstStyle/>
        <a:p>
          <a:pPr marL="0" lvl="0" indent="0" algn="l" defTabSz="1644650">
            <a:lnSpc>
              <a:spcPct val="90000"/>
            </a:lnSpc>
            <a:spcBef>
              <a:spcPct val="0"/>
            </a:spcBef>
            <a:spcAft>
              <a:spcPct val="35000"/>
            </a:spcAft>
            <a:buNone/>
          </a:pPr>
          <a:r>
            <a:rPr lang="en-US" sz="3700" kern="1200" dirty="0"/>
            <a:t>Part of the </a:t>
          </a:r>
          <a:r>
            <a:rPr lang="en-US" sz="3700" kern="1200" dirty="0" err="1"/>
            <a:t>Hippocrat</a:t>
          </a:r>
          <a:r>
            <a:rPr lang="cs-CZ" sz="3700" kern="1200" dirty="0" err="1"/>
            <a:t>ic</a:t>
          </a:r>
          <a:r>
            <a:rPr lang="en-US" sz="3700" kern="1200" dirty="0"/>
            <a:t> oath</a:t>
          </a:r>
          <a:endParaRPr lang="cs-CZ" sz="3700" kern="1200" dirty="0"/>
        </a:p>
      </dsp:txBody>
      <dsp:txXfrm>
        <a:off x="71751" y="93946"/>
        <a:ext cx="10372098" cy="1326328"/>
      </dsp:txXfrm>
    </dsp:sp>
    <dsp:sp modelId="{C9958FE7-736F-41B9-B495-7E211D18940D}">
      <dsp:nvSpPr>
        <dsp:cNvPr id="0" name=""/>
        <dsp:cNvSpPr/>
      </dsp:nvSpPr>
      <dsp:spPr>
        <a:xfrm>
          <a:off x="0" y="1492026"/>
          <a:ext cx="10515600" cy="9190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46990" rIns="263144" bIns="46990" numCol="1" spcCol="1270" anchor="t" anchorCtr="0">
          <a:noAutofit/>
        </a:bodyPr>
        <a:lstStyle/>
        <a:p>
          <a:pPr marL="285750" lvl="1" indent="-285750" algn="l" defTabSz="1289050">
            <a:lnSpc>
              <a:spcPct val="90000"/>
            </a:lnSpc>
            <a:spcBef>
              <a:spcPct val="0"/>
            </a:spcBef>
            <a:spcAft>
              <a:spcPct val="20000"/>
            </a:spcAft>
            <a:buFontTx/>
            <a:buNone/>
          </a:pPr>
          <a:r>
            <a:rPr lang="cs-CZ" sz="2900" kern="1200" dirty="0"/>
            <a:t>  I </a:t>
          </a:r>
          <a:r>
            <a:rPr lang="cs-CZ" sz="2900" kern="1200" dirty="0" err="1"/>
            <a:t>will</a:t>
          </a:r>
          <a:r>
            <a:rPr lang="cs-CZ" sz="2900" kern="1200" dirty="0"/>
            <a:t> </a:t>
          </a:r>
          <a:r>
            <a:rPr lang="cs-CZ" sz="2900" kern="1200" dirty="0" err="1"/>
            <a:t>respect</a:t>
          </a:r>
          <a:r>
            <a:rPr lang="cs-CZ" sz="2900" kern="1200" dirty="0"/>
            <a:t> </a:t>
          </a:r>
          <a:r>
            <a:rPr lang="cs-CZ" sz="2900" kern="1200" dirty="0" err="1"/>
            <a:t>the</a:t>
          </a:r>
          <a:r>
            <a:rPr lang="cs-CZ" sz="2900" kern="1200" dirty="0"/>
            <a:t> </a:t>
          </a:r>
          <a:r>
            <a:rPr lang="cs-CZ" sz="2900" kern="1200" dirty="0" err="1"/>
            <a:t>privacy</a:t>
          </a:r>
          <a:r>
            <a:rPr lang="cs-CZ" sz="2900" kern="1200" dirty="0"/>
            <a:t> </a:t>
          </a:r>
          <a:r>
            <a:rPr lang="cs-CZ" sz="2900" kern="1200" dirty="0" err="1"/>
            <a:t>of</a:t>
          </a:r>
          <a:r>
            <a:rPr lang="cs-CZ" sz="2900" kern="1200" dirty="0"/>
            <a:t> my </a:t>
          </a:r>
          <a:r>
            <a:rPr lang="cs-CZ" sz="2900" kern="1200" dirty="0" err="1"/>
            <a:t>patients</a:t>
          </a:r>
          <a:r>
            <a:rPr lang="cs-CZ" sz="2900" kern="1200" dirty="0"/>
            <a:t>, </a:t>
          </a:r>
          <a:r>
            <a:rPr lang="cs-CZ" sz="2900" kern="1200" dirty="0" err="1"/>
            <a:t>for</a:t>
          </a:r>
          <a:r>
            <a:rPr lang="cs-CZ" sz="2900" kern="1200" dirty="0"/>
            <a:t> </a:t>
          </a:r>
          <a:r>
            <a:rPr lang="cs-CZ" sz="2900" kern="1200" dirty="0" err="1"/>
            <a:t>their</a:t>
          </a:r>
          <a:r>
            <a:rPr lang="cs-CZ" sz="2900" kern="1200" dirty="0"/>
            <a:t> </a:t>
          </a:r>
          <a:r>
            <a:rPr lang="cs-CZ" sz="2900" kern="1200" dirty="0" err="1"/>
            <a:t>problems</a:t>
          </a:r>
          <a:r>
            <a:rPr lang="cs-CZ" sz="2900" kern="1200" dirty="0"/>
            <a:t> are not </a:t>
          </a:r>
          <a:r>
            <a:rPr lang="cs-CZ" sz="2900" kern="1200" dirty="0" err="1"/>
            <a:t>disclosed</a:t>
          </a:r>
          <a:r>
            <a:rPr lang="cs-CZ" sz="2900" kern="1200" dirty="0"/>
            <a:t> to </a:t>
          </a:r>
          <a:r>
            <a:rPr lang="cs-CZ" sz="2900" kern="1200" dirty="0" err="1"/>
            <a:t>me</a:t>
          </a:r>
          <a:r>
            <a:rPr lang="cs-CZ" sz="2900" kern="1200" dirty="0"/>
            <a:t> </a:t>
          </a:r>
          <a:r>
            <a:rPr lang="cs-CZ" sz="2900" kern="1200" dirty="0" err="1"/>
            <a:t>that</a:t>
          </a:r>
          <a:r>
            <a:rPr lang="cs-CZ" sz="2900" kern="1200" dirty="0"/>
            <a:t> </a:t>
          </a:r>
          <a:r>
            <a:rPr lang="cs-CZ" sz="2900" kern="1200" dirty="0" err="1"/>
            <a:t>the</a:t>
          </a:r>
          <a:r>
            <a:rPr lang="cs-CZ" sz="2900" kern="1200" dirty="0"/>
            <a:t> </a:t>
          </a:r>
          <a:r>
            <a:rPr lang="cs-CZ" sz="2900" kern="1200" dirty="0" err="1"/>
            <a:t>world</a:t>
          </a:r>
          <a:r>
            <a:rPr lang="cs-CZ" sz="2900" kern="1200" dirty="0"/>
            <a:t> </a:t>
          </a:r>
          <a:r>
            <a:rPr lang="cs-CZ" sz="2900" kern="1200" dirty="0" err="1"/>
            <a:t>shall</a:t>
          </a:r>
          <a:r>
            <a:rPr lang="cs-CZ" sz="2900" kern="1200" dirty="0"/>
            <a:t> </a:t>
          </a:r>
          <a:r>
            <a:rPr lang="cs-CZ" sz="2900" kern="1200" dirty="0" err="1"/>
            <a:t>know</a:t>
          </a:r>
          <a:r>
            <a:rPr lang="cs-CZ" sz="2900" kern="1200" dirty="0"/>
            <a:t>.</a:t>
          </a:r>
        </a:p>
      </dsp:txBody>
      <dsp:txXfrm>
        <a:off x="0" y="1492026"/>
        <a:ext cx="10515600" cy="919080"/>
      </dsp:txXfrm>
    </dsp:sp>
    <dsp:sp modelId="{95C46134-38AE-45B3-B9BC-9747D213454D}">
      <dsp:nvSpPr>
        <dsp:cNvPr id="0" name=""/>
        <dsp:cNvSpPr/>
      </dsp:nvSpPr>
      <dsp:spPr>
        <a:xfrm>
          <a:off x="0" y="2411106"/>
          <a:ext cx="10515600" cy="1469830"/>
        </a:xfrm>
        <a:prstGeom prst="roundRect">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40970" tIns="140970" rIns="140970" bIns="140970" numCol="1" spcCol="1270" anchor="ctr" anchorCtr="0">
          <a:noAutofit/>
        </a:bodyPr>
        <a:lstStyle/>
        <a:p>
          <a:pPr marL="0" lvl="0" indent="0" algn="l" defTabSz="1644650">
            <a:lnSpc>
              <a:spcPct val="90000"/>
            </a:lnSpc>
            <a:spcBef>
              <a:spcPct val="0"/>
            </a:spcBef>
            <a:spcAft>
              <a:spcPct val="35000"/>
            </a:spcAft>
            <a:buFontTx/>
            <a:buNone/>
          </a:pPr>
          <a:r>
            <a:rPr lang="en-US" sz="3700" kern="1200" dirty="0"/>
            <a:t>Privacy is part of accentuated patient </a:t>
          </a:r>
          <a:r>
            <a:rPr lang="en-US" sz="3700" u="sng" kern="1200" dirty="0"/>
            <a:t>autonomy in modern bioethics</a:t>
          </a:r>
          <a:r>
            <a:rPr lang="en-US" sz="3700" kern="1200" dirty="0"/>
            <a:t>.</a:t>
          </a:r>
          <a:endParaRPr lang="cs-CZ" sz="3700" kern="1200" dirty="0"/>
        </a:p>
      </dsp:txBody>
      <dsp:txXfrm>
        <a:off x="71751" y="2482857"/>
        <a:ext cx="10372098" cy="1326328"/>
      </dsp:txXfrm>
    </dsp:sp>
    <dsp:sp modelId="{462EFE20-D57D-49D3-86D7-CA6CB3DFCFDC}">
      <dsp:nvSpPr>
        <dsp:cNvPr id="0" name=""/>
        <dsp:cNvSpPr/>
      </dsp:nvSpPr>
      <dsp:spPr>
        <a:xfrm>
          <a:off x="0" y="3880936"/>
          <a:ext cx="10515600" cy="6127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46990" rIns="263144" bIns="46990" numCol="1" spcCol="1270" anchor="t" anchorCtr="0">
          <a:noAutofit/>
        </a:bodyPr>
        <a:lstStyle/>
        <a:p>
          <a:pPr marL="285750" lvl="1" indent="-285750" algn="l" defTabSz="1289050">
            <a:lnSpc>
              <a:spcPct val="90000"/>
            </a:lnSpc>
            <a:spcBef>
              <a:spcPct val="0"/>
            </a:spcBef>
            <a:spcAft>
              <a:spcPct val="20000"/>
            </a:spcAft>
            <a:buFontTx/>
            <a:buNone/>
          </a:pPr>
          <a:endParaRPr lang="cs-CZ" sz="2900" kern="1200" dirty="0"/>
        </a:p>
      </dsp:txBody>
      <dsp:txXfrm>
        <a:off x="0" y="3880936"/>
        <a:ext cx="10515600" cy="612720"/>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9EA39F-D32B-4E02-8FE4-67E61D467ADA}">
      <dsp:nvSpPr>
        <dsp:cNvPr id="0" name=""/>
        <dsp:cNvSpPr/>
      </dsp:nvSpPr>
      <dsp:spPr>
        <a:xfrm>
          <a:off x="0" y="111518"/>
          <a:ext cx="10515600" cy="1312740"/>
        </a:xfrm>
        <a:prstGeom prst="roundRect">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a:lnSpc>
              <a:spcPct val="90000"/>
            </a:lnSpc>
            <a:spcBef>
              <a:spcPct val="0"/>
            </a:spcBef>
            <a:spcAft>
              <a:spcPct val="35000"/>
            </a:spcAft>
            <a:buNone/>
          </a:pPr>
          <a:r>
            <a:rPr lang="en-US" sz="3300" kern="1200"/>
            <a:t>Many health information </a:t>
          </a:r>
          <a:r>
            <a:rPr lang="cs-CZ" sz="3300" kern="1200"/>
            <a:t>are</a:t>
          </a:r>
          <a:r>
            <a:rPr lang="en-US" sz="3300" kern="1200"/>
            <a:t> sensitive</a:t>
          </a:r>
          <a:r>
            <a:rPr lang="cs-CZ" sz="3300" kern="1200"/>
            <a:t> </a:t>
          </a:r>
          <a:r>
            <a:rPr lang="en-US" sz="3300" kern="1200"/>
            <a:t>(sexual life, mental state, alcohol and drug addiction, career and career </a:t>
          </a:r>
          <a:r>
            <a:rPr lang="cs-CZ" sz="3300" kern="1200"/>
            <a:t>goals)</a:t>
          </a:r>
        </a:p>
      </dsp:txBody>
      <dsp:txXfrm>
        <a:off x="64083" y="175601"/>
        <a:ext cx="10387434" cy="1184574"/>
      </dsp:txXfrm>
    </dsp:sp>
    <dsp:sp modelId="{3F98B66D-8D09-45BB-A97A-376C3F7E7851}">
      <dsp:nvSpPr>
        <dsp:cNvPr id="0" name=""/>
        <dsp:cNvSpPr/>
      </dsp:nvSpPr>
      <dsp:spPr>
        <a:xfrm>
          <a:off x="0" y="1519299"/>
          <a:ext cx="10515600" cy="1312740"/>
        </a:xfrm>
        <a:prstGeom prst="roundRect">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a:lnSpc>
              <a:spcPct val="90000"/>
            </a:lnSpc>
            <a:spcBef>
              <a:spcPct val="0"/>
            </a:spcBef>
            <a:spcAft>
              <a:spcPct val="35000"/>
            </a:spcAft>
            <a:buNone/>
          </a:pPr>
          <a:r>
            <a:rPr lang="en-US" sz="3300" kern="1200"/>
            <a:t>Some other information are generally less sensitive, especially if they can not be easily kept secret</a:t>
          </a:r>
          <a:endParaRPr lang="cs-CZ" sz="3300" kern="1200"/>
        </a:p>
      </dsp:txBody>
      <dsp:txXfrm>
        <a:off x="64083" y="1583382"/>
        <a:ext cx="10387434" cy="1184574"/>
      </dsp:txXfrm>
    </dsp:sp>
    <dsp:sp modelId="{5633A77D-7483-44B6-8F88-DF5193FA08C8}">
      <dsp:nvSpPr>
        <dsp:cNvPr id="0" name=""/>
        <dsp:cNvSpPr/>
      </dsp:nvSpPr>
      <dsp:spPr>
        <a:xfrm>
          <a:off x="0" y="2927079"/>
          <a:ext cx="10515600" cy="1312740"/>
        </a:xfrm>
        <a:prstGeom prst="roundRect">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a:lnSpc>
              <a:spcPct val="90000"/>
            </a:lnSpc>
            <a:spcBef>
              <a:spcPct val="0"/>
            </a:spcBef>
            <a:spcAft>
              <a:spcPct val="35000"/>
            </a:spcAft>
            <a:buNone/>
          </a:pPr>
          <a:r>
            <a:rPr lang="en-US" sz="3300" kern="1200"/>
            <a:t>They may be sensitive to specific patients (with regard to employment, family, religion, etc.)</a:t>
          </a:r>
          <a:endParaRPr lang="cs-CZ" sz="3300" kern="1200"/>
        </a:p>
      </dsp:txBody>
      <dsp:txXfrm>
        <a:off x="64083" y="2991162"/>
        <a:ext cx="10387434" cy="1184574"/>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549AAF7-D9C9-49EE-8562-9760413B3776}">
      <dsp:nvSpPr>
        <dsp:cNvPr id="0" name=""/>
        <dsp:cNvSpPr/>
      </dsp:nvSpPr>
      <dsp:spPr>
        <a:xfrm>
          <a:off x="0" y="21364"/>
          <a:ext cx="10515600" cy="1191754"/>
        </a:xfrm>
        <a:prstGeom prst="roundRect">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en-US" sz="3000" kern="1200"/>
            <a:t>The right not to be part of the</a:t>
          </a:r>
          <a:r>
            <a:rPr lang="cs-CZ" sz="3000" kern="1200"/>
            <a:t> </a:t>
          </a:r>
          <a:r>
            <a:rPr lang="en-US" sz="3000" kern="1200"/>
            <a:t>public</a:t>
          </a:r>
          <a:endParaRPr lang="cs-CZ" sz="3000" kern="1200"/>
        </a:p>
      </dsp:txBody>
      <dsp:txXfrm>
        <a:off x="58177" y="79541"/>
        <a:ext cx="10399246" cy="1075400"/>
      </dsp:txXfrm>
    </dsp:sp>
    <dsp:sp modelId="{EDF43F51-C67E-4A5C-9B65-DD14D2F94749}">
      <dsp:nvSpPr>
        <dsp:cNvPr id="0" name=""/>
        <dsp:cNvSpPr/>
      </dsp:nvSpPr>
      <dsp:spPr>
        <a:xfrm>
          <a:off x="0" y="1213119"/>
          <a:ext cx="10515600" cy="19251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38100" rIns="213360" bIns="38100" numCol="1" spcCol="1270" anchor="t" anchorCtr="0">
          <a:noAutofit/>
        </a:bodyPr>
        <a:lstStyle/>
        <a:p>
          <a:pPr marL="228600" lvl="1" indent="-228600" algn="l" defTabSz="1022350">
            <a:lnSpc>
              <a:spcPct val="90000"/>
            </a:lnSpc>
            <a:spcBef>
              <a:spcPct val="0"/>
            </a:spcBef>
            <a:spcAft>
              <a:spcPct val="20000"/>
            </a:spcAft>
            <a:buChar char="•"/>
          </a:pPr>
          <a:r>
            <a:rPr lang="en-US" sz="2300" kern="1200"/>
            <a:t>The right to "personal area"</a:t>
          </a:r>
          <a:endParaRPr lang="cs-CZ" sz="2300" kern="1200"/>
        </a:p>
        <a:p>
          <a:pPr marL="228600" lvl="1" indent="-228600" algn="l" defTabSz="1022350">
            <a:lnSpc>
              <a:spcPct val="90000"/>
            </a:lnSpc>
            <a:spcBef>
              <a:spcPct val="0"/>
            </a:spcBef>
            <a:spcAft>
              <a:spcPct val="20000"/>
            </a:spcAft>
            <a:buChar char="•"/>
          </a:pPr>
          <a:r>
            <a:rPr lang="en-US" sz="2300" kern="1200"/>
            <a:t>The right to withhold information about </a:t>
          </a:r>
          <a:r>
            <a:rPr lang="en-GB" sz="2300" kern="1200"/>
            <a:t>yourselves</a:t>
          </a:r>
          <a:endParaRPr lang="cs-CZ" sz="2300" kern="1200"/>
        </a:p>
        <a:p>
          <a:pPr marL="228600" lvl="1" indent="-228600" algn="l" defTabSz="1022350">
            <a:lnSpc>
              <a:spcPct val="90000"/>
            </a:lnSpc>
            <a:spcBef>
              <a:spcPct val="0"/>
            </a:spcBef>
            <a:spcAft>
              <a:spcPct val="20000"/>
            </a:spcAft>
            <a:buChar char="•"/>
          </a:pPr>
          <a:r>
            <a:rPr lang="en-GB" sz="2300" kern="1200"/>
            <a:t>The right to decide</a:t>
          </a:r>
          <a:r>
            <a:rPr lang="cs-CZ" sz="2300" kern="1200"/>
            <a:t> if and how </a:t>
          </a:r>
          <a:r>
            <a:rPr lang="en-GB" sz="2300" kern="1200"/>
            <a:t>should</a:t>
          </a:r>
          <a:r>
            <a:rPr lang="cs-CZ" sz="2300" kern="1200"/>
            <a:t> be facts from personal privacy revealed to others</a:t>
          </a:r>
        </a:p>
        <a:p>
          <a:pPr marL="228600" lvl="1" indent="-228600" algn="l" defTabSz="1022350">
            <a:lnSpc>
              <a:spcPct val="90000"/>
            </a:lnSpc>
            <a:spcBef>
              <a:spcPct val="0"/>
            </a:spcBef>
            <a:spcAft>
              <a:spcPct val="20000"/>
            </a:spcAft>
            <a:buChar char="•"/>
          </a:pPr>
          <a:r>
            <a:rPr lang="cs-CZ" sz="2300" kern="1200"/>
            <a:t>United States: Right to be let alone</a:t>
          </a:r>
        </a:p>
      </dsp:txBody>
      <dsp:txXfrm>
        <a:off x="0" y="1213119"/>
        <a:ext cx="10515600" cy="1925100"/>
      </dsp:txXfrm>
    </dsp:sp>
    <dsp:sp modelId="{836BB5A0-7D63-4E7E-9325-ED52422FD477}">
      <dsp:nvSpPr>
        <dsp:cNvPr id="0" name=""/>
        <dsp:cNvSpPr/>
      </dsp:nvSpPr>
      <dsp:spPr>
        <a:xfrm>
          <a:off x="0" y="3138219"/>
          <a:ext cx="10515600" cy="1191754"/>
        </a:xfrm>
        <a:prstGeom prst="roundRect">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en-US" sz="3000" kern="1200"/>
            <a:t>The right to privacy extends to every individual, regardless of age or legal capacity</a:t>
          </a:r>
          <a:endParaRPr lang="cs-CZ" sz="3000" kern="1200"/>
        </a:p>
      </dsp:txBody>
      <dsp:txXfrm>
        <a:off x="58177" y="3196396"/>
        <a:ext cx="10399246" cy="1075400"/>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C35D8F1-4B8A-4A1B-B721-6A9CD6AADC69}">
      <dsp:nvSpPr>
        <dsp:cNvPr id="0" name=""/>
        <dsp:cNvSpPr/>
      </dsp:nvSpPr>
      <dsp:spPr>
        <a:xfrm>
          <a:off x="0" y="46156"/>
          <a:ext cx="10515600" cy="551655"/>
        </a:xfrm>
        <a:prstGeom prst="round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cs-CZ" sz="2300" kern="1200"/>
            <a:t>Life</a:t>
          </a:r>
        </a:p>
      </dsp:txBody>
      <dsp:txXfrm>
        <a:off x="26930" y="73086"/>
        <a:ext cx="10461740" cy="497795"/>
      </dsp:txXfrm>
    </dsp:sp>
    <dsp:sp modelId="{5B73A69C-BA20-4054-9B18-4671906F69ED}">
      <dsp:nvSpPr>
        <dsp:cNvPr id="0" name=""/>
        <dsp:cNvSpPr/>
      </dsp:nvSpPr>
      <dsp:spPr>
        <a:xfrm>
          <a:off x="0" y="664051"/>
          <a:ext cx="10515600" cy="551655"/>
        </a:xfrm>
        <a:prstGeom prst="roundRect">
          <a:avLst/>
        </a:prstGeom>
        <a:gradFill rotWithShape="0">
          <a:gsLst>
            <a:gs pos="0">
              <a:schemeClr val="accent5">
                <a:hueOff val="-1225557"/>
                <a:satOff val="-1705"/>
                <a:lumOff val="-654"/>
                <a:alphaOff val="0"/>
                <a:satMod val="103000"/>
                <a:lumMod val="102000"/>
                <a:tint val="94000"/>
              </a:schemeClr>
            </a:gs>
            <a:gs pos="50000">
              <a:schemeClr val="accent5">
                <a:hueOff val="-1225557"/>
                <a:satOff val="-1705"/>
                <a:lumOff val="-654"/>
                <a:alphaOff val="0"/>
                <a:satMod val="110000"/>
                <a:lumMod val="100000"/>
                <a:shade val="100000"/>
              </a:schemeClr>
            </a:gs>
            <a:gs pos="100000">
              <a:schemeClr val="accent5">
                <a:hueOff val="-1225557"/>
                <a:satOff val="-1705"/>
                <a:lumOff val="-654"/>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cs-CZ" sz="2300" kern="1200"/>
            <a:t>E</a:t>
          </a:r>
          <a:r>
            <a:rPr lang="en-US" sz="2300" kern="1200"/>
            <a:t>xpressions of a personal nature</a:t>
          </a:r>
          <a:endParaRPr lang="cs-CZ" sz="2300" kern="1200"/>
        </a:p>
      </dsp:txBody>
      <dsp:txXfrm>
        <a:off x="26930" y="690981"/>
        <a:ext cx="10461740" cy="497795"/>
      </dsp:txXfrm>
    </dsp:sp>
    <dsp:sp modelId="{148C5661-33E2-4A3A-A7A9-44703392CE7A}">
      <dsp:nvSpPr>
        <dsp:cNvPr id="0" name=""/>
        <dsp:cNvSpPr/>
      </dsp:nvSpPr>
      <dsp:spPr>
        <a:xfrm>
          <a:off x="0" y="1281946"/>
          <a:ext cx="10515600" cy="551655"/>
        </a:xfrm>
        <a:prstGeom prst="roundRect">
          <a:avLst/>
        </a:prstGeom>
        <a:gradFill rotWithShape="0">
          <a:gsLst>
            <a:gs pos="0">
              <a:schemeClr val="accent5">
                <a:hueOff val="-2451115"/>
                <a:satOff val="-3409"/>
                <a:lumOff val="-1307"/>
                <a:alphaOff val="0"/>
                <a:satMod val="103000"/>
                <a:lumMod val="102000"/>
                <a:tint val="94000"/>
              </a:schemeClr>
            </a:gs>
            <a:gs pos="50000">
              <a:schemeClr val="accent5">
                <a:hueOff val="-2451115"/>
                <a:satOff val="-3409"/>
                <a:lumOff val="-1307"/>
                <a:alphaOff val="0"/>
                <a:satMod val="110000"/>
                <a:lumMod val="100000"/>
                <a:shade val="100000"/>
              </a:schemeClr>
            </a:gs>
            <a:gs pos="100000">
              <a:schemeClr val="accent5">
                <a:hueOff val="-2451115"/>
                <a:satOff val="-3409"/>
                <a:lumOff val="-1307"/>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cs-CZ" sz="2300" kern="1200"/>
            <a:t>Dignity</a:t>
          </a:r>
        </a:p>
      </dsp:txBody>
      <dsp:txXfrm>
        <a:off x="26930" y="1308876"/>
        <a:ext cx="10461740" cy="497795"/>
      </dsp:txXfrm>
    </dsp:sp>
    <dsp:sp modelId="{A47EF640-8C52-451A-986C-F5A3284B86AD}">
      <dsp:nvSpPr>
        <dsp:cNvPr id="0" name=""/>
        <dsp:cNvSpPr/>
      </dsp:nvSpPr>
      <dsp:spPr>
        <a:xfrm>
          <a:off x="0" y="1899841"/>
          <a:ext cx="10515600" cy="551655"/>
        </a:xfrm>
        <a:prstGeom prst="roundRect">
          <a:avLst/>
        </a:prstGeom>
        <a:gradFill rotWithShape="0">
          <a:gsLst>
            <a:gs pos="0">
              <a:schemeClr val="accent5">
                <a:hueOff val="-3676672"/>
                <a:satOff val="-5114"/>
                <a:lumOff val="-1961"/>
                <a:alphaOff val="0"/>
                <a:satMod val="103000"/>
                <a:lumMod val="102000"/>
                <a:tint val="94000"/>
              </a:schemeClr>
            </a:gs>
            <a:gs pos="50000">
              <a:schemeClr val="accent5">
                <a:hueOff val="-3676672"/>
                <a:satOff val="-5114"/>
                <a:lumOff val="-1961"/>
                <a:alphaOff val="0"/>
                <a:satMod val="110000"/>
                <a:lumMod val="100000"/>
                <a:shade val="100000"/>
              </a:schemeClr>
            </a:gs>
            <a:gs pos="100000">
              <a:schemeClr val="accent5">
                <a:hueOff val="-3676672"/>
                <a:satOff val="-5114"/>
                <a:lumOff val="-1961"/>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cs-CZ" sz="2300" u="sng" kern="1200"/>
            <a:t>Privacy</a:t>
          </a:r>
          <a:endParaRPr lang="cs-CZ" sz="2300" kern="1200"/>
        </a:p>
      </dsp:txBody>
      <dsp:txXfrm>
        <a:off x="26930" y="1926771"/>
        <a:ext cx="10461740" cy="497795"/>
      </dsp:txXfrm>
    </dsp:sp>
    <dsp:sp modelId="{C1D61680-48BD-486C-ADE1-5D06756EC30E}">
      <dsp:nvSpPr>
        <dsp:cNvPr id="0" name=""/>
        <dsp:cNvSpPr/>
      </dsp:nvSpPr>
      <dsp:spPr>
        <a:xfrm>
          <a:off x="0" y="2517736"/>
          <a:ext cx="10515600" cy="551655"/>
        </a:xfrm>
        <a:prstGeom prst="roundRect">
          <a:avLst/>
        </a:prstGeom>
        <a:gradFill rotWithShape="0">
          <a:gsLst>
            <a:gs pos="0">
              <a:schemeClr val="accent5">
                <a:hueOff val="-4902230"/>
                <a:satOff val="-6819"/>
                <a:lumOff val="-2615"/>
                <a:alphaOff val="0"/>
                <a:satMod val="103000"/>
                <a:lumMod val="102000"/>
                <a:tint val="94000"/>
              </a:schemeClr>
            </a:gs>
            <a:gs pos="50000">
              <a:schemeClr val="accent5">
                <a:hueOff val="-4902230"/>
                <a:satOff val="-6819"/>
                <a:lumOff val="-2615"/>
                <a:alphaOff val="0"/>
                <a:satMod val="110000"/>
                <a:lumMod val="100000"/>
                <a:shade val="100000"/>
              </a:schemeClr>
            </a:gs>
            <a:gs pos="100000">
              <a:schemeClr val="accent5">
                <a:hueOff val="-4902230"/>
                <a:satOff val="-6819"/>
                <a:lumOff val="-2615"/>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cs-CZ" sz="2300" kern="1200"/>
            <a:t>Honor</a:t>
          </a:r>
        </a:p>
      </dsp:txBody>
      <dsp:txXfrm>
        <a:off x="26930" y="2544666"/>
        <a:ext cx="10461740" cy="497795"/>
      </dsp:txXfrm>
    </dsp:sp>
    <dsp:sp modelId="{3265AA59-489D-4F97-A183-9A85D8BD294E}">
      <dsp:nvSpPr>
        <dsp:cNvPr id="0" name=""/>
        <dsp:cNvSpPr/>
      </dsp:nvSpPr>
      <dsp:spPr>
        <a:xfrm>
          <a:off x="0" y="3135631"/>
          <a:ext cx="10515600" cy="551655"/>
        </a:xfrm>
        <a:prstGeom prst="roundRect">
          <a:avLst/>
        </a:prstGeom>
        <a:gradFill rotWithShape="0">
          <a:gsLst>
            <a:gs pos="0">
              <a:schemeClr val="accent5">
                <a:hueOff val="-6127787"/>
                <a:satOff val="-8523"/>
                <a:lumOff val="-3268"/>
                <a:alphaOff val="0"/>
                <a:satMod val="103000"/>
                <a:lumMod val="102000"/>
                <a:tint val="94000"/>
              </a:schemeClr>
            </a:gs>
            <a:gs pos="50000">
              <a:schemeClr val="accent5">
                <a:hueOff val="-6127787"/>
                <a:satOff val="-8523"/>
                <a:lumOff val="-3268"/>
                <a:alphaOff val="0"/>
                <a:satMod val="110000"/>
                <a:lumMod val="100000"/>
                <a:shade val="100000"/>
              </a:schemeClr>
            </a:gs>
            <a:gs pos="100000">
              <a:schemeClr val="accent5">
                <a:hueOff val="-6127787"/>
                <a:satOff val="-8523"/>
                <a:lumOff val="-3268"/>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a:t>The right to live in a favorable environment</a:t>
          </a:r>
          <a:r>
            <a:rPr lang="cs-CZ" sz="2300" kern="1200"/>
            <a:t> </a:t>
          </a:r>
        </a:p>
      </dsp:txBody>
      <dsp:txXfrm>
        <a:off x="26930" y="3162561"/>
        <a:ext cx="10461740" cy="497795"/>
      </dsp:txXfrm>
    </dsp:sp>
    <dsp:sp modelId="{97AE1DC7-DD73-4635-87D4-FB8A06B910F1}">
      <dsp:nvSpPr>
        <dsp:cNvPr id="0" name=""/>
        <dsp:cNvSpPr/>
      </dsp:nvSpPr>
      <dsp:spPr>
        <a:xfrm>
          <a:off x="0" y="3753526"/>
          <a:ext cx="10515600" cy="551655"/>
        </a:xfrm>
        <a:prstGeom prst="roundRect">
          <a:avLst/>
        </a:prstGeom>
        <a:gradFill rotWithShape="0">
          <a:gsLst>
            <a:gs pos="0">
              <a:schemeClr val="accent5">
                <a:hueOff val="-7353344"/>
                <a:satOff val="-10228"/>
                <a:lumOff val="-3922"/>
                <a:alphaOff val="0"/>
                <a:satMod val="103000"/>
                <a:lumMod val="102000"/>
                <a:tint val="94000"/>
              </a:schemeClr>
            </a:gs>
            <a:gs pos="50000">
              <a:schemeClr val="accent5">
                <a:hueOff val="-7353344"/>
                <a:satOff val="-10228"/>
                <a:lumOff val="-3922"/>
                <a:alphaOff val="0"/>
                <a:satMod val="110000"/>
                <a:lumMod val="100000"/>
                <a:shade val="100000"/>
              </a:schemeClr>
            </a:gs>
            <a:gs pos="100000">
              <a:schemeClr val="accent5">
                <a:hueOff val="-7353344"/>
                <a:satOff val="-10228"/>
                <a:lumOff val="-3922"/>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cs-CZ" sz="2300" kern="1200"/>
            <a:t>Health</a:t>
          </a:r>
        </a:p>
      </dsp:txBody>
      <dsp:txXfrm>
        <a:off x="26930" y="3780456"/>
        <a:ext cx="10461740" cy="497795"/>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8B09E5B-CBA9-4B95-A8E6-FB60A766D41A}">
      <dsp:nvSpPr>
        <dsp:cNvPr id="0" name=""/>
        <dsp:cNvSpPr/>
      </dsp:nvSpPr>
      <dsp:spPr>
        <a:xfrm>
          <a:off x="0" y="87129"/>
          <a:ext cx="10515600" cy="1630980"/>
        </a:xfrm>
        <a:prstGeom prst="roundRect">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56210" tIns="156210" rIns="156210" bIns="156210" numCol="1" spcCol="1270" anchor="ctr" anchorCtr="0">
          <a:noAutofit/>
        </a:bodyPr>
        <a:lstStyle/>
        <a:p>
          <a:pPr marL="0" lvl="0" indent="0" algn="l" defTabSz="1822450">
            <a:lnSpc>
              <a:spcPct val="90000"/>
            </a:lnSpc>
            <a:spcBef>
              <a:spcPct val="0"/>
            </a:spcBef>
            <a:spcAft>
              <a:spcPct val="35000"/>
            </a:spcAft>
            <a:buNone/>
          </a:pPr>
          <a:r>
            <a:rPr lang="en-US" sz="4100" kern="1200"/>
            <a:t>The patient has the right </a:t>
          </a:r>
          <a:r>
            <a:rPr lang="cs-CZ" sz="4100" kern="1200"/>
            <a:t>during the provision of</a:t>
          </a:r>
          <a:r>
            <a:rPr lang="en-US" sz="4100" kern="1200"/>
            <a:t> health</a:t>
          </a:r>
          <a:r>
            <a:rPr lang="cs-CZ" sz="4100" kern="1200"/>
            <a:t>care</a:t>
          </a:r>
          <a:r>
            <a:rPr lang="en-US" sz="4100" kern="1200"/>
            <a:t> services</a:t>
          </a:r>
          <a:r>
            <a:rPr lang="cs-CZ" sz="4100" kern="1200"/>
            <a:t> </a:t>
          </a:r>
          <a:r>
            <a:rPr lang="en-US" sz="4100" kern="1200"/>
            <a:t>to</a:t>
          </a:r>
          <a:r>
            <a:rPr lang="cs-CZ" sz="4100" kern="1200"/>
            <a:t>:</a:t>
          </a:r>
        </a:p>
      </dsp:txBody>
      <dsp:txXfrm>
        <a:off x="79618" y="166747"/>
        <a:ext cx="10356364" cy="1471744"/>
      </dsp:txXfrm>
    </dsp:sp>
    <dsp:sp modelId="{47A24C69-419D-4F1B-A1C1-086198DF97DF}">
      <dsp:nvSpPr>
        <dsp:cNvPr id="0" name=""/>
        <dsp:cNvSpPr/>
      </dsp:nvSpPr>
      <dsp:spPr>
        <a:xfrm>
          <a:off x="0" y="1718109"/>
          <a:ext cx="10515600" cy="25460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52070" rIns="291592" bIns="52070" numCol="1" spcCol="1270" anchor="t" anchorCtr="0">
          <a:noAutofit/>
        </a:bodyPr>
        <a:lstStyle/>
        <a:p>
          <a:pPr marL="285750" lvl="1" indent="-285750" algn="l" defTabSz="1422400">
            <a:lnSpc>
              <a:spcPct val="90000"/>
            </a:lnSpc>
            <a:spcBef>
              <a:spcPct val="0"/>
            </a:spcBef>
            <a:spcAft>
              <a:spcPct val="20000"/>
            </a:spcAft>
            <a:buChar char="•"/>
          </a:pPr>
          <a:r>
            <a:rPr lang="en-US" sz="3200" kern="1200"/>
            <a:t>esteem, decent treatment, courtesy and respect for privacy </a:t>
          </a:r>
          <a:r>
            <a:rPr lang="cs-CZ" sz="3200" kern="1200"/>
            <a:t>during </a:t>
          </a:r>
          <a:r>
            <a:rPr lang="en-US" sz="3200" kern="1200"/>
            <a:t>the provision of health services</a:t>
          </a:r>
          <a:r>
            <a:rPr lang="cs-CZ" sz="3200" kern="1200"/>
            <a:t>,</a:t>
          </a:r>
        </a:p>
        <a:p>
          <a:pPr marL="285750" lvl="1" indent="-285750" algn="l" defTabSz="1422400">
            <a:lnSpc>
              <a:spcPct val="90000"/>
            </a:lnSpc>
            <a:spcBef>
              <a:spcPct val="0"/>
            </a:spcBef>
            <a:spcAft>
              <a:spcPct val="20000"/>
            </a:spcAft>
            <a:buChar char="•"/>
          </a:pPr>
          <a:r>
            <a:rPr lang="en-US" sz="3200" kern="1200"/>
            <a:t>reject the presence of persons who are not directly involved</a:t>
          </a:r>
          <a:r>
            <a:rPr lang="cs-CZ" sz="3200" kern="1200"/>
            <a:t> in </a:t>
          </a:r>
          <a:r>
            <a:rPr lang="en-US" sz="3200" kern="1200"/>
            <a:t>providing </a:t>
          </a:r>
          <a:r>
            <a:rPr lang="cs-CZ" sz="3200" kern="1200"/>
            <a:t>of </a:t>
          </a:r>
          <a:r>
            <a:rPr lang="en-US" sz="3200" kern="1200"/>
            <a:t>health services</a:t>
          </a:r>
          <a:r>
            <a:rPr lang="cs-CZ" sz="3200" kern="1200"/>
            <a:t>,</a:t>
          </a:r>
        </a:p>
        <a:p>
          <a:pPr marL="285750" lvl="1" indent="-285750" algn="l" defTabSz="1422400">
            <a:lnSpc>
              <a:spcPct val="90000"/>
            </a:lnSpc>
            <a:spcBef>
              <a:spcPct val="0"/>
            </a:spcBef>
            <a:spcAft>
              <a:spcPct val="20000"/>
            </a:spcAft>
            <a:buChar char="•"/>
          </a:pPr>
          <a:r>
            <a:rPr lang="cs-CZ" sz="3200" kern="1200"/>
            <a:t>k</a:t>
          </a:r>
          <a:r>
            <a:rPr lang="en-US" sz="3200" kern="1200"/>
            <a:t>now the names of healthcare professionals and students</a:t>
          </a:r>
          <a:endParaRPr lang="cs-CZ" sz="3200" kern="1200"/>
        </a:p>
      </dsp:txBody>
      <dsp:txXfrm>
        <a:off x="0" y="1718109"/>
        <a:ext cx="10515600" cy="254609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F43E11C-5766-42F6-9AA4-67B7FE91AE66}">
      <dsp:nvSpPr>
        <dsp:cNvPr id="0" name=""/>
        <dsp:cNvSpPr/>
      </dsp:nvSpPr>
      <dsp:spPr>
        <a:xfrm>
          <a:off x="0" y="680"/>
          <a:ext cx="6089650" cy="0"/>
        </a:xfrm>
        <a:prstGeom prst="lin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84F6DE0-4A44-4B01-B037-4B7E9986C7ED}">
      <dsp:nvSpPr>
        <dsp:cNvPr id="0" name=""/>
        <dsp:cNvSpPr/>
      </dsp:nvSpPr>
      <dsp:spPr>
        <a:xfrm>
          <a:off x="0" y="680"/>
          <a:ext cx="6089650" cy="79582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cs-CZ" sz="2800" kern="1200"/>
            <a:t>Create trust</a:t>
          </a:r>
        </a:p>
      </dsp:txBody>
      <dsp:txXfrm>
        <a:off x="0" y="680"/>
        <a:ext cx="6089650" cy="795823"/>
      </dsp:txXfrm>
    </dsp:sp>
    <dsp:sp modelId="{3D8EB605-9F72-4B31-83E7-DE194DCB59A8}">
      <dsp:nvSpPr>
        <dsp:cNvPr id="0" name=""/>
        <dsp:cNvSpPr/>
      </dsp:nvSpPr>
      <dsp:spPr>
        <a:xfrm>
          <a:off x="0" y="796503"/>
          <a:ext cx="6089650" cy="0"/>
        </a:xfrm>
        <a:prstGeom prst="line">
          <a:avLst/>
        </a:prstGeom>
        <a:solidFill>
          <a:schemeClr val="accent5">
            <a:hueOff val="-1225557"/>
            <a:satOff val="-1705"/>
            <a:lumOff val="-654"/>
            <a:alphaOff val="0"/>
          </a:schemeClr>
        </a:solidFill>
        <a:ln w="12700" cap="flat" cmpd="sng" algn="ctr">
          <a:solidFill>
            <a:schemeClr val="accent5">
              <a:hueOff val="-1225557"/>
              <a:satOff val="-1705"/>
              <a:lumOff val="-654"/>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7733DA8-D171-44F5-9D45-CB3FADB55CFA}">
      <dsp:nvSpPr>
        <dsp:cNvPr id="0" name=""/>
        <dsp:cNvSpPr/>
      </dsp:nvSpPr>
      <dsp:spPr>
        <a:xfrm>
          <a:off x="0" y="796503"/>
          <a:ext cx="6089650" cy="79582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cs-CZ" sz="2800" kern="1200"/>
            <a:t>Level of organsation in society</a:t>
          </a:r>
        </a:p>
      </dsp:txBody>
      <dsp:txXfrm>
        <a:off x="0" y="796503"/>
        <a:ext cx="6089650" cy="795823"/>
      </dsp:txXfrm>
    </dsp:sp>
    <dsp:sp modelId="{C7FA3BCB-EBD3-4365-82D6-90D42BBB0370}">
      <dsp:nvSpPr>
        <dsp:cNvPr id="0" name=""/>
        <dsp:cNvSpPr/>
      </dsp:nvSpPr>
      <dsp:spPr>
        <a:xfrm>
          <a:off x="0" y="1592327"/>
          <a:ext cx="6089650" cy="0"/>
        </a:xfrm>
        <a:prstGeom prst="line">
          <a:avLst/>
        </a:prstGeom>
        <a:solidFill>
          <a:schemeClr val="accent5">
            <a:hueOff val="-2451115"/>
            <a:satOff val="-3409"/>
            <a:lumOff val="-1307"/>
            <a:alphaOff val="0"/>
          </a:schemeClr>
        </a:solidFill>
        <a:ln w="12700" cap="flat" cmpd="sng" algn="ctr">
          <a:solidFill>
            <a:schemeClr val="accent5">
              <a:hueOff val="-2451115"/>
              <a:satOff val="-3409"/>
              <a:lumOff val="-1307"/>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FECCC7B-584E-46C0-A306-49BB1F4F774D}">
      <dsp:nvSpPr>
        <dsp:cNvPr id="0" name=""/>
        <dsp:cNvSpPr/>
      </dsp:nvSpPr>
      <dsp:spPr>
        <a:xfrm>
          <a:off x="0" y="1592327"/>
          <a:ext cx="6089650" cy="79582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cs-CZ" sz="2800" kern="1200"/>
            <a:t>Achieve „justice“</a:t>
          </a:r>
        </a:p>
      </dsp:txBody>
      <dsp:txXfrm>
        <a:off x="0" y="1592327"/>
        <a:ext cx="6089650" cy="795823"/>
      </dsp:txXfrm>
    </dsp:sp>
    <dsp:sp modelId="{960AD3EE-EFFC-4C0A-9B8F-D2884392B5A8}">
      <dsp:nvSpPr>
        <dsp:cNvPr id="0" name=""/>
        <dsp:cNvSpPr/>
      </dsp:nvSpPr>
      <dsp:spPr>
        <a:xfrm>
          <a:off x="0" y="2388150"/>
          <a:ext cx="6089650" cy="0"/>
        </a:xfrm>
        <a:prstGeom prst="line">
          <a:avLst/>
        </a:prstGeom>
        <a:solidFill>
          <a:schemeClr val="accent5">
            <a:hueOff val="-3676672"/>
            <a:satOff val="-5114"/>
            <a:lumOff val="-1961"/>
            <a:alphaOff val="0"/>
          </a:schemeClr>
        </a:solidFill>
        <a:ln w="12700" cap="flat" cmpd="sng" algn="ctr">
          <a:solidFill>
            <a:schemeClr val="accent5">
              <a:hueOff val="-3676672"/>
              <a:satOff val="-5114"/>
              <a:lumOff val="-1961"/>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DBE608A-83DD-4BE4-A210-4E546CDC8245}">
      <dsp:nvSpPr>
        <dsp:cNvPr id="0" name=""/>
        <dsp:cNvSpPr/>
      </dsp:nvSpPr>
      <dsp:spPr>
        <a:xfrm>
          <a:off x="0" y="2388150"/>
          <a:ext cx="6089650" cy="79582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cs-CZ" sz="2800" kern="1200"/>
            <a:t>Achieve „equality“</a:t>
          </a:r>
        </a:p>
      </dsp:txBody>
      <dsp:txXfrm>
        <a:off x="0" y="2388150"/>
        <a:ext cx="6089650" cy="795823"/>
      </dsp:txXfrm>
    </dsp:sp>
    <dsp:sp modelId="{0B349712-E7CF-4A09-BEE9-774C86F79D34}">
      <dsp:nvSpPr>
        <dsp:cNvPr id="0" name=""/>
        <dsp:cNvSpPr/>
      </dsp:nvSpPr>
      <dsp:spPr>
        <a:xfrm>
          <a:off x="0" y="3183974"/>
          <a:ext cx="6089650" cy="0"/>
        </a:xfrm>
        <a:prstGeom prst="line">
          <a:avLst/>
        </a:prstGeom>
        <a:solidFill>
          <a:schemeClr val="accent5">
            <a:hueOff val="-4902230"/>
            <a:satOff val="-6819"/>
            <a:lumOff val="-2615"/>
            <a:alphaOff val="0"/>
          </a:schemeClr>
        </a:solidFill>
        <a:ln w="12700" cap="flat" cmpd="sng" algn="ctr">
          <a:solidFill>
            <a:schemeClr val="accent5">
              <a:hueOff val="-4902230"/>
              <a:satOff val="-6819"/>
              <a:lumOff val="-261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DF9BC64-8225-4675-9B36-4CBF1A24E054}">
      <dsp:nvSpPr>
        <dsp:cNvPr id="0" name=""/>
        <dsp:cNvSpPr/>
      </dsp:nvSpPr>
      <dsp:spPr>
        <a:xfrm>
          <a:off x="0" y="3183974"/>
          <a:ext cx="6089650" cy="79582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cs-CZ" sz="2800" kern="1200"/>
            <a:t>Protect the weak</a:t>
          </a:r>
        </a:p>
      </dsp:txBody>
      <dsp:txXfrm>
        <a:off x="0" y="3183974"/>
        <a:ext cx="6089650" cy="795823"/>
      </dsp:txXfrm>
    </dsp:sp>
    <dsp:sp modelId="{F1D00638-FE7E-4F2E-BEBA-8A153DD82667}">
      <dsp:nvSpPr>
        <dsp:cNvPr id="0" name=""/>
        <dsp:cNvSpPr/>
      </dsp:nvSpPr>
      <dsp:spPr>
        <a:xfrm>
          <a:off x="0" y="3979797"/>
          <a:ext cx="6089650" cy="0"/>
        </a:xfrm>
        <a:prstGeom prst="line">
          <a:avLst/>
        </a:prstGeom>
        <a:solidFill>
          <a:schemeClr val="accent5">
            <a:hueOff val="-6127787"/>
            <a:satOff val="-8523"/>
            <a:lumOff val="-3268"/>
            <a:alphaOff val="0"/>
          </a:schemeClr>
        </a:solidFill>
        <a:ln w="12700" cap="flat" cmpd="sng" algn="ctr">
          <a:solidFill>
            <a:schemeClr val="accent5">
              <a:hueOff val="-6127787"/>
              <a:satOff val="-8523"/>
              <a:lumOff val="-326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F08558A-C2DE-4791-96AE-929201E6F333}">
      <dsp:nvSpPr>
        <dsp:cNvPr id="0" name=""/>
        <dsp:cNvSpPr/>
      </dsp:nvSpPr>
      <dsp:spPr>
        <a:xfrm>
          <a:off x="0" y="3979797"/>
          <a:ext cx="6089650" cy="79582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cs-CZ" sz="2800" kern="1200"/>
            <a:t>Serve as tool for economic transactions</a:t>
          </a:r>
        </a:p>
      </dsp:txBody>
      <dsp:txXfrm>
        <a:off x="0" y="3979797"/>
        <a:ext cx="6089650" cy="795823"/>
      </dsp:txXfrm>
    </dsp:sp>
    <dsp:sp modelId="{105171C7-2BA5-4F84-BE8A-809CCF376829}">
      <dsp:nvSpPr>
        <dsp:cNvPr id="0" name=""/>
        <dsp:cNvSpPr/>
      </dsp:nvSpPr>
      <dsp:spPr>
        <a:xfrm>
          <a:off x="0" y="4775621"/>
          <a:ext cx="6089650" cy="0"/>
        </a:xfrm>
        <a:prstGeom prst="line">
          <a:avLst/>
        </a:prstGeom>
        <a:solidFill>
          <a:schemeClr val="accent5">
            <a:hueOff val="-7353344"/>
            <a:satOff val="-10228"/>
            <a:lumOff val="-3922"/>
            <a:alphaOff val="0"/>
          </a:schemeClr>
        </a:solidFill>
        <a:ln w="12700" cap="flat" cmpd="sng" algn="ctr">
          <a:solidFill>
            <a:schemeClr val="accent5">
              <a:hueOff val="-7353344"/>
              <a:satOff val="-10228"/>
              <a:lumOff val="-392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6C4D8AD-5AB7-4B1A-8760-855F15B12089}">
      <dsp:nvSpPr>
        <dsp:cNvPr id="0" name=""/>
        <dsp:cNvSpPr/>
      </dsp:nvSpPr>
      <dsp:spPr>
        <a:xfrm>
          <a:off x="0" y="4775621"/>
          <a:ext cx="6089650" cy="79582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marL="0" lvl="0" indent="0" algn="l" defTabSz="1244600">
            <a:lnSpc>
              <a:spcPct val="90000"/>
            </a:lnSpc>
            <a:spcBef>
              <a:spcPct val="0"/>
            </a:spcBef>
            <a:spcAft>
              <a:spcPct val="35000"/>
            </a:spcAft>
            <a:buNone/>
          </a:pPr>
          <a:r>
            <a:rPr lang="cs-CZ" sz="2800" kern="1200"/>
            <a:t>Protect investment</a:t>
          </a:r>
        </a:p>
      </dsp:txBody>
      <dsp:txXfrm>
        <a:off x="0" y="4775621"/>
        <a:ext cx="6089650" cy="795823"/>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EF93DDD-4A5F-4457-B276-CBE77E85EBCC}">
      <dsp:nvSpPr>
        <dsp:cNvPr id="0" name=""/>
        <dsp:cNvSpPr/>
      </dsp:nvSpPr>
      <dsp:spPr>
        <a:xfrm>
          <a:off x="0" y="66631"/>
          <a:ext cx="10515600" cy="719549"/>
        </a:xfrm>
        <a:prstGeom prst="roundRect">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en-US" sz="3000" kern="1200"/>
            <a:t>No person shall intervene in</a:t>
          </a:r>
          <a:r>
            <a:rPr lang="cs-CZ" sz="3000" kern="1200"/>
            <a:t>to</a:t>
          </a:r>
          <a:r>
            <a:rPr lang="en-US" sz="3000" kern="1200"/>
            <a:t> the privacy of another, unless</a:t>
          </a:r>
          <a:r>
            <a:rPr lang="cs-CZ" sz="3000" kern="1200"/>
            <a:t>…</a:t>
          </a:r>
        </a:p>
      </dsp:txBody>
      <dsp:txXfrm>
        <a:off x="35125" y="101756"/>
        <a:ext cx="10445350" cy="649299"/>
      </dsp:txXfrm>
    </dsp:sp>
    <dsp:sp modelId="{844123A5-FEB8-49B6-899A-AB4B907D8FEA}">
      <dsp:nvSpPr>
        <dsp:cNvPr id="0" name=""/>
        <dsp:cNvSpPr/>
      </dsp:nvSpPr>
      <dsp:spPr>
        <a:xfrm>
          <a:off x="0" y="786181"/>
          <a:ext cx="10515600" cy="7917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38100" rIns="213360" bIns="38100" numCol="1" spcCol="1270" anchor="t" anchorCtr="0">
          <a:noAutofit/>
        </a:bodyPr>
        <a:lstStyle/>
        <a:p>
          <a:pPr marL="228600" lvl="1" indent="-228600" algn="l" defTabSz="1022350">
            <a:lnSpc>
              <a:spcPct val="90000"/>
            </a:lnSpc>
            <a:spcBef>
              <a:spcPct val="0"/>
            </a:spcBef>
            <a:spcAft>
              <a:spcPct val="20000"/>
            </a:spcAft>
            <a:buChar char="•"/>
          </a:pPr>
          <a:r>
            <a:rPr lang="cs-CZ" sz="2300" kern="1200"/>
            <a:t>Legal reason, </a:t>
          </a:r>
        </a:p>
        <a:p>
          <a:pPr marL="228600" lvl="1" indent="-228600" algn="l" defTabSz="1022350">
            <a:lnSpc>
              <a:spcPct val="90000"/>
            </a:lnSpc>
            <a:spcBef>
              <a:spcPct val="0"/>
            </a:spcBef>
            <a:spcAft>
              <a:spcPct val="20000"/>
            </a:spcAft>
            <a:buChar char="•"/>
          </a:pPr>
          <a:r>
            <a:rPr lang="cs-CZ" sz="2300" kern="1200"/>
            <a:t>Permission</a:t>
          </a:r>
        </a:p>
      </dsp:txBody>
      <dsp:txXfrm>
        <a:off x="0" y="786181"/>
        <a:ext cx="10515600" cy="791774"/>
      </dsp:txXfrm>
    </dsp:sp>
    <dsp:sp modelId="{8F1739A5-B62B-4897-8CDD-D976950302C1}">
      <dsp:nvSpPr>
        <dsp:cNvPr id="0" name=""/>
        <dsp:cNvSpPr/>
      </dsp:nvSpPr>
      <dsp:spPr>
        <a:xfrm>
          <a:off x="0" y="1577956"/>
          <a:ext cx="10515600" cy="719549"/>
        </a:xfrm>
        <a:prstGeom prst="roundRect">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4300" tIns="114300" rIns="114300" bIns="114300" numCol="1" spcCol="1270" anchor="ctr" anchorCtr="0">
          <a:noAutofit/>
        </a:bodyPr>
        <a:lstStyle/>
        <a:p>
          <a:pPr marL="0" lvl="0" indent="0" algn="l" defTabSz="1333500">
            <a:lnSpc>
              <a:spcPct val="90000"/>
            </a:lnSpc>
            <a:spcBef>
              <a:spcPct val="0"/>
            </a:spcBef>
            <a:spcAft>
              <a:spcPct val="35000"/>
            </a:spcAft>
            <a:buNone/>
          </a:pPr>
          <a:r>
            <a:rPr lang="en-US" sz="3000" kern="1200"/>
            <a:t>Without permission </a:t>
          </a:r>
          <a:r>
            <a:rPr lang="cs-CZ" sz="3000" kern="1200"/>
            <a:t>you </a:t>
          </a:r>
          <a:r>
            <a:rPr lang="en-US" sz="3000" kern="1200"/>
            <a:t>c</a:t>
          </a:r>
          <a:r>
            <a:rPr lang="cs-CZ" sz="3000" kern="1200"/>
            <a:t>an</a:t>
          </a:r>
          <a:r>
            <a:rPr lang="en-US" sz="3000" kern="1200"/>
            <a:t>not:</a:t>
          </a:r>
          <a:endParaRPr lang="cs-CZ" sz="3000" kern="1200"/>
        </a:p>
      </dsp:txBody>
      <dsp:txXfrm>
        <a:off x="35125" y="1613081"/>
        <a:ext cx="10445350" cy="649299"/>
      </dsp:txXfrm>
    </dsp:sp>
    <dsp:sp modelId="{B841C370-DD41-4A7E-86A9-243FF925B5C5}">
      <dsp:nvSpPr>
        <dsp:cNvPr id="0" name=""/>
        <dsp:cNvSpPr/>
      </dsp:nvSpPr>
      <dsp:spPr>
        <a:xfrm>
          <a:off x="0" y="2297506"/>
          <a:ext cx="10515600" cy="19872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38100" rIns="213360" bIns="38100" numCol="1" spcCol="1270" anchor="t" anchorCtr="0">
          <a:noAutofit/>
        </a:bodyPr>
        <a:lstStyle/>
        <a:p>
          <a:pPr marL="228600" lvl="1" indent="-228600" algn="l" defTabSz="1022350">
            <a:lnSpc>
              <a:spcPct val="90000"/>
            </a:lnSpc>
            <a:spcBef>
              <a:spcPct val="0"/>
            </a:spcBef>
            <a:spcAft>
              <a:spcPct val="20000"/>
            </a:spcAft>
            <a:buChar char="•"/>
          </a:pPr>
          <a:r>
            <a:rPr lang="cs-CZ" sz="2300" kern="1200"/>
            <a:t>disrupt Private Spaces of a man,</a:t>
          </a:r>
        </a:p>
        <a:p>
          <a:pPr marL="228600" lvl="1" indent="-228600" algn="l" defTabSz="1022350">
            <a:lnSpc>
              <a:spcPct val="90000"/>
            </a:lnSpc>
            <a:spcBef>
              <a:spcPct val="0"/>
            </a:spcBef>
            <a:spcAft>
              <a:spcPct val="20000"/>
            </a:spcAft>
            <a:buChar char="•"/>
          </a:pPr>
          <a:r>
            <a:rPr lang="cs-CZ" sz="2300" kern="1200"/>
            <a:t>watch his private life,</a:t>
          </a:r>
        </a:p>
        <a:p>
          <a:pPr marL="228600" lvl="1" indent="-228600" algn="l" defTabSz="1022350">
            <a:lnSpc>
              <a:spcPct val="90000"/>
            </a:lnSpc>
            <a:spcBef>
              <a:spcPct val="0"/>
            </a:spcBef>
            <a:spcAft>
              <a:spcPct val="20000"/>
            </a:spcAft>
            <a:buChar char="•"/>
          </a:pPr>
          <a:r>
            <a:rPr lang="en-US" sz="2300" kern="1200"/>
            <a:t>capture audio or video recording</a:t>
          </a:r>
          <a:r>
            <a:rPr lang="cs-CZ" sz="2300" kern="1200"/>
            <a:t>,</a:t>
          </a:r>
        </a:p>
        <a:p>
          <a:pPr marL="228600" lvl="1" indent="-228600" algn="l" defTabSz="1022350">
            <a:lnSpc>
              <a:spcPct val="90000"/>
            </a:lnSpc>
            <a:spcBef>
              <a:spcPct val="0"/>
            </a:spcBef>
            <a:spcAft>
              <a:spcPct val="20000"/>
            </a:spcAft>
            <a:buChar char="•"/>
          </a:pPr>
          <a:r>
            <a:rPr lang="en-US" sz="2300" kern="1200"/>
            <a:t>use the images recorded about the private life of a person by a third party</a:t>
          </a:r>
          <a:r>
            <a:rPr lang="cs-CZ" sz="2300" kern="1200"/>
            <a:t>,</a:t>
          </a:r>
        </a:p>
        <a:p>
          <a:pPr marL="228600" lvl="1" indent="-228600" algn="l" defTabSz="1022350">
            <a:lnSpc>
              <a:spcPct val="90000"/>
            </a:lnSpc>
            <a:spcBef>
              <a:spcPct val="0"/>
            </a:spcBef>
            <a:spcAft>
              <a:spcPct val="20000"/>
            </a:spcAft>
            <a:buChar char="•"/>
          </a:pPr>
          <a:r>
            <a:rPr lang="en-US" sz="2300" kern="1200"/>
            <a:t>spread such records of his private life</a:t>
          </a:r>
          <a:r>
            <a:rPr lang="cs-CZ" sz="2300" kern="1200"/>
            <a:t>.</a:t>
          </a:r>
        </a:p>
      </dsp:txBody>
      <dsp:txXfrm>
        <a:off x="0" y="2297506"/>
        <a:ext cx="10515600" cy="1987200"/>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87DB87-CB38-489F-A7E8-02107AF07F88}">
      <dsp:nvSpPr>
        <dsp:cNvPr id="0" name=""/>
        <dsp:cNvSpPr/>
      </dsp:nvSpPr>
      <dsp:spPr>
        <a:xfrm>
          <a:off x="648" y="844798"/>
          <a:ext cx="2277105" cy="1445961"/>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ACA4AD40-E09F-4147-AE05-1ED29C088E6B}">
      <dsp:nvSpPr>
        <dsp:cNvPr id="0" name=""/>
        <dsp:cNvSpPr/>
      </dsp:nvSpPr>
      <dsp:spPr>
        <a:xfrm>
          <a:off x="253660" y="1085159"/>
          <a:ext cx="2277105" cy="1445961"/>
        </a:xfrm>
        <a:prstGeom prst="roundRect">
          <a:avLst>
            <a:gd name="adj" fmla="val 10000"/>
          </a:avLst>
        </a:prstGeom>
        <a:solidFill>
          <a:schemeClr val="lt1">
            <a:alpha val="90000"/>
            <a:hueOff val="0"/>
            <a:satOff val="0"/>
            <a:lumOff val="0"/>
            <a:alphaOff val="0"/>
          </a:schemeClr>
        </a:solidFill>
        <a:ln w="6350" cap="flat" cmpd="sng" algn="ctr">
          <a:solidFill>
            <a:schemeClr val="accent6">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cs-CZ" sz="1400" kern="1200" dirty="0"/>
            <a:t>C</a:t>
          </a:r>
          <a:r>
            <a:rPr lang="en-US" sz="1400" kern="1200" dirty="0" err="1"/>
            <a:t>apture</a:t>
          </a:r>
          <a:r>
            <a:rPr lang="en-US" sz="1400" kern="1200" dirty="0"/>
            <a:t> </a:t>
          </a:r>
          <a:r>
            <a:rPr lang="cs-CZ" sz="1400" kern="1200" dirty="0"/>
            <a:t>a </a:t>
          </a:r>
          <a:r>
            <a:rPr lang="en-US" sz="1400" kern="1200" dirty="0"/>
            <a:t>human </a:t>
          </a:r>
          <a:r>
            <a:rPr lang="cs-CZ" sz="1400" kern="1200" dirty="0" err="1"/>
            <a:t>appearance</a:t>
          </a:r>
          <a:r>
            <a:rPr lang="cs-CZ" sz="1400" kern="1200" dirty="0"/>
            <a:t> by </a:t>
          </a:r>
          <a:r>
            <a:rPr lang="en-US" sz="1400" kern="1200" dirty="0"/>
            <a:t>any way, so that </a:t>
          </a:r>
          <a:r>
            <a:rPr lang="cs-CZ" sz="1400" kern="1200" dirty="0" err="1"/>
            <a:t>it</a:t>
          </a:r>
          <a:r>
            <a:rPr lang="cs-CZ" sz="1400" kern="1200" dirty="0"/>
            <a:t> </a:t>
          </a:r>
          <a:r>
            <a:rPr lang="cs-CZ" sz="1400" kern="1200" dirty="0" err="1"/>
            <a:t>is</a:t>
          </a:r>
          <a:r>
            <a:rPr lang="cs-CZ" sz="1400" kern="1200" dirty="0"/>
            <a:t> </a:t>
          </a:r>
          <a:r>
            <a:rPr lang="cs-CZ" sz="1400" kern="1200" dirty="0" err="1"/>
            <a:t>possible</a:t>
          </a:r>
          <a:r>
            <a:rPr lang="cs-CZ" sz="1400" kern="1200" dirty="0"/>
            <a:t> to </a:t>
          </a:r>
          <a:r>
            <a:rPr lang="en-US" sz="1400" kern="1200" dirty="0"/>
            <a:t>determine his identity, is possible only with his permission.</a:t>
          </a:r>
          <a:endParaRPr lang="cs-CZ" sz="1400" kern="1200" dirty="0"/>
        </a:p>
      </dsp:txBody>
      <dsp:txXfrm>
        <a:off x="296011" y="1127510"/>
        <a:ext cx="2192403" cy="1361259"/>
      </dsp:txXfrm>
    </dsp:sp>
    <dsp:sp modelId="{67BB63E4-53BF-4AE3-B725-14D0FCF7C30C}">
      <dsp:nvSpPr>
        <dsp:cNvPr id="0" name=""/>
        <dsp:cNvSpPr/>
      </dsp:nvSpPr>
      <dsp:spPr>
        <a:xfrm>
          <a:off x="2783777" y="844798"/>
          <a:ext cx="2277105" cy="1445961"/>
        </a:xfrm>
        <a:prstGeom prst="roundRect">
          <a:avLst>
            <a:gd name="adj" fmla="val 10000"/>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D07D556F-E1E7-4972-9E55-38A359523233}">
      <dsp:nvSpPr>
        <dsp:cNvPr id="0" name=""/>
        <dsp:cNvSpPr/>
      </dsp:nvSpPr>
      <dsp:spPr>
        <a:xfrm>
          <a:off x="3036789" y="1085159"/>
          <a:ext cx="2277105" cy="1445961"/>
        </a:xfrm>
        <a:prstGeom prst="roundRect">
          <a:avLst>
            <a:gd name="adj" fmla="val 10000"/>
          </a:avLst>
        </a:prstGeom>
        <a:solidFill>
          <a:schemeClr val="lt1">
            <a:alpha val="90000"/>
            <a:hueOff val="0"/>
            <a:satOff val="0"/>
            <a:lumOff val="0"/>
            <a:alphaOff val="0"/>
          </a:schemeClr>
        </a:solidFill>
        <a:ln w="6350" cap="flat" cmpd="sng" algn="ctr">
          <a:solidFill>
            <a:schemeClr val="accent6">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n-US" sz="1400" kern="1200" dirty="0"/>
            <a:t>Spread human </a:t>
          </a:r>
          <a:r>
            <a:rPr lang="en-GB" sz="1400" kern="1200" noProof="0" dirty="0"/>
            <a:t>appearance</a:t>
          </a:r>
          <a:r>
            <a:rPr lang="cs-CZ" sz="1400" kern="1200" dirty="0"/>
            <a:t> </a:t>
          </a:r>
          <a:r>
            <a:rPr lang="en-US" sz="1400" kern="1200" dirty="0"/>
            <a:t>is possible only with his permission</a:t>
          </a:r>
          <a:r>
            <a:rPr lang="cs-CZ" sz="1400" kern="1200" dirty="0"/>
            <a:t>.</a:t>
          </a:r>
        </a:p>
      </dsp:txBody>
      <dsp:txXfrm>
        <a:off x="3079140" y="1127510"/>
        <a:ext cx="2192403" cy="1361259"/>
      </dsp:txXfrm>
    </dsp:sp>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0F3931-F45A-4D11-862D-1C47827BB228}">
      <dsp:nvSpPr>
        <dsp:cNvPr id="0" name=""/>
        <dsp:cNvSpPr/>
      </dsp:nvSpPr>
      <dsp:spPr>
        <a:xfrm>
          <a:off x="0" y="4805"/>
          <a:ext cx="10283951" cy="1247220"/>
        </a:xfrm>
        <a:prstGeom prst="round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98120" tIns="198120" rIns="198120" bIns="198120" numCol="1" spcCol="1270" anchor="ctr" anchorCtr="0">
          <a:noAutofit/>
        </a:bodyPr>
        <a:lstStyle/>
        <a:p>
          <a:pPr marL="0" lvl="0" indent="0" algn="ctr" defTabSz="2311400">
            <a:lnSpc>
              <a:spcPct val="90000"/>
            </a:lnSpc>
            <a:spcBef>
              <a:spcPct val="0"/>
            </a:spcBef>
            <a:spcAft>
              <a:spcPct val="35000"/>
            </a:spcAft>
            <a:buNone/>
          </a:pPr>
          <a:r>
            <a:rPr lang="cs-CZ" sz="5200" kern="1200" dirty="0"/>
            <a:t>In </a:t>
          </a:r>
          <a:r>
            <a:rPr lang="cs-CZ" sz="5200" kern="1200" dirty="0" err="1"/>
            <a:t>Writing</a:t>
          </a:r>
          <a:endParaRPr lang="cs-CZ" sz="5200" kern="1200" dirty="0"/>
        </a:p>
      </dsp:txBody>
      <dsp:txXfrm>
        <a:off x="60884" y="65689"/>
        <a:ext cx="10162183" cy="1125452"/>
      </dsp:txXfrm>
    </dsp:sp>
    <dsp:sp modelId="{5F9140EF-C666-498C-A3AA-3E82A30E4958}">
      <dsp:nvSpPr>
        <dsp:cNvPr id="0" name=""/>
        <dsp:cNvSpPr/>
      </dsp:nvSpPr>
      <dsp:spPr>
        <a:xfrm>
          <a:off x="0" y="1401786"/>
          <a:ext cx="10283951" cy="1247220"/>
        </a:xfrm>
        <a:prstGeom prst="roundRect">
          <a:avLst/>
        </a:prstGeom>
        <a:gradFill rotWithShape="0">
          <a:gsLst>
            <a:gs pos="0">
              <a:schemeClr val="accent5">
                <a:hueOff val="-3676672"/>
                <a:satOff val="-5114"/>
                <a:lumOff val="-1961"/>
                <a:alphaOff val="0"/>
                <a:satMod val="103000"/>
                <a:lumMod val="102000"/>
                <a:tint val="94000"/>
              </a:schemeClr>
            </a:gs>
            <a:gs pos="50000">
              <a:schemeClr val="accent5">
                <a:hueOff val="-3676672"/>
                <a:satOff val="-5114"/>
                <a:lumOff val="-1961"/>
                <a:alphaOff val="0"/>
                <a:satMod val="110000"/>
                <a:lumMod val="100000"/>
                <a:shade val="100000"/>
              </a:schemeClr>
            </a:gs>
            <a:gs pos="100000">
              <a:schemeClr val="accent5">
                <a:hueOff val="-3676672"/>
                <a:satOff val="-5114"/>
                <a:lumOff val="-1961"/>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98120" tIns="198120" rIns="198120" bIns="198120" numCol="1" spcCol="1270" anchor="ctr" anchorCtr="0">
          <a:noAutofit/>
        </a:bodyPr>
        <a:lstStyle/>
        <a:p>
          <a:pPr marL="0" lvl="0" indent="0" algn="ctr" defTabSz="2311400">
            <a:lnSpc>
              <a:spcPct val="90000"/>
            </a:lnSpc>
            <a:spcBef>
              <a:spcPct val="0"/>
            </a:spcBef>
            <a:spcAft>
              <a:spcPct val="35000"/>
            </a:spcAft>
            <a:buNone/>
          </a:pPr>
          <a:r>
            <a:rPr lang="cs-CZ" sz="5200" kern="1200"/>
            <a:t>Orally</a:t>
          </a:r>
          <a:endParaRPr lang="cs-CZ" sz="5200" kern="1200" dirty="0"/>
        </a:p>
      </dsp:txBody>
      <dsp:txXfrm>
        <a:off x="60884" y="1462670"/>
        <a:ext cx="10162183" cy="1125452"/>
      </dsp:txXfrm>
    </dsp:sp>
    <dsp:sp modelId="{9322E7D7-BFA7-48C2-B98B-B33E7061F380}">
      <dsp:nvSpPr>
        <dsp:cNvPr id="0" name=""/>
        <dsp:cNvSpPr/>
      </dsp:nvSpPr>
      <dsp:spPr>
        <a:xfrm>
          <a:off x="0" y="2798766"/>
          <a:ext cx="10283951" cy="1247220"/>
        </a:xfrm>
        <a:prstGeom prst="roundRect">
          <a:avLst/>
        </a:prstGeom>
        <a:gradFill rotWithShape="0">
          <a:gsLst>
            <a:gs pos="0">
              <a:schemeClr val="accent5">
                <a:hueOff val="-7353344"/>
                <a:satOff val="-10228"/>
                <a:lumOff val="-3922"/>
                <a:alphaOff val="0"/>
                <a:satMod val="103000"/>
                <a:lumMod val="102000"/>
                <a:tint val="94000"/>
              </a:schemeClr>
            </a:gs>
            <a:gs pos="50000">
              <a:schemeClr val="accent5">
                <a:hueOff val="-7353344"/>
                <a:satOff val="-10228"/>
                <a:lumOff val="-3922"/>
                <a:alphaOff val="0"/>
                <a:satMod val="110000"/>
                <a:lumMod val="100000"/>
                <a:shade val="100000"/>
              </a:schemeClr>
            </a:gs>
            <a:gs pos="100000">
              <a:schemeClr val="accent5">
                <a:hueOff val="-7353344"/>
                <a:satOff val="-10228"/>
                <a:lumOff val="-3922"/>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98120" tIns="198120" rIns="198120" bIns="198120" numCol="1" spcCol="1270" anchor="ctr" anchorCtr="0">
          <a:noAutofit/>
        </a:bodyPr>
        <a:lstStyle/>
        <a:p>
          <a:pPr marL="0" lvl="0" indent="0" algn="ctr" defTabSz="2311400">
            <a:lnSpc>
              <a:spcPct val="90000"/>
            </a:lnSpc>
            <a:spcBef>
              <a:spcPct val="0"/>
            </a:spcBef>
            <a:spcAft>
              <a:spcPct val="35000"/>
            </a:spcAft>
            <a:buNone/>
          </a:pPr>
          <a:r>
            <a:rPr lang="cs-CZ" sz="5200" kern="1200" dirty="0" err="1"/>
            <a:t>Tacitly</a:t>
          </a:r>
          <a:endParaRPr lang="cs-CZ" sz="5200" kern="1200" dirty="0"/>
        </a:p>
      </dsp:txBody>
      <dsp:txXfrm>
        <a:off x="60884" y="2859650"/>
        <a:ext cx="10162183" cy="1125452"/>
      </dsp:txXfrm>
    </dsp:sp>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914101-B336-4690-BDC8-984948957DB3}">
      <dsp:nvSpPr>
        <dsp:cNvPr id="0" name=""/>
        <dsp:cNvSpPr/>
      </dsp:nvSpPr>
      <dsp:spPr>
        <a:xfrm>
          <a:off x="0" y="4210"/>
          <a:ext cx="5157787" cy="815490"/>
        </a:xfrm>
        <a:prstGeom prst="roundRect">
          <a:avLst/>
        </a:prstGeom>
        <a:gradFill rotWithShape="0">
          <a:gsLst>
            <a:gs pos="0">
              <a:schemeClr val="accent4">
                <a:shade val="80000"/>
                <a:hueOff val="0"/>
                <a:satOff val="0"/>
                <a:lumOff val="0"/>
                <a:alphaOff val="0"/>
                <a:satMod val="103000"/>
                <a:lumMod val="102000"/>
                <a:tint val="94000"/>
              </a:schemeClr>
            </a:gs>
            <a:gs pos="50000">
              <a:schemeClr val="accent4">
                <a:shade val="80000"/>
                <a:hueOff val="0"/>
                <a:satOff val="0"/>
                <a:lumOff val="0"/>
                <a:alphaOff val="0"/>
                <a:satMod val="110000"/>
                <a:lumMod val="100000"/>
                <a:shade val="100000"/>
              </a:schemeClr>
            </a:gs>
            <a:gs pos="100000">
              <a:schemeClr val="accent4">
                <a:shade val="80000"/>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ctr" defTabSz="1511300">
            <a:lnSpc>
              <a:spcPct val="90000"/>
            </a:lnSpc>
            <a:spcBef>
              <a:spcPct val="0"/>
            </a:spcBef>
            <a:spcAft>
              <a:spcPct val="35000"/>
            </a:spcAft>
            <a:buNone/>
          </a:pPr>
          <a:r>
            <a:rPr lang="cs-CZ" sz="3400" b="1" kern="1200" dirty="0" err="1"/>
            <a:t>Privacy</a:t>
          </a:r>
          <a:endParaRPr lang="cs-CZ" sz="3400" kern="1200" dirty="0"/>
        </a:p>
      </dsp:txBody>
      <dsp:txXfrm>
        <a:off x="39809" y="44019"/>
        <a:ext cx="5078169" cy="735872"/>
      </dsp:txXfrm>
    </dsp:sp>
  </dsp:spTree>
</dsp:drawing>
</file>

<file path=ppt/diagrams/drawing2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F0FE113-4C00-465B-93ED-3C785A169E80}">
      <dsp:nvSpPr>
        <dsp:cNvPr id="0" name=""/>
        <dsp:cNvSpPr/>
      </dsp:nvSpPr>
      <dsp:spPr>
        <a:xfrm>
          <a:off x="0" y="4210"/>
          <a:ext cx="5183188" cy="815490"/>
        </a:xfrm>
        <a:prstGeom prst="roundRect">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ctr" defTabSz="1511300">
            <a:lnSpc>
              <a:spcPct val="90000"/>
            </a:lnSpc>
            <a:spcBef>
              <a:spcPct val="0"/>
            </a:spcBef>
            <a:spcAft>
              <a:spcPct val="35000"/>
            </a:spcAft>
            <a:buNone/>
          </a:pPr>
          <a:r>
            <a:rPr lang="cs-CZ" sz="3400" b="1" kern="1200" dirty="0" err="1"/>
            <a:t>Confidentiality</a:t>
          </a:r>
          <a:endParaRPr lang="cs-CZ" sz="3400" kern="1200" dirty="0"/>
        </a:p>
      </dsp:txBody>
      <dsp:txXfrm>
        <a:off x="39809" y="44019"/>
        <a:ext cx="5103570" cy="735872"/>
      </dsp:txXfrm>
    </dsp:sp>
  </dsp:spTree>
</dsp:drawing>
</file>

<file path=ppt/diagrams/drawing2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E45D876-26EF-4A72-90A3-D195691FD8DC}">
      <dsp:nvSpPr>
        <dsp:cNvPr id="0" name=""/>
        <dsp:cNvSpPr/>
      </dsp:nvSpPr>
      <dsp:spPr>
        <a:xfrm>
          <a:off x="0" y="320049"/>
          <a:ext cx="10515600" cy="3711240"/>
        </a:xfrm>
        <a:prstGeom prst="roundRect">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98120" tIns="198120" rIns="198120" bIns="198120" numCol="1" spcCol="1270" anchor="ctr" anchorCtr="0">
          <a:noAutofit/>
        </a:bodyPr>
        <a:lstStyle/>
        <a:p>
          <a:pPr marL="0" lvl="0" indent="0" algn="l" defTabSz="2311400">
            <a:lnSpc>
              <a:spcPct val="90000"/>
            </a:lnSpc>
            <a:spcBef>
              <a:spcPct val="0"/>
            </a:spcBef>
            <a:spcAft>
              <a:spcPct val="35000"/>
            </a:spcAft>
            <a:buNone/>
          </a:pPr>
          <a:r>
            <a:rPr lang="en-US" sz="5200" kern="1200"/>
            <a:t>The Provider is obliged to maintain confidentiality </a:t>
          </a:r>
          <a:r>
            <a:rPr lang="en-US" sz="5200" b="1" u="sng" kern="1200"/>
            <a:t>about all the facts </a:t>
          </a:r>
          <a:r>
            <a:rPr lang="en-US" sz="5200" kern="1200"/>
            <a:t>that he has learned in connection with the provision of health services</a:t>
          </a:r>
          <a:endParaRPr lang="cs-CZ" sz="5200" kern="1200"/>
        </a:p>
      </dsp:txBody>
      <dsp:txXfrm>
        <a:off x="181168" y="501217"/>
        <a:ext cx="10153264" cy="3348904"/>
      </dsp:txXfrm>
    </dsp:sp>
  </dsp:spTree>
</dsp:drawing>
</file>

<file path=ppt/diagrams/drawing2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DACA3D2-24A3-4810-93CE-B253878507BD}">
      <dsp:nvSpPr>
        <dsp:cNvPr id="0" name=""/>
        <dsp:cNvSpPr/>
      </dsp:nvSpPr>
      <dsp:spPr>
        <a:xfrm>
          <a:off x="0" y="8165"/>
          <a:ext cx="10515600" cy="1152029"/>
        </a:xfrm>
        <a:prstGeom prst="roundRect">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en-US" sz="2900" kern="1200"/>
            <a:t>From the perspective of the law </a:t>
          </a:r>
          <a:r>
            <a:rPr lang="cs-CZ" sz="2900" kern="1200"/>
            <a:t>:</a:t>
          </a:r>
        </a:p>
      </dsp:txBody>
      <dsp:txXfrm>
        <a:off x="56237" y="64402"/>
        <a:ext cx="10403126" cy="1039555"/>
      </dsp:txXfrm>
    </dsp:sp>
    <dsp:sp modelId="{E80DCF07-85AF-4FFF-A887-942968668FBF}">
      <dsp:nvSpPr>
        <dsp:cNvPr id="0" name=""/>
        <dsp:cNvSpPr/>
      </dsp:nvSpPr>
      <dsp:spPr>
        <a:xfrm>
          <a:off x="0" y="1160195"/>
          <a:ext cx="10515600" cy="7953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36830" rIns="206248" bIns="36830" numCol="1" spcCol="1270" anchor="t" anchorCtr="0">
          <a:noAutofit/>
        </a:bodyPr>
        <a:lstStyle/>
        <a:p>
          <a:pPr marL="228600" lvl="1" indent="-228600" algn="l" defTabSz="1022350">
            <a:lnSpc>
              <a:spcPct val="90000"/>
            </a:lnSpc>
            <a:spcBef>
              <a:spcPct val="0"/>
            </a:spcBef>
            <a:spcAft>
              <a:spcPct val="20000"/>
            </a:spcAft>
            <a:buChar char="•"/>
          </a:pPr>
          <a:r>
            <a:rPr lang="cs-CZ" sz="2300" kern="1200"/>
            <a:t>Confidentiality of a healthcare professional</a:t>
          </a:r>
        </a:p>
        <a:p>
          <a:pPr marL="228600" lvl="1" indent="-228600" algn="l" defTabSz="1022350">
            <a:lnSpc>
              <a:spcPct val="90000"/>
            </a:lnSpc>
            <a:spcBef>
              <a:spcPct val="0"/>
            </a:spcBef>
            <a:spcAft>
              <a:spcPct val="20000"/>
            </a:spcAft>
            <a:buChar char="•"/>
          </a:pPr>
          <a:r>
            <a:rPr lang="cs-CZ" sz="2300" kern="1200"/>
            <a:t>Confidentiality of a healthcare provider </a:t>
          </a:r>
        </a:p>
      </dsp:txBody>
      <dsp:txXfrm>
        <a:off x="0" y="1160195"/>
        <a:ext cx="10515600" cy="795397"/>
      </dsp:txXfrm>
    </dsp:sp>
    <dsp:sp modelId="{7D749FD6-CBE0-4AD0-91D3-9D1EBA1B3CA9}">
      <dsp:nvSpPr>
        <dsp:cNvPr id="0" name=""/>
        <dsp:cNvSpPr/>
      </dsp:nvSpPr>
      <dsp:spPr>
        <a:xfrm>
          <a:off x="0" y="1955592"/>
          <a:ext cx="10515600" cy="1152029"/>
        </a:xfrm>
        <a:prstGeom prst="roundRect">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en-US" sz="2900" kern="1200"/>
            <a:t>Much, </a:t>
          </a:r>
          <a:r>
            <a:rPr lang="cs-CZ" sz="2900" b="1" kern="1200"/>
            <a:t>MUCH</a:t>
          </a:r>
          <a:r>
            <a:rPr lang="en-US" sz="2900" b="1" kern="1200"/>
            <a:t>(!)</a:t>
          </a:r>
          <a:r>
            <a:rPr lang="en-US" sz="2900" kern="1200"/>
            <a:t> </a:t>
          </a:r>
          <a:r>
            <a:rPr lang="cs-CZ" sz="2900" kern="1200"/>
            <a:t>h</a:t>
          </a:r>
          <a:r>
            <a:rPr lang="en-US" sz="2900" kern="1200"/>
            <a:t>igher standard</a:t>
          </a:r>
          <a:r>
            <a:rPr lang="cs-CZ" sz="2900" kern="1200"/>
            <a:t>s</a:t>
          </a:r>
          <a:r>
            <a:rPr lang="en-US" sz="2900" kern="1200"/>
            <a:t> of confidentiality than other </a:t>
          </a:r>
          <a:r>
            <a:rPr lang="cs-CZ" sz="2900" kern="1200"/>
            <a:t>professions</a:t>
          </a:r>
        </a:p>
      </dsp:txBody>
      <dsp:txXfrm>
        <a:off x="56237" y="2011829"/>
        <a:ext cx="10403126" cy="1039555"/>
      </dsp:txXfrm>
    </dsp:sp>
    <dsp:sp modelId="{754FE76F-A8E9-42A9-B6CA-548845AC48A8}">
      <dsp:nvSpPr>
        <dsp:cNvPr id="0" name=""/>
        <dsp:cNvSpPr/>
      </dsp:nvSpPr>
      <dsp:spPr>
        <a:xfrm>
          <a:off x="0" y="3191142"/>
          <a:ext cx="10515600" cy="1152029"/>
        </a:xfrm>
        <a:prstGeom prst="roundRect">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en-US" sz="2900" kern="1200"/>
            <a:t>Break only in cases precisely defined </a:t>
          </a:r>
          <a:r>
            <a:rPr lang="cs-CZ" sz="2900" kern="1200"/>
            <a:t>by </a:t>
          </a:r>
          <a:r>
            <a:rPr lang="en-US" sz="2900" kern="1200"/>
            <a:t>the </a:t>
          </a:r>
          <a:r>
            <a:rPr lang="cs-CZ" sz="2900" kern="1200"/>
            <a:t>Law</a:t>
          </a:r>
        </a:p>
      </dsp:txBody>
      <dsp:txXfrm>
        <a:off x="56237" y="3247379"/>
        <a:ext cx="10403126" cy="1039555"/>
      </dsp:txXfrm>
    </dsp:sp>
  </dsp:spTree>
</dsp:drawing>
</file>

<file path=ppt/diagrams/drawing2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CAFCEDF-82ED-464A-BA27-B3A91D1E3CCD}">
      <dsp:nvSpPr>
        <dsp:cNvPr id="0" name=""/>
        <dsp:cNvSpPr/>
      </dsp:nvSpPr>
      <dsp:spPr>
        <a:xfrm>
          <a:off x="0" y="24702"/>
          <a:ext cx="10515600" cy="2586405"/>
        </a:xfrm>
        <a:prstGeom prst="roundRect">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l" defTabSz="1600200">
            <a:lnSpc>
              <a:spcPct val="90000"/>
            </a:lnSpc>
            <a:spcBef>
              <a:spcPct val="0"/>
            </a:spcBef>
            <a:spcAft>
              <a:spcPct val="35000"/>
            </a:spcAft>
            <a:buNone/>
          </a:pPr>
          <a:r>
            <a:rPr lang="en-US" sz="3600" kern="1200" dirty="0"/>
            <a:t>The Provider is obliged to keep and store medical records and dispose of them according to this Act and other legal regulations. Health documentation is a set of information:</a:t>
          </a:r>
          <a:endParaRPr lang="cs-CZ" sz="3600" kern="1200" dirty="0"/>
        </a:p>
      </dsp:txBody>
      <dsp:txXfrm>
        <a:off x="126258" y="150960"/>
        <a:ext cx="10263084" cy="2333889"/>
      </dsp:txXfrm>
    </dsp:sp>
    <dsp:sp modelId="{20993516-1590-4E7A-BFC2-DEA9F5D7DFD8}">
      <dsp:nvSpPr>
        <dsp:cNvPr id="0" name=""/>
        <dsp:cNvSpPr/>
      </dsp:nvSpPr>
      <dsp:spPr>
        <a:xfrm>
          <a:off x="0" y="2611108"/>
          <a:ext cx="10515600" cy="32788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45720" rIns="256032" bIns="45720" numCol="1" spcCol="1270" anchor="t" anchorCtr="0">
          <a:noAutofit/>
        </a:bodyPr>
        <a:lstStyle/>
        <a:p>
          <a:pPr marL="285750" lvl="1" indent="-285750" algn="l" defTabSz="1244600">
            <a:lnSpc>
              <a:spcPct val="90000"/>
            </a:lnSpc>
            <a:spcBef>
              <a:spcPct val="0"/>
            </a:spcBef>
            <a:spcAft>
              <a:spcPct val="20000"/>
            </a:spcAft>
            <a:buChar char="•"/>
          </a:pPr>
          <a:r>
            <a:rPr lang="cs-CZ" sz="2800" kern="1200"/>
            <a:t>Patient</a:t>
          </a:r>
          <a:r>
            <a:rPr lang="en-US" sz="2800" kern="1200"/>
            <a:t>’</a:t>
          </a:r>
          <a:r>
            <a:rPr lang="cs-CZ" sz="2800" kern="1200"/>
            <a:t>s identification data</a:t>
          </a:r>
        </a:p>
        <a:p>
          <a:pPr marL="285750" lvl="1" indent="-285750" algn="l" defTabSz="1244600">
            <a:lnSpc>
              <a:spcPct val="90000"/>
            </a:lnSpc>
            <a:spcBef>
              <a:spcPct val="0"/>
            </a:spcBef>
            <a:spcAft>
              <a:spcPct val="20000"/>
            </a:spcAft>
            <a:buChar char="•"/>
          </a:pPr>
          <a:r>
            <a:rPr lang="en-US" sz="2800" kern="1200"/>
            <a:t>the sex of the patient</a:t>
          </a:r>
          <a:endParaRPr lang="cs-CZ" sz="2800" kern="1200"/>
        </a:p>
        <a:p>
          <a:pPr marL="285750" lvl="1" indent="-285750" algn="l" defTabSz="1244600">
            <a:lnSpc>
              <a:spcPct val="90000"/>
            </a:lnSpc>
            <a:spcBef>
              <a:spcPct val="0"/>
            </a:spcBef>
            <a:spcAft>
              <a:spcPct val="20000"/>
            </a:spcAft>
            <a:buChar char="•"/>
          </a:pPr>
          <a:r>
            <a:rPr lang="en-US" sz="2800" kern="1200"/>
            <a:t>identification data of the health</a:t>
          </a:r>
          <a:r>
            <a:rPr lang="cs-CZ" sz="2800" kern="1200"/>
            <a:t>care</a:t>
          </a:r>
          <a:r>
            <a:rPr lang="en-US" sz="2800" kern="1200"/>
            <a:t> provider</a:t>
          </a:r>
          <a:endParaRPr lang="cs-CZ" sz="2800" kern="1200"/>
        </a:p>
        <a:p>
          <a:pPr marL="285750" lvl="1" indent="-285750" algn="l" defTabSz="1244600">
            <a:lnSpc>
              <a:spcPct val="90000"/>
            </a:lnSpc>
            <a:spcBef>
              <a:spcPct val="0"/>
            </a:spcBef>
            <a:spcAft>
              <a:spcPct val="20000"/>
            </a:spcAft>
            <a:buChar char="•"/>
          </a:pPr>
          <a:r>
            <a:rPr lang="en-US" sz="2800" kern="1200" dirty="0"/>
            <a:t>information on the patient's state of health</a:t>
          </a:r>
          <a:endParaRPr lang="cs-CZ" sz="2800" kern="1200" dirty="0"/>
        </a:p>
        <a:p>
          <a:pPr marL="285750" lvl="1" indent="-285750" algn="l" defTabSz="1244600">
            <a:lnSpc>
              <a:spcPct val="90000"/>
            </a:lnSpc>
            <a:spcBef>
              <a:spcPct val="0"/>
            </a:spcBef>
            <a:spcAft>
              <a:spcPct val="20000"/>
            </a:spcAft>
            <a:buChar char="•"/>
          </a:pPr>
          <a:r>
            <a:rPr lang="en-US" sz="2800" kern="1200"/>
            <a:t>data from the family, personal and occupational history of the patient, and </a:t>
          </a:r>
          <a:r>
            <a:rPr lang="cs-CZ" sz="2800" kern="1200"/>
            <a:t>(</a:t>
          </a:r>
          <a:r>
            <a:rPr lang="en-US" sz="2800" kern="1200"/>
            <a:t>if justified</a:t>
          </a:r>
          <a:r>
            <a:rPr lang="cs-CZ" sz="2800" kern="1200"/>
            <a:t>)</a:t>
          </a:r>
          <a:r>
            <a:rPr lang="en-US" sz="2800" kern="1200"/>
            <a:t> also from social history</a:t>
          </a:r>
          <a:endParaRPr lang="cs-CZ" sz="2800" kern="1200"/>
        </a:p>
        <a:p>
          <a:pPr marL="285750" lvl="1" indent="-285750" algn="l" defTabSz="1244600">
            <a:lnSpc>
              <a:spcPct val="90000"/>
            </a:lnSpc>
            <a:spcBef>
              <a:spcPct val="0"/>
            </a:spcBef>
            <a:spcAft>
              <a:spcPct val="20000"/>
            </a:spcAft>
            <a:buChar char="•"/>
          </a:pPr>
          <a:r>
            <a:rPr lang="en-US" sz="2800" kern="1200"/>
            <a:t>data relating to the death of the patient</a:t>
          </a:r>
          <a:endParaRPr lang="cs-CZ" sz="2800" kern="1200"/>
        </a:p>
      </dsp:txBody>
      <dsp:txXfrm>
        <a:off x="0" y="2611108"/>
        <a:ext cx="10515600" cy="3278880"/>
      </dsp:txXfrm>
    </dsp:sp>
  </dsp:spTree>
</dsp:drawing>
</file>

<file path=ppt/diagrams/drawing2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0C5D88-EEDC-43D0-8602-9EECE7F81C26}">
      <dsp:nvSpPr>
        <dsp:cNvPr id="0" name=""/>
        <dsp:cNvSpPr/>
      </dsp:nvSpPr>
      <dsp:spPr>
        <a:xfrm>
          <a:off x="0" y="159096"/>
          <a:ext cx="10515600" cy="1007370"/>
        </a:xfrm>
        <a:prstGeom prst="roundRect">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60020" tIns="160020" rIns="160020" bIns="160020" numCol="1" spcCol="1270" anchor="ctr" anchorCtr="0">
          <a:noAutofit/>
        </a:bodyPr>
        <a:lstStyle/>
        <a:p>
          <a:pPr marL="0" lvl="0" indent="0" algn="l" defTabSz="1866900">
            <a:lnSpc>
              <a:spcPct val="90000"/>
            </a:lnSpc>
            <a:spcBef>
              <a:spcPct val="0"/>
            </a:spcBef>
            <a:spcAft>
              <a:spcPct val="35000"/>
            </a:spcAft>
            <a:buNone/>
          </a:pPr>
          <a:r>
            <a:rPr lang="en-US" sz="4200" kern="1200"/>
            <a:t>Example of</a:t>
          </a:r>
          <a:r>
            <a:rPr lang="cs-CZ" sz="4200" kern="1200"/>
            <a:t> a</a:t>
          </a:r>
          <a:r>
            <a:rPr lang="en-US" sz="4200" kern="1200"/>
            <a:t> data in </a:t>
          </a:r>
          <a:r>
            <a:rPr lang="cs-CZ" sz="4200" kern="1200"/>
            <a:t>a </a:t>
          </a:r>
          <a:r>
            <a:rPr lang="en-US" sz="4200" kern="1200"/>
            <a:t>medical documentation</a:t>
          </a:r>
          <a:endParaRPr lang="cs-CZ" sz="4200" kern="1200"/>
        </a:p>
      </dsp:txBody>
      <dsp:txXfrm>
        <a:off x="49176" y="208272"/>
        <a:ext cx="10417248" cy="909018"/>
      </dsp:txXfrm>
    </dsp:sp>
  </dsp:spTree>
</dsp:drawing>
</file>

<file path=ppt/diagrams/drawing2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F2AADA-91FE-4E77-B6FD-4BCA9C99FF95}">
      <dsp:nvSpPr>
        <dsp:cNvPr id="0" name=""/>
        <dsp:cNvSpPr/>
      </dsp:nvSpPr>
      <dsp:spPr>
        <a:xfrm>
          <a:off x="0" y="0"/>
          <a:ext cx="10058399" cy="1671285"/>
        </a:xfrm>
        <a:prstGeom prst="roundRect">
          <a:avLst/>
        </a:prstGeom>
        <a:gradFill rotWithShape="0">
          <a:gsLst>
            <a:gs pos="0">
              <a:schemeClr val="accent6">
                <a:shade val="80000"/>
                <a:hueOff val="0"/>
                <a:satOff val="0"/>
                <a:lumOff val="0"/>
                <a:alphaOff val="0"/>
                <a:satMod val="103000"/>
                <a:lumMod val="102000"/>
                <a:tint val="94000"/>
              </a:schemeClr>
            </a:gs>
            <a:gs pos="50000">
              <a:schemeClr val="accent6">
                <a:shade val="80000"/>
                <a:hueOff val="0"/>
                <a:satOff val="0"/>
                <a:lumOff val="0"/>
                <a:alphaOff val="0"/>
                <a:satMod val="110000"/>
                <a:lumMod val="100000"/>
                <a:shade val="100000"/>
              </a:schemeClr>
            </a:gs>
            <a:gs pos="100000">
              <a:schemeClr val="accent6">
                <a:shade val="80000"/>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l" defTabSz="1778000">
            <a:lnSpc>
              <a:spcPct val="90000"/>
            </a:lnSpc>
            <a:spcBef>
              <a:spcPct val="0"/>
            </a:spcBef>
            <a:spcAft>
              <a:spcPct val="35000"/>
            </a:spcAft>
            <a:buNone/>
          </a:pPr>
          <a:r>
            <a:rPr lang="en-US" sz="4000" kern="1200" dirty="0"/>
            <a:t>Conditions for </a:t>
          </a:r>
          <a:r>
            <a:rPr lang="cs-CZ" sz="4000" kern="1200" dirty="0" err="1"/>
            <a:t>maintenance</a:t>
          </a:r>
          <a:r>
            <a:rPr lang="cs-CZ" sz="4000" kern="1200" dirty="0"/>
            <a:t> </a:t>
          </a:r>
          <a:r>
            <a:rPr lang="cs-CZ" sz="4000" kern="1200" dirty="0" err="1"/>
            <a:t>of</a:t>
          </a:r>
          <a:r>
            <a:rPr lang="cs-CZ" sz="4000" kern="1200" dirty="0"/>
            <a:t> a </a:t>
          </a:r>
          <a:r>
            <a:rPr lang="en-US" sz="4000" kern="1200" dirty="0"/>
            <a:t>medical records </a:t>
          </a:r>
          <a:r>
            <a:rPr lang="cs-CZ" sz="4000" kern="1200" dirty="0"/>
            <a:t>are set </a:t>
          </a:r>
          <a:r>
            <a:rPr lang="en-US" sz="4000" kern="1200" dirty="0"/>
            <a:t>by the law</a:t>
          </a:r>
          <a:endParaRPr lang="cs-CZ" sz="4000" kern="1200" dirty="0"/>
        </a:p>
      </dsp:txBody>
      <dsp:txXfrm>
        <a:off x="81585" y="81585"/>
        <a:ext cx="9895229" cy="1508115"/>
      </dsp:txXfrm>
    </dsp:sp>
    <dsp:sp modelId="{6ED35ABE-5AE6-4075-BA3D-4A7CF7B19D48}">
      <dsp:nvSpPr>
        <dsp:cNvPr id="0" name=""/>
        <dsp:cNvSpPr/>
      </dsp:nvSpPr>
      <dsp:spPr>
        <a:xfrm>
          <a:off x="0" y="1799006"/>
          <a:ext cx="10058399" cy="1591200"/>
        </a:xfrm>
        <a:prstGeom prst="roundRect">
          <a:avLst/>
        </a:prstGeom>
        <a:gradFill rotWithShape="0">
          <a:gsLst>
            <a:gs pos="0">
              <a:schemeClr val="accent6">
                <a:shade val="80000"/>
                <a:hueOff val="321280"/>
                <a:satOff val="-12909"/>
                <a:lumOff val="27628"/>
                <a:alphaOff val="0"/>
                <a:satMod val="103000"/>
                <a:lumMod val="102000"/>
                <a:tint val="94000"/>
              </a:schemeClr>
            </a:gs>
            <a:gs pos="50000">
              <a:schemeClr val="accent6">
                <a:shade val="80000"/>
                <a:hueOff val="321280"/>
                <a:satOff val="-12909"/>
                <a:lumOff val="27628"/>
                <a:alphaOff val="0"/>
                <a:satMod val="110000"/>
                <a:lumMod val="100000"/>
                <a:shade val="100000"/>
              </a:schemeClr>
            </a:gs>
            <a:gs pos="100000">
              <a:schemeClr val="accent6">
                <a:shade val="80000"/>
                <a:hueOff val="321280"/>
                <a:satOff val="-12909"/>
                <a:lumOff val="27628"/>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l" defTabSz="1778000">
            <a:lnSpc>
              <a:spcPct val="90000"/>
            </a:lnSpc>
            <a:spcBef>
              <a:spcPct val="0"/>
            </a:spcBef>
            <a:spcAft>
              <a:spcPct val="35000"/>
            </a:spcAft>
            <a:buNone/>
          </a:pPr>
          <a:r>
            <a:rPr lang="en-US" sz="4000" kern="1200" dirty="0"/>
            <a:t>Medical documentation can be kept</a:t>
          </a:r>
          <a:endParaRPr lang="cs-CZ" sz="4000" kern="1200" dirty="0"/>
        </a:p>
      </dsp:txBody>
      <dsp:txXfrm>
        <a:off x="77676" y="1876682"/>
        <a:ext cx="9903047" cy="1435848"/>
      </dsp:txXfrm>
    </dsp:sp>
    <dsp:sp modelId="{9ABB7C08-1B83-4CB2-BF23-0A24F5D68837}">
      <dsp:nvSpPr>
        <dsp:cNvPr id="0" name=""/>
        <dsp:cNvSpPr/>
      </dsp:nvSpPr>
      <dsp:spPr>
        <a:xfrm>
          <a:off x="0" y="3390206"/>
          <a:ext cx="10058399" cy="16145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19354" tIns="50800" rIns="284480" bIns="50800" numCol="1" spcCol="1270" anchor="t" anchorCtr="0">
          <a:noAutofit/>
        </a:bodyPr>
        <a:lstStyle/>
        <a:p>
          <a:pPr marL="285750" lvl="1" indent="-285750" algn="l" defTabSz="1377950" rtl="0">
            <a:lnSpc>
              <a:spcPct val="90000"/>
            </a:lnSpc>
            <a:spcBef>
              <a:spcPct val="0"/>
            </a:spcBef>
            <a:spcAft>
              <a:spcPct val="20000"/>
            </a:spcAft>
            <a:buChar char="•"/>
          </a:pPr>
          <a:r>
            <a:rPr lang="cs-CZ" sz="3100" kern="1200" dirty="0"/>
            <a:t>In a </a:t>
          </a:r>
          <a:r>
            <a:rPr lang="cs-CZ" sz="3100" kern="1200" dirty="0" err="1"/>
            <a:t>paper</a:t>
          </a:r>
          <a:r>
            <a:rPr lang="cs-CZ" sz="3100" kern="1200" dirty="0"/>
            <a:t> </a:t>
          </a:r>
          <a:r>
            <a:rPr lang="cs-CZ" sz="3100" kern="1200" dirty="0" err="1"/>
            <a:t>form</a:t>
          </a:r>
          <a:endParaRPr lang="cs-CZ" sz="3100" kern="1200" dirty="0"/>
        </a:p>
        <a:p>
          <a:pPr marL="285750" lvl="1" indent="-285750" algn="l" defTabSz="1377950" rtl="0">
            <a:lnSpc>
              <a:spcPct val="90000"/>
            </a:lnSpc>
            <a:spcBef>
              <a:spcPct val="0"/>
            </a:spcBef>
            <a:spcAft>
              <a:spcPct val="20000"/>
            </a:spcAft>
            <a:buChar char="•"/>
          </a:pPr>
          <a:r>
            <a:rPr lang="cs-CZ" sz="3100" kern="1200"/>
            <a:t>In an electronic form</a:t>
          </a:r>
          <a:endParaRPr lang="cs-CZ" sz="3100" kern="1200" dirty="0"/>
        </a:p>
        <a:p>
          <a:pPr marL="285750" lvl="1" indent="-285750" algn="l" defTabSz="1377950" rtl="0">
            <a:lnSpc>
              <a:spcPct val="90000"/>
            </a:lnSpc>
            <a:spcBef>
              <a:spcPct val="0"/>
            </a:spcBef>
            <a:spcAft>
              <a:spcPct val="20000"/>
            </a:spcAft>
            <a:buChar char="•"/>
          </a:pPr>
          <a:r>
            <a:rPr lang="cs-CZ" sz="3100" kern="1200" dirty="0"/>
            <a:t>In a </a:t>
          </a:r>
          <a:r>
            <a:rPr lang="en-US" sz="3100" kern="1200" dirty="0"/>
            <a:t>combined paper and electronic form</a:t>
          </a:r>
          <a:endParaRPr lang="cs-CZ" sz="3100" kern="1200" dirty="0"/>
        </a:p>
      </dsp:txBody>
      <dsp:txXfrm>
        <a:off x="0" y="3390206"/>
        <a:ext cx="10058399" cy="161459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79A59B-7EE1-4DBB-B2F1-246DEED202CE}">
      <dsp:nvSpPr>
        <dsp:cNvPr id="0" name=""/>
        <dsp:cNvSpPr/>
      </dsp:nvSpPr>
      <dsp:spPr>
        <a:xfrm>
          <a:off x="1534447" y="11835"/>
          <a:ext cx="4327666" cy="4327666"/>
        </a:xfrm>
        <a:prstGeom prst="ellipse">
          <a:avLst/>
        </a:prstGeom>
        <a:gradFill rotWithShape="0">
          <a:gsLst>
            <a:gs pos="0">
              <a:schemeClr val="accent2">
                <a:alpha val="50000"/>
                <a:hueOff val="0"/>
                <a:satOff val="0"/>
                <a:lumOff val="0"/>
                <a:alphaOff val="0"/>
                <a:satMod val="103000"/>
                <a:lumMod val="102000"/>
                <a:tint val="94000"/>
              </a:schemeClr>
            </a:gs>
            <a:gs pos="50000">
              <a:schemeClr val="accent2">
                <a:alpha val="50000"/>
                <a:hueOff val="0"/>
                <a:satOff val="0"/>
                <a:lumOff val="0"/>
                <a:alphaOff val="0"/>
                <a:satMod val="110000"/>
                <a:lumMod val="100000"/>
                <a:shade val="100000"/>
              </a:schemeClr>
            </a:gs>
            <a:gs pos="100000">
              <a:schemeClr val="accent2">
                <a:alpha val="50000"/>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tx1"/>
        </a:fontRef>
      </dsp:style>
      <dsp:txBody>
        <a:bodyPr spcFirstLastPara="0" vert="horz" wrap="square" lIns="0" tIns="0" rIns="0" bIns="0" numCol="1" spcCol="1270" anchor="ctr" anchorCtr="0">
          <a:noAutofit/>
        </a:bodyPr>
        <a:lstStyle/>
        <a:p>
          <a:pPr marL="0" lvl="0" indent="0" algn="ctr" defTabSz="1733550">
            <a:lnSpc>
              <a:spcPct val="90000"/>
            </a:lnSpc>
            <a:spcBef>
              <a:spcPct val="0"/>
            </a:spcBef>
            <a:spcAft>
              <a:spcPct val="35000"/>
            </a:spcAft>
            <a:buNone/>
          </a:pPr>
          <a:r>
            <a:rPr lang="cs-CZ" sz="3900" kern="1200" dirty="0" err="1"/>
            <a:t>Healthcare</a:t>
          </a:r>
          <a:endParaRPr lang="cs-CZ" sz="3900" kern="1200" dirty="0"/>
        </a:p>
      </dsp:txBody>
      <dsp:txXfrm>
        <a:off x="2138760" y="522160"/>
        <a:ext cx="2495231" cy="3307016"/>
      </dsp:txXfrm>
    </dsp:sp>
    <dsp:sp modelId="{8324B270-CFC2-4691-AC3D-8343C1AF674D}">
      <dsp:nvSpPr>
        <dsp:cNvPr id="0" name=""/>
        <dsp:cNvSpPr/>
      </dsp:nvSpPr>
      <dsp:spPr>
        <a:xfrm>
          <a:off x="4653486" y="11835"/>
          <a:ext cx="4327666" cy="4327666"/>
        </a:xfrm>
        <a:prstGeom prst="ellipse">
          <a:avLst/>
        </a:prstGeom>
        <a:gradFill rotWithShape="0">
          <a:gsLst>
            <a:gs pos="0">
              <a:schemeClr val="accent3">
                <a:alpha val="50000"/>
                <a:hueOff val="0"/>
                <a:satOff val="0"/>
                <a:lumOff val="0"/>
                <a:alphaOff val="0"/>
                <a:satMod val="103000"/>
                <a:lumMod val="102000"/>
                <a:tint val="94000"/>
              </a:schemeClr>
            </a:gs>
            <a:gs pos="50000">
              <a:schemeClr val="accent3">
                <a:alpha val="50000"/>
                <a:hueOff val="0"/>
                <a:satOff val="0"/>
                <a:lumOff val="0"/>
                <a:alphaOff val="0"/>
                <a:satMod val="110000"/>
                <a:lumMod val="100000"/>
                <a:shade val="100000"/>
              </a:schemeClr>
            </a:gs>
            <a:gs pos="100000">
              <a:schemeClr val="accent3">
                <a:alpha val="50000"/>
                <a:hueOff val="0"/>
                <a:satOff val="0"/>
                <a:lumOff val="0"/>
                <a:alphaOff val="0"/>
                <a:lumMod val="99000"/>
                <a:satMod val="120000"/>
                <a:shade val="78000"/>
              </a:scheme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tx1"/>
        </a:fontRef>
      </dsp:style>
      <dsp:txBody>
        <a:bodyPr spcFirstLastPara="0" vert="horz" wrap="square" lIns="0" tIns="0" rIns="0" bIns="0" numCol="1" spcCol="1270" anchor="ctr" anchorCtr="0">
          <a:noAutofit/>
        </a:bodyPr>
        <a:lstStyle/>
        <a:p>
          <a:pPr marL="0" lvl="0" indent="0" algn="ctr" defTabSz="1733550">
            <a:lnSpc>
              <a:spcPct val="90000"/>
            </a:lnSpc>
            <a:spcBef>
              <a:spcPct val="0"/>
            </a:spcBef>
            <a:spcAft>
              <a:spcPct val="35000"/>
            </a:spcAft>
            <a:buNone/>
          </a:pPr>
          <a:r>
            <a:rPr lang="cs-CZ" sz="3900" kern="1200" dirty="0"/>
            <a:t>Professional</a:t>
          </a:r>
        </a:p>
      </dsp:txBody>
      <dsp:txXfrm>
        <a:off x="5881607" y="522160"/>
        <a:ext cx="2495231" cy="3307016"/>
      </dsp:txXfrm>
    </dsp:sp>
  </dsp:spTree>
</dsp:drawing>
</file>

<file path=ppt/diagrams/drawing3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29E9DC-56C4-40FD-AA20-29E3C4B0CABC}">
      <dsp:nvSpPr>
        <dsp:cNvPr id="0" name=""/>
        <dsp:cNvSpPr/>
      </dsp:nvSpPr>
      <dsp:spPr>
        <a:xfrm>
          <a:off x="0" y="31779"/>
          <a:ext cx="10515600" cy="983384"/>
        </a:xfrm>
        <a:prstGeom prst="round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56210" tIns="156210" rIns="156210" bIns="156210" numCol="1" spcCol="1270" anchor="ctr" anchorCtr="0">
          <a:noAutofit/>
        </a:bodyPr>
        <a:lstStyle/>
        <a:p>
          <a:pPr marL="0" lvl="0" indent="0" algn="ctr" defTabSz="1822450">
            <a:lnSpc>
              <a:spcPct val="90000"/>
            </a:lnSpc>
            <a:spcBef>
              <a:spcPct val="0"/>
            </a:spcBef>
            <a:spcAft>
              <a:spcPct val="35000"/>
            </a:spcAft>
            <a:buNone/>
          </a:pPr>
          <a:r>
            <a:rPr lang="cs-CZ" sz="4100" kern="1200"/>
            <a:t>H</a:t>
          </a:r>
          <a:r>
            <a:rPr lang="en-US" sz="4100" kern="1200"/>
            <a:t>ealthcare professionals </a:t>
          </a:r>
          <a:endParaRPr lang="cs-CZ" sz="4100" kern="1200"/>
        </a:p>
      </dsp:txBody>
      <dsp:txXfrm>
        <a:off x="48005" y="79784"/>
        <a:ext cx="10419590" cy="887374"/>
      </dsp:txXfrm>
    </dsp:sp>
    <dsp:sp modelId="{E662605D-D73B-4C1D-BF96-4554843069D1}">
      <dsp:nvSpPr>
        <dsp:cNvPr id="0" name=""/>
        <dsp:cNvSpPr/>
      </dsp:nvSpPr>
      <dsp:spPr>
        <a:xfrm>
          <a:off x="0" y="1133244"/>
          <a:ext cx="10515600" cy="983384"/>
        </a:xfrm>
        <a:prstGeom prst="roundRect">
          <a:avLst/>
        </a:prstGeom>
        <a:gradFill rotWithShape="0">
          <a:gsLst>
            <a:gs pos="0">
              <a:schemeClr val="accent5">
                <a:hueOff val="-2451115"/>
                <a:satOff val="-3409"/>
                <a:lumOff val="-1307"/>
                <a:alphaOff val="0"/>
                <a:satMod val="103000"/>
                <a:lumMod val="102000"/>
                <a:tint val="94000"/>
              </a:schemeClr>
            </a:gs>
            <a:gs pos="50000">
              <a:schemeClr val="accent5">
                <a:hueOff val="-2451115"/>
                <a:satOff val="-3409"/>
                <a:lumOff val="-1307"/>
                <a:alphaOff val="0"/>
                <a:satMod val="110000"/>
                <a:lumMod val="100000"/>
                <a:shade val="100000"/>
              </a:schemeClr>
            </a:gs>
            <a:gs pos="100000">
              <a:schemeClr val="accent5">
                <a:hueOff val="-2451115"/>
                <a:satOff val="-3409"/>
                <a:lumOff val="-1307"/>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56210" tIns="156210" rIns="156210" bIns="156210" numCol="1" spcCol="1270" anchor="ctr" anchorCtr="0">
          <a:noAutofit/>
        </a:bodyPr>
        <a:lstStyle/>
        <a:p>
          <a:pPr marL="0" lvl="0" indent="0" algn="ctr" defTabSz="1822450">
            <a:lnSpc>
              <a:spcPct val="90000"/>
            </a:lnSpc>
            <a:spcBef>
              <a:spcPct val="0"/>
            </a:spcBef>
            <a:spcAft>
              <a:spcPct val="35000"/>
            </a:spcAft>
            <a:buNone/>
          </a:pPr>
          <a:r>
            <a:rPr lang="cs-CZ" sz="4100" kern="1200"/>
            <a:t>Patient</a:t>
          </a:r>
        </a:p>
      </dsp:txBody>
      <dsp:txXfrm>
        <a:off x="48005" y="1181249"/>
        <a:ext cx="10419590" cy="887374"/>
      </dsp:txXfrm>
    </dsp:sp>
    <dsp:sp modelId="{B6022ABB-9F67-40BC-9920-798EEB7A66FA}">
      <dsp:nvSpPr>
        <dsp:cNvPr id="0" name=""/>
        <dsp:cNvSpPr/>
      </dsp:nvSpPr>
      <dsp:spPr>
        <a:xfrm>
          <a:off x="0" y="2234709"/>
          <a:ext cx="10515600" cy="983384"/>
        </a:xfrm>
        <a:prstGeom prst="roundRect">
          <a:avLst/>
        </a:prstGeom>
        <a:gradFill rotWithShape="0">
          <a:gsLst>
            <a:gs pos="0">
              <a:schemeClr val="accent5">
                <a:hueOff val="-4902230"/>
                <a:satOff val="-6819"/>
                <a:lumOff val="-2615"/>
                <a:alphaOff val="0"/>
                <a:satMod val="103000"/>
                <a:lumMod val="102000"/>
                <a:tint val="94000"/>
              </a:schemeClr>
            </a:gs>
            <a:gs pos="50000">
              <a:schemeClr val="accent5">
                <a:hueOff val="-4902230"/>
                <a:satOff val="-6819"/>
                <a:lumOff val="-2615"/>
                <a:alphaOff val="0"/>
                <a:satMod val="110000"/>
                <a:lumMod val="100000"/>
                <a:shade val="100000"/>
              </a:schemeClr>
            </a:gs>
            <a:gs pos="100000">
              <a:schemeClr val="accent5">
                <a:hueOff val="-4902230"/>
                <a:satOff val="-6819"/>
                <a:lumOff val="-2615"/>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56210" tIns="156210" rIns="156210" bIns="156210" numCol="1" spcCol="1270" anchor="ctr" anchorCtr="0">
          <a:noAutofit/>
        </a:bodyPr>
        <a:lstStyle/>
        <a:p>
          <a:pPr marL="0" lvl="0" indent="0" algn="ctr" defTabSz="1822450">
            <a:lnSpc>
              <a:spcPct val="90000"/>
            </a:lnSpc>
            <a:spcBef>
              <a:spcPct val="0"/>
            </a:spcBef>
            <a:spcAft>
              <a:spcPct val="35000"/>
            </a:spcAft>
            <a:buNone/>
          </a:pPr>
          <a:r>
            <a:rPr lang="cs-CZ" sz="4100" kern="1200"/>
            <a:t>Family, relatives, survivors</a:t>
          </a:r>
        </a:p>
      </dsp:txBody>
      <dsp:txXfrm>
        <a:off x="48005" y="2282714"/>
        <a:ext cx="10419590" cy="887374"/>
      </dsp:txXfrm>
    </dsp:sp>
    <dsp:sp modelId="{DD5E4D5F-3CFA-44A2-834D-B9B078023570}">
      <dsp:nvSpPr>
        <dsp:cNvPr id="0" name=""/>
        <dsp:cNvSpPr/>
      </dsp:nvSpPr>
      <dsp:spPr>
        <a:xfrm>
          <a:off x="0" y="3336174"/>
          <a:ext cx="10515600" cy="983384"/>
        </a:xfrm>
        <a:prstGeom prst="roundRect">
          <a:avLst/>
        </a:prstGeom>
        <a:gradFill rotWithShape="0">
          <a:gsLst>
            <a:gs pos="0">
              <a:schemeClr val="accent5">
                <a:hueOff val="-7353344"/>
                <a:satOff val="-10228"/>
                <a:lumOff val="-3922"/>
                <a:alphaOff val="0"/>
                <a:satMod val="103000"/>
                <a:lumMod val="102000"/>
                <a:tint val="94000"/>
              </a:schemeClr>
            </a:gs>
            <a:gs pos="50000">
              <a:schemeClr val="accent5">
                <a:hueOff val="-7353344"/>
                <a:satOff val="-10228"/>
                <a:lumOff val="-3922"/>
                <a:alphaOff val="0"/>
                <a:satMod val="110000"/>
                <a:lumMod val="100000"/>
                <a:shade val="100000"/>
              </a:schemeClr>
            </a:gs>
            <a:gs pos="100000">
              <a:schemeClr val="accent5">
                <a:hueOff val="-7353344"/>
                <a:satOff val="-10228"/>
                <a:lumOff val="-3922"/>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56210" tIns="156210" rIns="156210" bIns="156210" numCol="1" spcCol="1270" anchor="ctr" anchorCtr="0">
          <a:noAutofit/>
        </a:bodyPr>
        <a:lstStyle/>
        <a:p>
          <a:pPr marL="0" lvl="0" indent="0" algn="ctr" defTabSz="1822450">
            <a:lnSpc>
              <a:spcPct val="90000"/>
            </a:lnSpc>
            <a:spcBef>
              <a:spcPct val="0"/>
            </a:spcBef>
            <a:spcAft>
              <a:spcPct val="35000"/>
            </a:spcAft>
            <a:buNone/>
          </a:pPr>
          <a:r>
            <a:rPr lang="cs-CZ" sz="4100" kern="1200"/>
            <a:t>Students</a:t>
          </a:r>
        </a:p>
      </dsp:txBody>
      <dsp:txXfrm>
        <a:off x="48005" y="3384179"/>
        <a:ext cx="10419590" cy="887374"/>
      </dsp:txXfrm>
    </dsp:sp>
  </dsp:spTree>
</dsp:drawing>
</file>

<file path=ppt/diagrams/drawing3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F1F838-CDDE-4C87-8D8C-24B83A50E953}">
      <dsp:nvSpPr>
        <dsp:cNvPr id="0" name=""/>
        <dsp:cNvSpPr/>
      </dsp:nvSpPr>
      <dsp:spPr>
        <a:xfrm>
          <a:off x="0" y="40419"/>
          <a:ext cx="10515600" cy="1591200"/>
        </a:xfrm>
        <a:prstGeom prst="roundRect">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l" defTabSz="1778000">
            <a:lnSpc>
              <a:spcPct val="90000"/>
            </a:lnSpc>
            <a:spcBef>
              <a:spcPct val="0"/>
            </a:spcBef>
            <a:spcAft>
              <a:spcPct val="35000"/>
            </a:spcAft>
            <a:buNone/>
          </a:pPr>
          <a:r>
            <a:rPr lang="en-US" sz="4000" kern="1200"/>
            <a:t>In the presence of an employee authorized by the provider</a:t>
          </a:r>
          <a:endParaRPr lang="cs-CZ" sz="4000" kern="1200"/>
        </a:p>
      </dsp:txBody>
      <dsp:txXfrm>
        <a:off x="77676" y="118095"/>
        <a:ext cx="10360248" cy="1435848"/>
      </dsp:txXfrm>
    </dsp:sp>
    <dsp:sp modelId="{AFB02812-81C6-4FB9-B062-EE8A7ABECFBE}">
      <dsp:nvSpPr>
        <dsp:cNvPr id="0" name=""/>
        <dsp:cNvSpPr/>
      </dsp:nvSpPr>
      <dsp:spPr>
        <a:xfrm>
          <a:off x="0" y="1746819"/>
          <a:ext cx="10515600" cy="1591200"/>
        </a:xfrm>
        <a:prstGeom prst="roundRect">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l" defTabSz="1778000">
            <a:lnSpc>
              <a:spcPct val="90000"/>
            </a:lnSpc>
            <a:spcBef>
              <a:spcPct val="0"/>
            </a:spcBef>
            <a:spcAft>
              <a:spcPct val="35000"/>
            </a:spcAft>
            <a:buNone/>
          </a:pPr>
          <a:r>
            <a:rPr lang="en-US" sz="4000" kern="1200"/>
            <a:t>The right to make copies or extracts</a:t>
          </a:r>
          <a:endParaRPr lang="cs-CZ" sz="4000" kern="1200"/>
        </a:p>
      </dsp:txBody>
      <dsp:txXfrm>
        <a:off x="77676" y="1824495"/>
        <a:ext cx="10360248" cy="1435848"/>
      </dsp:txXfrm>
    </dsp:sp>
    <dsp:sp modelId="{355C70BF-3353-45D0-98E2-FA1745FB16C5}">
      <dsp:nvSpPr>
        <dsp:cNvPr id="0" name=""/>
        <dsp:cNvSpPr/>
      </dsp:nvSpPr>
      <dsp:spPr>
        <a:xfrm>
          <a:off x="0" y="3338019"/>
          <a:ext cx="10515600" cy="9729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50800" rIns="284480" bIns="50800" numCol="1" spcCol="1270" anchor="t" anchorCtr="0">
          <a:noAutofit/>
        </a:bodyPr>
        <a:lstStyle/>
        <a:p>
          <a:pPr marL="285750" lvl="1" indent="-285750" algn="l" defTabSz="1377950">
            <a:lnSpc>
              <a:spcPct val="90000"/>
            </a:lnSpc>
            <a:spcBef>
              <a:spcPct val="0"/>
            </a:spcBef>
            <a:spcAft>
              <a:spcPct val="20000"/>
            </a:spcAft>
            <a:buChar char="•"/>
          </a:pPr>
          <a:r>
            <a:rPr lang="en-US" sz="3100" kern="1200"/>
            <a:t>The Provider may charge the cost of making copies of the documentation</a:t>
          </a:r>
          <a:r>
            <a:rPr lang="cs-CZ" sz="3100" kern="1200"/>
            <a:t> (but cannot make any profit)</a:t>
          </a:r>
        </a:p>
      </dsp:txBody>
      <dsp:txXfrm>
        <a:off x="0" y="3338019"/>
        <a:ext cx="10515600" cy="972900"/>
      </dsp:txXfrm>
    </dsp:sp>
  </dsp:spTree>
</dsp:drawing>
</file>

<file path=ppt/diagrams/drawing3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B5D640-0A50-4CA5-8C2E-D7BBD2DB97DF}">
      <dsp:nvSpPr>
        <dsp:cNvPr id="0" name=""/>
        <dsp:cNvSpPr/>
      </dsp:nvSpPr>
      <dsp:spPr>
        <a:xfrm>
          <a:off x="0" y="29897"/>
          <a:ext cx="10673479" cy="954720"/>
        </a:xfrm>
        <a:prstGeom prst="round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rtl="0">
            <a:lnSpc>
              <a:spcPct val="90000"/>
            </a:lnSpc>
            <a:spcBef>
              <a:spcPct val="0"/>
            </a:spcBef>
            <a:spcAft>
              <a:spcPct val="35000"/>
            </a:spcAft>
            <a:buNone/>
          </a:pPr>
          <a:r>
            <a:rPr lang="en-US" sz="2800" kern="1200" dirty="0"/>
            <a:t>legal representative or guardian</a:t>
          </a:r>
          <a:r>
            <a:rPr lang="cs-CZ" sz="2800" kern="1200" dirty="0"/>
            <a:t> (</a:t>
          </a:r>
          <a:r>
            <a:rPr lang="cs-CZ" sz="2800" kern="1200" dirty="0" err="1"/>
            <a:t>minors</a:t>
          </a:r>
          <a:r>
            <a:rPr lang="cs-CZ" sz="2800" kern="1200" dirty="0"/>
            <a:t>)</a:t>
          </a:r>
        </a:p>
      </dsp:txBody>
      <dsp:txXfrm>
        <a:off x="46606" y="76503"/>
        <a:ext cx="10580267" cy="861508"/>
      </dsp:txXfrm>
    </dsp:sp>
    <dsp:sp modelId="{CFE4C64A-3468-47F3-BE5F-095D0168C0DA}">
      <dsp:nvSpPr>
        <dsp:cNvPr id="0" name=""/>
        <dsp:cNvSpPr/>
      </dsp:nvSpPr>
      <dsp:spPr>
        <a:xfrm>
          <a:off x="0" y="1131497"/>
          <a:ext cx="10673479" cy="954720"/>
        </a:xfrm>
        <a:prstGeom prst="roundRect">
          <a:avLst/>
        </a:prstGeom>
        <a:gradFill rotWithShape="0">
          <a:gsLst>
            <a:gs pos="0">
              <a:schemeClr val="accent5">
                <a:hueOff val="-3676672"/>
                <a:satOff val="-5114"/>
                <a:lumOff val="-1961"/>
                <a:alphaOff val="0"/>
                <a:satMod val="103000"/>
                <a:lumMod val="102000"/>
                <a:tint val="94000"/>
              </a:schemeClr>
            </a:gs>
            <a:gs pos="50000">
              <a:schemeClr val="accent5">
                <a:hueOff val="-3676672"/>
                <a:satOff val="-5114"/>
                <a:lumOff val="-1961"/>
                <a:alphaOff val="0"/>
                <a:satMod val="110000"/>
                <a:lumMod val="100000"/>
                <a:shade val="100000"/>
              </a:schemeClr>
            </a:gs>
            <a:gs pos="100000">
              <a:schemeClr val="accent5">
                <a:hueOff val="-3676672"/>
                <a:satOff val="-5114"/>
                <a:lumOff val="-1961"/>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rtl="0">
            <a:lnSpc>
              <a:spcPct val="90000"/>
            </a:lnSpc>
            <a:spcBef>
              <a:spcPct val="0"/>
            </a:spcBef>
            <a:spcAft>
              <a:spcPct val="35000"/>
            </a:spcAft>
            <a:buNone/>
          </a:pPr>
          <a:r>
            <a:rPr lang="en-US" sz="2800" kern="1200" dirty="0"/>
            <a:t>person specified by the patient</a:t>
          </a:r>
          <a:r>
            <a:rPr lang="cs-CZ" sz="2800" kern="1200" dirty="0"/>
            <a:t>,</a:t>
          </a:r>
          <a:r>
            <a:rPr lang="en-US" sz="2800" kern="1200" dirty="0"/>
            <a:t> legal representative or guardian</a:t>
          </a:r>
          <a:r>
            <a:rPr lang="cs-CZ" sz="2800" kern="1200" dirty="0"/>
            <a:t> </a:t>
          </a:r>
        </a:p>
      </dsp:txBody>
      <dsp:txXfrm>
        <a:off x="46606" y="1178103"/>
        <a:ext cx="10580267" cy="861508"/>
      </dsp:txXfrm>
    </dsp:sp>
    <dsp:sp modelId="{460C82D2-816D-4E01-BA0A-F0C27F6F048D}">
      <dsp:nvSpPr>
        <dsp:cNvPr id="0" name=""/>
        <dsp:cNvSpPr/>
      </dsp:nvSpPr>
      <dsp:spPr>
        <a:xfrm>
          <a:off x="0" y="2233097"/>
          <a:ext cx="10673479" cy="954720"/>
        </a:xfrm>
        <a:prstGeom prst="roundRect">
          <a:avLst/>
        </a:prstGeom>
        <a:gradFill rotWithShape="0">
          <a:gsLst>
            <a:gs pos="0">
              <a:schemeClr val="accent5">
                <a:hueOff val="-7353344"/>
                <a:satOff val="-10228"/>
                <a:lumOff val="-3922"/>
                <a:alphaOff val="0"/>
                <a:satMod val="103000"/>
                <a:lumMod val="102000"/>
                <a:tint val="94000"/>
              </a:schemeClr>
            </a:gs>
            <a:gs pos="50000">
              <a:schemeClr val="accent5">
                <a:hueOff val="-7353344"/>
                <a:satOff val="-10228"/>
                <a:lumOff val="-3922"/>
                <a:alphaOff val="0"/>
                <a:satMod val="110000"/>
                <a:lumMod val="100000"/>
                <a:shade val="100000"/>
              </a:schemeClr>
            </a:gs>
            <a:gs pos="100000">
              <a:schemeClr val="accent5">
                <a:hueOff val="-7353344"/>
                <a:satOff val="-10228"/>
                <a:lumOff val="-3922"/>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rtl="0">
            <a:lnSpc>
              <a:spcPct val="90000"/>
            </a:lnSpc>
            <a:spcBef>
              <a:spcPct val="0"/>
            </a:spcBef>
            <a:spcAft>
              <a:spcPct val="35000"/>
            </a:spcAft>
            <a:buNone/>
          </a:pPr>
          <a:r>
            <a:rPr lang="en-US" sz="2800" kern="1200" dirty="0"/>
            <a:t>persons close to the deceased patient:</a:t>
          </a:r>
          <a:endParaRPr lang="cs-CZ" sz="2400" kern="1200" dirty="0"/>
        </a:p>
      </dsp:txBody>
      <dsp:txXfrm>
        <a:off x="46606" y="2279703"/>
        <a:ext cx="10580267" cy="861508"/>
      </dsp:txXfrm>
    </dsp:sp>
    <dsp:sp modelId="{1B4B02F8-55DC-43BB-9DE6-AD6516D80BC8}">
      <dsp:nvSpPr>
        <dsp:cNvPr id="0" name=""/>
        <dsp:cNvSpPr/>
      </dsp:nvSpPr>
      <dsp:spPr>
        <a:xfrm>
          <a:off x="0" y="3187817"/>
          <a:ext cx="10673479" cy="11084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8883" tIns="22860" rIns="128016" bIns="22860" numCol="1" spcCol="1270" anchor="t" anchorCtr="0">
          <a:noAutofit/>
        </a:bodyPr>
        <a:lstStyle/>
        <a:p>
          <a:pPr marL="171450" lvl="1" indent="-171450" algn="l" defTabSz="800100" rtl="0">
            <a:lnSpc>
              <a:spcPct val="90000"/>
            </a:lnSpc>
            <a:spcBef>
              <a:spcPct val="0"/>
            </a:spcBef>
            <a:spcAft>
              <a:spcPct val="20000"/>
            </a:spcAft>
            <a:buChar char="•"/>
          </a:pPr>
          <a:r>
            <a:rPr lang="en-US" sz="1800" kern="1200" dirty="0"/>
            <a:t>information on the state of health of the patient who died and information on the outcome of the autopsy if done, including the right to inspect the medical records kept </a:t>
          </a:r>
          <a:r>
            <a:rPr lang="cs-CZ" sz="1800" kern="1200" dirty="0" err="1"/>
            <a:t>about</a:t>
          </a:r>
          <a:r>
            <a:rPr lang="cs-CZ" sz="1800" kern="1200" dirty="0"/>
            <a:t> </a:t>
          </a:r>
          <a:r>
            <a:rPr lang="cs-CZ" sz="1800" kern="1200" dirty="0" err="1"/>
            <a:t>the</a:t>
          </a:r>
          <a:r>
            <a:rPr lang="cs-CZ" sz="1800" kern="1200" dirty="0"/>
            <a:t> </a:t>
          </a:r>
          <a:r>
            <a:rPr lang="cs-CZ" sz="1800" kern="1200" dirty="0" err="1"/>
            <a:t>deceased</a:t>
          </a:r>
          <a:r>
            <a:rPr lang="cs-CZ" sz="1800" kern="1200" dirty="0"/>
            <a:t> </a:t>
          </a:r>
          <a:r>
            <a:rPr lang="en-US" sz="1800" kern="1200" dirty="0"/>
            <a:t>or other medical records relating to his / her state of health and to obtain extracts or copies thereof.</a:t>
          </a:r>
          <a:endParaRPr lang="cs-CZ" sz="1800" kern="1200" dirty="0"/>
        </a:p>
        <a:p>
          <a:pPr marL="171450" lvl="1" indent="-171450" algn="l" defTabSz="800100" rtl="0">
            <a:lnSpc>
              <a:spcPct val="90000"/>
            </a:lnSpc>
            <a:spcBef>
              <a:spcPct val="0"/>
            </a:spcBef>
            <a:spcAft>
              <a:spcPct val="20000"/>
            </a:spcAft>
            <a:buChar char="•"/>
          </a:pPr>
          <a:r>
            <a:rPr lang="en-US" sz="1800" b="1" kern="1200" dirty="0"/>
            <a:t>the deceased could forbid this access in advance</a:t>
          </a:r>
          <a:endParaRPr lang="cs-CZ" sz="1800" b="1" kern="1200" dirty="0"/>
        </a:p>
      </dsp:txBody>
      <dsp:txXfrm>
        <a:off x="0" y="3187817"/>
        <a:ext cx="10673479" cy="1108484"/>
      </dsp:txXfrm>
    </dsp:sp>
  </dsp:spTree>
</dsp:drawing>
</file>

<file path=ppt/diagrams/drawing3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D2DFD3A-9644-4386-B2E9-6DD2088E7B30}">
      <dsp:nvSpPr>
        <dsp:cNvPr id="0" name=""/>
        <dsp:cNvSpPr/>
      </dsp:nvSpPr>
      <dsp:spPr>
        <a:xfrm>
          <a:off x="-4546351" y="-702223"/>
          <a:ext cx="5455747" cy="5455747"/>
        </a:xfrm>
        <a:prstGeom prst="blockArc">
          <a:avLst>
            <a:gd name="adj1" fmla="val 18900000"/>
            <a:gd name="adj2" fmla="val 2700000"/>
            <a:gd name="adj3" fmla="val 396"/>
          </a:avLst>
        </a:prstGeom>
        <a:noFill/>
        <a:ln w="12700" cap="flat" cmpd="sng" algn="ctr">
          <a:solidFill>
            <a:schemeClr val="accent6">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D25F81E5-0C4D-4610-A056-8C6C3FF0F6CD}">
      <dsp:nvSpPr>
        <dsp:cNvPr id="0" name=""/>
        <dsp:cNvSpPr/>
      </dsp:nvSpPr>
      <dsp:spPr>
        <a:xfrm>
          <a:off x="744730" y="578768"/>
          <a:ext cx="9292299" cy="1157375"/>
        </a:xfrm>
        <a:prstGeom prst="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18667" tIns="78740" rIns="78740" bIns="78740" numCol="1" spcCol="1270" anchor="ctr" anchorCtr="0">
          <a:noAutofit/>
        </a:bodyPr>
        <a:lstStyle/>
        <a:p>
          <a:pPr marL="0" lvl="0" indent="0" algn="l" defTabSz="1377950" rtl="0">
            <a:lnSpc>
              <a:spcPct val="90000"/>
            </a:lnSpc>
            <a:spcBef>
              <a:spcPct val="0"/>
            </a:spcBef>
            <a:spcAft>
              <a:spcPct val="35000"/>
            </a:spcAft>
            <a:buNone/>
          </a:pPr>
          <a:r>
            <a:rPr lang="cs-CZ" sz="3100" kern="1200" dirty="0" err="1"/>
            <a:t>Family</a:t>
          </a:r>
          <a:r>
            <a:rPr lang="cs-CZ" sz="3100" kern="1200" dirty="0"/>
            <a:t> </a:t>
          </a:r>
          <a:r>
            <a:rPr lang="cs-CZ" sz="3100" kern="1200" dirty="0" err="1"/>
            <a:t>members</a:t>
          </a:r>
          <a:endParaRPr lang="cs-CZ" sz="3100" kern="1200" dirty="0"/>
        </a:p>
      </dsp:txBody>
      <dsp:txXfrm>
        <a:off x="744730" y="578768"/>
        <a:ext cx="9292299" cy="1157375"/>
      </dsp:txXfrm>
    </dsp:sp>
    <dsp:sp modelId="{5F89CC0C-3B4A-4927-80B7-06522F3B6964}">
      <dsp:nvSpPr>
        <dsp:cNvPr id="0" name=""/>
        <dsp:cNvSpPr/>
      </dsp:nvSpPr>
      <dsp:spPr>
        <a:xfrm>
          <a:off x="21370" y="434096"/>
          <a:ext cx="1446719" cy="1446719"/>
        </a:xfrm>
        <a:prstGeom prst="ellipse">
          <a:avLst/>
        </a:prstGeom>
        <a:solidFill>
          <a:schemeClr val="lt1">
            <a:hueOff val="0"/>
            <a:satOff val="0"/>
            <a:lumOff val="0"/>
            <a:alphaOff val="0"/>
          </a:schemeClr>
        </a:solidFill>
        <a:ln w="6350" cap="flat" cmpd="sng" algn="ctr">
          <a:solidFill>
            <a:schemeClr val="accent5">
              <a:hueOff val="0"/>
              <a:satOff val="0"/>
              <a:lumOff val="0"/>
              <a:alphaOff val="0"/>
            </a:schemeClr>
          </a:solidFill>
          <a:prstDash val="solid"/>
          <a:miter lim="800000"/>
        </a:ln>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2126A1EA-939F-4CCC-A0C1-F90866E10E87}">
      <dsp:nvSpPr>
        <dsp:cNvPr id="0" name=""/>
        <dsp:cNvSpPr/>
      </dsp:nvSpPr>
      <dsp:spPr>
        <a:xfrm>
          <a:off x="744730" y="2315155"/>
          <a:ext cx="9292299" cy="1157375"/>
        </a:xfrm>
        <a:prstGeom prst="rect">
          <a:avLst/>
        </a:prstGeom>
        <a:gradFill rotWithShape="0">
          <a:gsLst>
            <a:gs pos="0">
              <a:schemeClr val="accent5">
                <a:hueOff val="-7353344"/>
                <a:satOff val="-10228"/>
                <a:lumOff val="-3922"/>
                <a:alphaOff val="0"/>
                <a:satMod val="103000"/>
                <a:lumMod val="102000"/>
                <a:tint val="94000"/>
              </a:schemeClr>
            </a:gs>
            <a:gs pos="50000">
              <a:schemeClr val="accent5">
                <a:hueOff val="-7353344"/>
                <a:satOff val="-10228"/>
                <a:lumOff val="-3922"/>
                <a:alphaOff val="0"/>
                <a:satMod val="110000"/>
                <a:lumMod val="100000"/>
                <a:shade val="100000"/>
              </a:schemeClr>
            </a:gs>
            <a:gs pos="100000">
              <a:schemeClr val="accent5">
                <a:hueOff val="-7353344"/>
                <a:satOff val="-10228"/>
                <a:lumOff val="-3922"/>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918667" tIns="78740" rIns="78740" bIns="78740" numCol="1" spcCol="1270" anchor="ctr" anchorCtr="0">
          <a:noAutofit/>
        </a:bodyPr>
        <a:lstStyle/>
        <a:p>
          <a:pPr marL="0" lvl="0" indent="0" algn="l" defTabSz="1377950" rtl="0">
            <a:lnSpc>
              <a:spcPct val="90000"/>
            </a:lnSpc>
            <a:spcBef>
              <a:spcPct val="0"/>
            </a:spcBef>
            <a:spcAft>
              <a:spcPct val="35000"/>
            </a:spcAft>
            <a:buNone/>
          </a:pPr>
          <a:r>
            <a:rPr lang="cs-CZ" sz="3100" kern="1200" dirty="0"/>
            <a:t>Public </a:t>
          </a:r>
          <a:r>
            <a:rPr lang="cs-CZ" sz="3100" kern="1200" dirty="0" err="1"/>
            <a:t>authorities</a:t>
          </a:r>
          <a:r>
            <a:rPr lang="cs-CZ" sz="3100" kern="1200" dirty="0"/>
            <a:t> (f</a:t>
          </a:r>
          <a:r>
            <a:rPr lang="en-US" sz="3100" kern="1200" dirty="0"/>
            <a:t>or example, the Police</a:t>
          </a:r>
          <a:r>
            <a:rPr lang="cs-CZ" sz="3100" kern="1200" dirty="0"/>
            <a:t> </a:t>
          </a:r>
          <a:r>
            <a:rPr lang="cs-CZ" sz="3100" kern="1200" dirty="0" err="1"/>
            <a:t>of</a:t>
          </a:r>
          <a:r>
            <a:rPr lang="cs-CZ" sz="3100" kern="1200" dirty="0"/>
            <a:t> </a:t>
          </a:r>
          <a:r>
            <a:rPr lang="en-US" sz="3100" kern="1200" dirty="0"/>
            <a:t>Czech</a:t>
          </a:r>
          <a:r>
            <a:rPr lang="cs-CZ" sz="3100" kern="1200" dirty="0"/>
            <a:t> Republic</a:t>
          </a:r>
          <a:r>
            <a:rPr lang="en-US" sz="3100" kern="1200" dirty="0"/>
            <a:t>, courts, various administrations, etc.</a:t>
          </a:r>
          <a:r>
            <a:rPr lang="cs-CZ" sz="3100" kern="1200" dirty="0"/>
            <a:t>)</a:t>
          </a:r>
        </a:p>
      </dsp:txBody>
      <dsp:txXfrm>
        <a:off x="744730" y="2315155"/>
        <a:ext cx="9292299" cy="1157375"/>
      </dsp:txXfrm>
    </dsp:sp>
    <dsp:sp modelId="{8A95340B-1366-49B3-84AD-184970E3817D}">
      <dsp:nvSpPr>
        <dsp:cNvPr id="0" name=""/>
        <dsp:cNvSpPr/>
      </dsp:nvSpPr>
      <dsp:spPr>
        <a:xfrm>
          <a:off x="21370" y="2170483"/>
          <a:ext cx="1446719" cy="1446719"/>
        </a:xfrm>
        <a:prstGeom prst="ellipse">
          <a:avLst/>
        </a:prstGeom>
        <a:solidFill>
          <a:schemeClr val="lt1">
            <a:hueOff val="0"/>
            <a:satOff val="0"/>
            <a:lumOff val="0"/>
            <a:alphaOff val="0"/>
          </a:schemeClr>
        </a:solidFill>
        <a:ln w="6350" cap="flat" cmpd="sng" algn="ctr">
          <a:solidFill>
            <a:schemeClr val="accent5">
              <a:hueOff val="-7353344"/>
              <a:satOff val="-10228"/>
              <a:lumOff val="-3922"/>
              <a:alphaOff val="0"/>
            </a:schemeClr>
          </a:solidFill>
          <a:prstDash val="solid"/>
          <a:miter lim="800000"/>
        </a:ln>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Tree>
</dsp:drawing>
</file>

<file path=ppt/diagrams/drawing3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BEDAFC8-E0C5-4263-930D-2ED8A7A19424}">
      <dsp:nvSpPr>
        <dsp:cNvPr id="0" name=""/>
        <dsp:cNvSpPr/>
      </dsp:nvSpPr>
      <dsp:spPr>
        <a:xfrm>
          <a:off x="0" y="66624"/>
          <a:ext cx="10515600" cy="1118812"/>
        </a:xfrm>
        <a:prstGeom prst="round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cs-CZ" sz="2000" kern="1200"/>
            <a:t>Caution! Fully competent patient decides on the disclosure of information about his health condition by himself</a:t>
          </a:r>
          <a:r>
            <a:rPr lang="en-GB" sz="2000" kern="1200"/>
            <a:t>, even towards the family members of the patient (</a:t>
          </a:r>
          <a:r>
            <a:rPr lang="cs-CZ" sz="2000" kern="1200"/>
            <a:t>persons close</a:t>
          </a:r>
          <a:r>
            <a:rPr lang="en-GB" sz="2000" kern="1200"/>
            <a:t>).</a:t>
          </a:r>
          <a:endParaRPr lang="cs-CZ" sz="2000" kern="1200"/>
        </a:p>
      </dsp:txBody>
      <dsp:txXfrm>
        <a:off x="54616" y="121240"/>
        <a:ext cx="10406368" cy="1009580"/>
      </dsp:txXfrm>
    </dsp:sp>
    <dsp:sp modelId="{05A6C8E7-A818-4DB5-91AC-6CD11416B65D}">
      <dsp:nvSpPr>
        <dsp:cNvPr id="0" name=""/>
        <dsp:cNvSpPr/>
      </dsp:nvSpPr>
      <dsp:spPr>
        <a:xfrm>
          <a:off x="0" y="1243037"/>
          <a:ext cx="10515600" cy="1118812"/>
        </a:xfrm>
        <a:prstGeom prst="roundRect">
          <a:avLst/>
        </a:prstGeom>
        <a:gradFill rotWithShape="0">
          <a:gsLst>
            <a:gs pos="0">
              <a:schemeClr val="accent5">
                <a:hueOff val="-2451115"/>
                <a:satOff val="-3409"/>
                <a:lumOff val="-1307"/>
                <a:alphaOff val="0"/>
                <a:satMod val="103000"/>
                <a:lumMod val="102000"/>
                <a:tint val="94000"/>
              </a:schemeClr>
            </a:gs>
            <a:gs pos="50000">
              <a:schemeClr val="accent5">
                <a:hueOff val="-2451115"/>
                <a:satOff val="-3409"/>
                <a:lumOff val="-1307"/>
                <a:alphaOff val="0"/>
                <a:satMod val="110000"/>
                <a:lumMod val="100000"/>
                <a:shade val="100000"/>
              </a:schemeClr>
            </a:gs>
            <a:gs pos="100000">
              <a:schemeClr val="accent5">
                <a:hueOff val="-2451115"/>
                <a:satOff val="-3409"/>
                <a:lumOff val="-1307"/>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cs-CZ" sz="2000" kern="1200"/>
            <a:t>A patient may designate any person </a:t>
          </a:r>
          <a:r>
            <a:rPr lang="en-GB" sz="2000" kern="1200"/>
            <a:t>(</a:t>
          </a:r>
          <a:r>
            <a:rPr lang="cs-CZ" sz="2000" kern="1200"/>
            <a:t>even unrelated</a:t>
          </a:r>
          <a:r>
            <a:rPr lang="en-GB" sz="2000" kern="1200"/>
            <a:t>) </a:t>
          </a:r>
          <a:r>
            <a:rPr lang="cs-CZ" sz="2000" kern="1200"/>
            <a:t>who may receive information about his health and vice versa, without his consent it is not possible to disclose confidential information even to persons close to the patient.</a:t>
          </a:r>
        </a:p>
      </dsp:txBody>
      <dsp:txXfrm>
        <a:off x="54616" y="1297653"/>
        <a:ext cx="10406368" cy="1009580"/>
      </dsp:txXfrm>
    </dsp:sp>
    <dsp:sp modelId="{8B6F4BB0-46CD-41A8-8F68-567B403FA5BF}">
      <dsp:nvSpPr>
        <dsp:cNvPr id="0" name=""/>
        <dsp:cNvSpPr/>
      </dsp:nvSpPr>
      <dsp:spPr>
        <a:xfrm>
          <a:off x="0" y="2419450"/>
          <a:ext cx="10515600" cy="1118812"/>
        </a:xfrm>
        <a:prstGeom prst="roundRect">
          <a:avLst/>
        </a:prstGeom>
        <a:gradFill rotWithShape="0">
          <a:gsLst>
            <a:gs pos="0">
              <a:schemeClr val="accent5">
                <a:hueOff val="-4902230"/>
                <a:satOff val="-6819"/>
                <a:lumOff val="-2615"/>
                <a:alphaOff val="0"/>
                <a:satMod val="103000"/>
                <a:lumMod val="102000"/>
                <a:tint val="94000"/>
              </a:schemeClr>
            </a:gs>
            <a:gs pos="50000">
              <a:schemeClr val="accent5">
                <a:hueOff val="-4902230"/>
                <a:satOff val="-6819"/>
                <a:lumOff val="-2615"/>
                <a:alphaOff val="0"/>
                <a:satMod val="110000"/>
                <a:lumMod val="100000"/>
                <a:shade val="100000"/>
              </a:schemeClr>
            </a:gs>
            <a:gs pos="100000">
              <a:schemeClr val="accent5">
                <a:hueOff val="-4902230"/>
                <a:satOff val="-6819"/>
                <a:lumOff val="-2615"/>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cs-CZ" sz="2000" kern="1200"/>
            <a:t>The exception is if the patient's condition requires that these people have to care about the patient, or it is necessary to protect their health.</a:t>
          </a:r>
        </a:p>
      </dsp:txBody>
      <dsp:txXfrm>
        <a:off x="54616" y="2474066"/>
        <a:ext cx="10406368" cy="1009580"/>
      </dsp:txXfrm>
    </dsp:sp>
    <dsp:sp modelId="{EFF56E1A-0608-4BAE-AFB9-74E1BB5A2214}">
      <dsp:nvSpPr>
        <dsp:cNvPr id="0" name=""/>
        <dsp:cNvSpPr/>
      </dsp:nvSpPr>
      <dsp:spPr>
        <a:xfrm>
          <a:off x="0" y="3595862"/>
          <a:ext cx="10515600" cy="1118812"/>
        </a:xfrm>
        <a:prstGeom prst="roundRect">
          <a:avLst/>
        </a:prstGeom>
        <a:gradFill rotWithShape="0">
          <a:gsLst>
            <a:gs pos="0">
              <a:schemeClr val="accent5">
                <a:hueOff val="-7353344"/>
                <a:satOff val="-10228"/>
                <a:lumOff val="-3922"/>
                <a:alphaOff val="0"/>
                <a:satMod val="103000"/>
                <a:lumMod val="102000"/>
                <a:tint val="94000"/>
              </a:schemeClr>
            </a:gs>
            <a:gs pos="50000">
              <a:schemeClr val="accent5">
                <a:hueOff val="-7353344"/>
                <a:satOff val="-10228"/>
                <a:lumOff val="-3922"/>
                <a:alphaOff val="0"/>
                <a:satMod val="110000"/>
                <a:lumMod val="100000"/>
                <a:shade val="100000"/>
              </a:schemeClr>
            </a:gs>
            <a:gs pos="100000">
              <a:schemeClr val="accent5">
                <a:hueOff val="-7353344"/>
                <a:satOff val="-10228"/>
                <a:lumOff val="-3922"/>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cs-CZ" sz="2000" kern="1200"/>
            <a:t>In a case of a patient who is not fully sui juris, the right to decide on disclosure of information about the health of this patient to third parties has fundamentally his legal representative or guardian </a:t>
          </a:r>
          <a:r>
            <a:rPr lang="en-GB" sz="2000" kern="1200"/>
            <a:t>(</a:t>
          </a:r>
          <a:r>
            <a:rPr lang="cs-CZ" sz="2000" kern="1200"/>
            <a:t>determined by a court</a:t>
          </a:r>
          <a:r>
            <a:rPr lang="en-GB" sz="2000" kern="1200"/>
            <a:t>)</a:t>
          </a:r>
          <a:r>
            <a:rPr lang="cs-CZ" sz="2000" kern="1200"/>
            <a:t>.</a:t>
          </a:r>
        </a:p>
      </dsp:txBody>
      <dsp:txXfrm>
        <a:off x="54616" y="3650478"/>
        <a:ext cx="10406368" cy="1009580"/>
      </dsp:txXfrm>
    </dsp:sp>
  </dsp:spTree>
</dsp:drawing>
</file>

<file path=ppt/diagrams/drawing3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F5E2AD-A59A-4498-8CDA-D0E243F9B2FD}">
      <dsp:nvSpPr>
        <dsp:cNvPr id="0" name=""/>
        <dsp:cNvSpPr/>
      </dsp:nvSpPr>
      <dsp:spPr>
        <a:xfrm>
          <a:off x="-4068088" y="-624404"/>
          <a:ext cx="4847671" cy="4847671"/>
        </a:xfrm>
        <a:prstGeom prst="blockArc">
          <a:avLst>
            <a:gd name="adj1" fmla="val 18900000"/>
            <a:gd name="adj2" fmla="val 2700000"/>
            <a:gd name="adj3" fmla="val 446"/>
          </a:avLst>
        </a:prstGeom>
        <a:noFill/>
        <a:ln w="12700" cap="flat" cmpd="sng" algn="ctr">
          <a:solidFill>
            <a:schemeClr val="accent6">
              <a:hueOff val="0"/>
              <a:satOff val="0"/>
              <a:lumOff val="0"/>
              <a:alphaOff val="0"/>
            </a:schemeClr>
          </a:solidFill>
          <a:prstDash val="solid"/>
          <a:miter lim="800000"/>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B47FDB2B-6687-406D-BE82-210E8A2516DF}">
      <dsp:nvSpPr>
        <dsp:cNvPr id="0" name=""/>
        <dsp:cNvSpPr/>
      </dsp:nvSpPr>
      <dsp:spPr>
        <a:xfrm>
          <a:off x="323292" y="224856"/>
          <a:ext cx="9224503" cy="450001"/>
        </a:xfrm>
        <a:prstGeom prst="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57189" tIns="53340" rIns="53340" bIns="53340" numCol="1" spcCol="1270" anchor="ctr" anchorCtr="0">
          <a:noAutofit/>
        </a:bodyPr>
        <a:lstStyle/>
        <a:p>
          <a:pPr marL="0" lvl="0" indent="0" algn="l" defTabSz="933450" rtl="0">
            <a:lnSpc>
              <a:spcPct val="90000"/>
            </a:lnSpc>
            <a:spcBef>
              <a:spcPct val="0"/>
            </a:spcBef>
            <a:spcAft>
              <a:spcPct val="35000"/>
            </a:spcAft>
            <a:buNone/>
          </a:pPr>
          <a:r>
            <a:rPr lang="cs-CZ" sz="2100" kern="1200" dirty="0" err="1"/>
            <a:t>Consent</a:t>
          </a:r>
          <a:r>
            <a:rPr lang="cs-CZ" sz="2100" kern="1200" dirty="0"/>
            <a:t> </a:t>
          </a:r>
          <a:r>
            <a:rPr lang="cs-CZ" sz="2100" kern="1200" dirty="0" err="1"/>
            <a:t>of</a:t>
          </a:r>
          <a:r>
            <a:rPr lang="cs-CZ" sz="2100" kern="1200" dirty="0"/>
            <a:t> a </a:t>
          </a:r>
          <a:r>
            <a:rPr lang="cs-CZ" sz="2100" kern="1200" dirty="0" err="1"/>
            <a:t>patient</a:t>
          </a:r>
          <a:endParaRPr lang="cs-CZ" sz="2100" kern="1200" dirty="0"/>
        </a:p>
      </dsp:txBody>
      <dsp:txXfrm>
        <a:off x="323292" y="224856"/>
        <a:ext cx="9224503" cy="450001"/>
      </dsp:txXfrm>
    </dsp:sp>
    <dsp:sp modelId="{C163359B-B7B2-4D14-9741-E48141AF48CB}">
      <dsp:nvSpPr>
        <dsp:cNvPr id="0" name=""/>
        <dsp:cNvSpPr/>
      </dsp:nvSpPr>
      <dsp:spPr>
        <a:xfrm>
          <a:off x="60305" y="168606"/>
          <a:ext cx="562502" cy="562502"/>
        </a:xfrm>
        <a:prstGeom prst="ellipse">
          <a:avLst/>
        </a:prstGeom>
        <a:solidFill>
          <a:schemeClr val="lt1">
            <a:hueOff val="0"/>
            <a:satOff val="0"/>
            <a:lumOff val="0"/>
            <a:alphaOff val="0"/>
          </a:schemeClr>
        </a:solidFill>
        <a:ln w="6350" cap="flat" cmpd="sng" algn="ctr">
          <a:solidFill>
            <a:schemeClr val="accent5">
              <a:hueOff val="0"/>
              <a:satOff val="0"/>
              <a:lumOff val="0"/>
              <a:alphaOff val="0"/>
            </a:schemeClr>
          </a:solidFill>
          <a:prstDash val="solid"/>
          <a:miter lim="800000"/>
        </a:ln>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EB35FB51-4565-46BA-A602-B1ADA546038F}">
      <dsp:nvSpPr>
        <dsp:cNvPr id="0" name=""/>
        <dsp:cNvSpPr/>
      </dsp:nvSpPr>
      <dsp:spPr>
        <a:xfrm>
          <a:off x="664014" y="899643"/>
          <a:ext cx="8902044" cy="450001"/>
        </a:xfrm>
        <a:prstGeom prst="rect">
          <a:avLst/>
        </a:prstGeom>
        <a:gradFill rotWithShape="0">
          <a:gsLst>
            <a:gs pos="0">
              <a:schemeClr val="accent5">
                <a:hueOff val="-1838336"/>
                <a:satOff val="-2557"/>
                <a:lumOff val="-981"/>
                <a:alphaOff val="0"/>
                <a:satMod val="103000"/>
                <a:lumMod val="102000"/>
                <a:tint val="94000"/>
              </a:schemeClr>
            </a:gs>
            <a:gs pos="50000">
              <a:schemeClr val="accent5">
                <a:hueOff val="-1838336"/>
                <a:satOff val="-2557"/>
                <a:lumOff val="-981"/>
                <a:alphaOff val="0"/>
                <a:satMod val="110000"/>
                <a:lumMod val="100000"/>
                <a:shade val="100000"/>
              </a:schemeClr>
            </a:gs>
            <a:gs pos="100000">
              <a:schemeClr val="accent5">
                <a:hueOff val="-1838336"/>
                <a:satOff val="-2557"/>
                <a:lumOff val="-981"/>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57189" tIns="53340" rIns="53340" bIns="53340" numCol="1" spcCol="1270" anchor="ctr" anchorCtr="0">
          <a:noAutofit/>
        </a:bodyPr>
        <a:lstStyle/>
        <a:p>
          <a:pPr marL="0" lvl="0" indent="0" algn="l" defTabSz="933450" rtl="0">
            <a:lnSpc>
              <a:spcPct val="90000"/>
            </a:lnSpc>
            <a:spcBef>
              <a:spcPct val="0"/>
            </a:spcBef>
            <a:spcAft>
              <a:spcPct val="35000"/>
            </a:spcAft>
            <a:buNone/>
          </a:pPr>
          <a:r>
            <a:rPr lang="cs-CZ" sz="2100" kern="1200" dirty="0" err="1"/>
            <a:t>Providing</a:t>
          </a:r>
          <a:r>
            <a:rPr lang="cs-CZ" sz="2100" kern="1200" dirty="0"/>
            <a:t> </a:t>
          </a:r>
          <a:r>
            <a:rPr lang="cs-CZ" sz="2100" kern="1200" dirty="0" err="1"/>
            <a:t>follow</a:t>
          </a:r>
          <a:r>
            <a:rPr lang="cs-CZ" sz="2100" kern="1200" dirty="0"/>
            <a:t>-up </a:t>
          </a:r>
          <a:r>
            <a:rPr lang="cs-CZ" sz="2100" kern="1200" dirty="0" err="1"/>
            <a:t>services</a:t>
          </a:r>
          <a:r>
            <a:rPr lang="cs-CZ" sz="2100" kern="1200" dirty="0"/>
            <a:t> </a:t>
          </a:r>
        </a:p>
      </dsp:txBody>
      <dsp:txXfrm>
        <a:off x="664014" y="899643"/>
        <a:ext cx="8902044" cy="450001"/>
      </dsp:txXfrm>
    </dsp:sp>
    <dsp:sp modelId="{0A3FE9A8-8B77-460A-9BE4-759F498486B2}">
      <dsp:nvSpPr>
        <dsp:cNvPr id="0" name=""/>
        <dsp:cNvSpPr/>
      </dsp:nvSpPr>
      <dsp:spPr>
        <a:xfrm>
          <a:off x="382763" y="843393"/>
          <a:ext cx="562502" cy="562502"/>
        </a:xfrm>
        <a:prstGeom prst="ellipse">
          <a:avLst/>
        </a:prstGeom>
        <a:solidFill>
          <a:schemeClr val="lt1">
            <a:hueOff val="0"/>
            <a:satOff val="0"/>
            <a:lumOff val="0"/>
            <a:alphaOff val="0"/>
          </a:schemeClr>
        </a:solidFill>
        <a:ln w="6350" cap="flat" cmpd="sng" algn="ctr">
          <a:solidFill>
            <a:schemeClr val="accent5">
              <a:hueOff val="-1838336"/>
              <a:satOff val="-2557"/>
              <a:lumOff val="-981"/>
              <a:alphaOff val="0"/>
            </a:schemeClr>
          </a:solidFill>
          <a:prstDash val="solid"/>
          <a:miter lim="800000"/>
        </a:ln>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D920E9CC-F980-4386-BF86-019A43CF921E}">
      <dsp:nvSpPr>
        <dsp:cNvPr id="0" name=""/>
        <dsp:cNvSpPr/>
      </dsp:nvSpPr>
      <dsp:spPr>
        <a:xfrm>
          <a:off x="762983" y="1574430"/>
          <a:ext cx="8803076" cy="450001"/>
        </a:xfrm>
        <a:prstGeom prst="rect">
          <a:avLst/>
        </a:prstGeom>
        <a:gradFill rotWithShape="0">
          <a:gsLst>
            <a:gs pos="0">
              <a:schemeClr val="accent5">
                <a:hueOff val="-3676672"/>
                <a:satOff val="-5114"/>
                <a:lumOff val="-1961"/>
                <a:alphaOff val="0"/>
                <a:satMod val="103000"/>
                <a:lumMod val="102000"/>
                <a:tint val="94000"/>
              </a:schemeClr>
            </a:gs>
            <a:gs pos="50000">
              <a:schemeClr val="accent5">
                <a:hueOff val="-3676672"/>
                <a:satOff val="-5114"/>
                <a:lumOff val="-1961"/>
                <a:alphaOff val="0"/>
                <a:satMod val="110000"/>
                <a:lumMod val="100000"/>
                <a:shade val="100000"/>
              </a:schemeClr>
            </a:gs>
            <a:gs pos="100000">
              <a:schemeClr val="accent5">
                <a:hueOff val="-3676672"/>
                <a:satOff val="-5114"/>
                <a:lumOff val="-1961"/>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57189" tIns="53340" rIns="53340" bIns="53340" numCol="1" spcCol="1270" anchor="ctr" anchorCtr="0">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cs-CZ" sz="2100" kern="1200" dirty="0" err="1"/>
            <a:t>Protection</a:t>
          </a:r>
          <a:r>
            <a:rPr lang="cs-CZ" sz="2100" kern="1200" dirty="0"/>
            <a:t> </a:t>
          </a:r>
          <a:r>
            <a:rPr lang="cs-CZ" sz="2100" kern="1200" dirty="0" err="1"/>
            <a:t>of</a:t>
          </a:r>
          <a:r>
            <a:rPr lang="cs-CZ" sz="2100" kern="1200" dirty="0"/>
            <a:t> </a:t>
          </a:r>
          <a:r>
            <a:rPr lang="cs-CZ" sz="2100" kern="1200" dirty="0" err="1"/>
            <a:t>your</a:t>
          </a:r>
          <a:r>
            <a:rPr lang="cs-CZ" sz="2100" kern="1200" dirty="0"/>
            <a:t> </a:t>
          </a:r>
          <a:r>
            <a:rPr lang="cs-CZ" sz="2100" kern="1200" dirty="0" err="1"/>
            <a:t>rights</a:t>
          </a:r>
          <a:endParaRPr lang="cs-CZ" sz="2100" kern="1200" dirty="0"/>
        </a:p>
      </dsp:txBody>
      <dsp:txXfrm>
        <a:off x="762983" y="1574430"/>
        <a:ext cx="8803076" cy="450001"/>
      </dsp:txXfrm>
    </dsp:sp>
    <dsp:sp modelId="{54FEC7AA-3487-4A3A-A07C-A06BE8BE11D8}">
      <dsp:nvSpPr>
        <dsp:cNvPr id="0" name=""/>
        <dsp:cNvSpPr/>
      </dsp:nvSpPr>
      <dsp:spPr>
        <a:xfrm>
          <a:off x="481732" y="1518180"/>
          <a:ext cx="562502" cy="562502"/>
        </a:xfrm>
        <a:prstGeom prst="ellipse">
          <a:avLst/>
        </a:prstGeom>
        <a:solidFill>
          <a:schemeClr val="lt1">
            <a:hueOff val="0"/>
            <a:satOff val="0"/>
            <a:lumOff val="0"/>
            <a:alphaOff val="0"/>
          </a:schemeClr>
        </a:solidFill>
        <a:ln w="6350" cap="flat" cmpd="sng" algn="ctr">
          <a:solidFill>
            <a:schemeClr val="accent5">
              <a:hueOff val="-3676672"/>
              <a:satOff val="-5114"/>
              <a:lumOff val="-1961"/>
              <a:alphaOff val="0"/>
            </a:schemeClr>
          </a:solidFill>
          <a:prstDash val="solid"/>
          <a:miter lim="800000"/>
        </a:ln>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18758C12-1001-4CF3-8903-CA51DFD6A9BE}">
      <dsp:nvSpPr>
        <dsp:cNvPr id="0" name=""/>
        <dsp:cNvSpPr/>
      </dsp:nvSpPr>
      <dsp:spPr>
        <a:xfrm>
          <a:off x="664014" y="2249217"/>
          <a:ext cx="8902044" cy="450001"/>
        </a:xfrm>
        <a:prstGeom prst="rect">
          <a:avLst/>
        </a:prstGeom>
        <a:gradFill rotWithShape="0">
          <a:gsLst>
            <a:gs pos="0">
              <a:schemeClr val="accent5">
                <a:hueOff val="-5515009"/>
                <a:satOff val="-7671"/>
                <a:lumOff val="-2942"/>
                <a:alphaOff val="0"/>
                <a:satMod val="103000"/>
                <a:lumMod val="102000"/>
                <a:tint val="94000"/>
              </a:schemeClr>
            </a:gs>
            <a:gs pos="50000">
              <a:schemeClr val="accent5">
                <a:hueOff val="-5515009"/>
                <a:satOff val="-7671"/>
                <a:lumOff val="-2942"/>
                <a:alphaOff val="0"/>
                <a:satMod val="110000"/>
                <a:lumMod val="100000"/>
                <a:shade val="100000"/>
              </a:schemeClr>
            </a:gs>
            <a:gs pos="100000">
              <a:schemeClr val="accent5">
                <a:hueOff val="-5515009"/>
                <a:satOff val="-7671"/>
                <a:lumOff val="-2942"/>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57189" tIns="53340" rIns="53340" bIns="53340" numCol="1" spcCol="1270" anchor="ctr" anchorCtr="0">
          <a:noAutofit/>
        </a:bodyPr>
        <a:lstStyle/>
        <a:p>
          <a:pPr marL="0" lvl="0" indent="0" algn="l" defTabSz="933450" rtl="0">
            <a:lnSpc>
              <a:spcPct val="90000"/>
            </a:lnSpc>
            <a:spcBef>
              <a:spcPct val="0"/>
            </a:spcBef>
            <a:spcAft>
              <a:spcPct val="35000"/>
            </a:spcAft>
            <a:buNone/>
          </a:pPr>
          <a:r>
            <a:rPr lang="en-US" sz="2100" kern="1200" dirty="0"/>
            <a:t>Communication of data for the purpose of criminal proceedings</a:t>
          </a:r>
          <a:endParaRPr lang="cs-CZ" sz="2100" kern="1200" dirty="0"/>
        </a:p>
      </dsp:txBody>
      <dsp:txXfrm>
        <a:off x="664014" y="2249217"/>
        <a:ext cx="8902044" cy="450001"/>
      </dsp:txXfrm>
    </dsp:sp>
    <dsp:sp modelId="{763A8758-0E14-4695-B2F1-5F05EBF83E41}">
      <dsp:nvSpPr>
        <dsp:cNvPr id="0" name=""/>
        <dsp:cNvSpPr/>
      </dsp:nvSpPr>
      <dsp:spPr>
        <a:xfrm>
          <a:off x="382763" y="2192967"/>
          <a:ext cx="562502" cy="562502"/>
        </a:xfrm>
        <a:prstGeom prst="ellipse">
          <a:avLst/>
        </a:prstGeom>
        <a:solidFill>
          <a:schemeClr val="lt1">
            <a:hueOff val="0"/>
            <a:satOff val="0"/>
            <a:lumOff val="0"/>
            <a:alphaOff val="0"/>
          </a:schemeClr>
        </a:solidFill>
        <a:ln w="6350" cap="flat" cmpd="sng" algn="ctr">
          <a:solidFill>
            <a:schemeClr val="accent5">
              <a:hueOff val="-5515009"/>
              <a:satOff val="-7671"/>
              <a:lumOff val="-2942"/>
              <a:alphaOff val="0"/>
            </a:schemeClr>
          </a:solidFill>
          <a:prstDash val="solid"/>
          <a:miter lim="800000"/>
        </a:ln>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 modelId="{95CFAF81-C79F-4D31-8262-87C00E4CBAD7}">
      <dsp:nvSpPr>
        <dsp:cNvPr id="0" name=""/>
        <dsp:cNvSpPr/>
      </dsp:nvSpPr>
      <dsp:spPr>
        <a:xfrm>
          <a:off x="341556" y="2924004"/>
          <a:ext cx="9224503" cy="450001"/>
        </a:xfrm>
        <a:prstGeom prst="rect">
          <a:avLst/>
        </a:prstGeom>
        <a:gradFill rotWithShape="0">
          <a:gsLst>
            <a:gs pos="0">
              <a:schemeClr val="accent5">
                <a:hueOff val="-7353344"/>
                <a:satOff val="-10228"/>
                <a:lumOff val="-3922"/>
                <a:alphaOff val="0"/>
                <a:satMod val="103000"/>
                <a:lumMod val="102000"/>
                <a:tint val="94000"/>
              </a:schemeClr>
            </a:gs>
            <a:gs pos="50000">
              <a:schemeClr val="accent5">
                <a:hueOff val="-7353344"/>
                <a:satOff val="-10228"/>
                <a:lumOff val="-3922"/>
                <a:alphaOff val="0"/>
                <a:satMod val="110000"/>
                <a:lumMod val="100000"/>
                <a:shade val="100000"/>
              </a:schemeClr>
            </a:gs>
            <a:gs pos="100000">
              <a:schemeClr val="accent5">
                <a:hueOff val="-7353344"/>
                <a:satOff val="-10228"/>
                <a:lumOff val="-3922"/>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57189" tIns="53340" rIns="53340" bIns="53340" numCol="1" spcCol="1270" anchor="ctr" anchorCtr="0">
          <a:noAutofit/>
        </a:bodyPr>
        <a:lstStyle/>
        <a:p>
          <a:pPr marL="0" lvl="0" indent="0" algn="l" defTabSz="933450" rtl="0">
            <a:lnSpc>
              <a:spcPct val="90000"/>
            </a:lnSpc>
            <a:spcBef>
              <a:spcPct val="0"/>
            </a:spcBef>
            <a:spcAft>
              <a:spcPct val="35000"/>
            </a:spcAft>
            <a:buNone/>
          </a:pPr>
          <a:r>
            <a:rPr lang="en-US" sz="2100" kern="1200" dirty="0"/>
            <a:t>Fulfilling the duty to thwart or report the offense</a:t>
          </a:r>
          <a:endParaRPr lang="cs-CZ" sz="2100" kern="1200" dirty="0"/>
        </a:p>
      </dsp:txBody>
      <dsp:txXfrm>
        <a:off x="341556" y="2924004"/>
        <a:ext cx="9224503" cy="450001"/>
      </dsp:txXfrm>
    </dsp:sp>
    <dsp:sp modelId="{9C378EA1-2D6C-4A94-8376-B2E18EC4E718}">
      <dsp:nvSpPr>
        <dsp:cNvPr id="0" name=""/>
        <dsp:cNvSpPr/>
      </dsp:nvSpPr>
      <dsp:spPr>
        <a:xfrm>
          <a:off x="60305" y="2867753"/>
          <a:ext cx="562502" cy="562502"/>
        </a:xfrm>
        <a:prstGeom prst="ellipse">
          <a:avLst/>
        </a:prstGeom>
        <a:solidFill>
          <a:schemeClr val="lt1">
            <a:hueOff val="0"/>
            <a:satOff val="0"/>
            <a:lumOff val="0"/>
            <a:alphaOff val="0"/>
          </a:schemeClr>
        </a:solidFill>
        <a:ln w="6350" cap="flat" cmpd="sng" algn="ctr">
          <a:solidFill>
            <a:schemeClr val="accent5">
              <a:hueOff val="-7353344"/>
              <a:satOff val="-10228"/>
              <a:lumOff val="-3922"/>
              <a:alphaOff val="0"/>
            </a:schemeClr>
          </a:solidFill>
          <a:prstDash val="solid"/>
          <a:miter lim="800000"/>
        </a:ln>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sp>
  </dsp:spTree>
</dsp:drawing>
</file>

<file path=ppt/diagrams/drawing3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89E5E0B-0EC1-4A29-993E-7A647AB67F8A}">
      <dsp:nvSpPr>
        <dsp:cNvPr id="0" name=""/>
        <dsp:cNvSpPr/>
      </dsp:nvSpPr>
      <dsp:spPr>
        <a:xfrm>
          <a:off x="0" y="33703"/>
          <a:ext cx="10676465" cy="1343160"/>
        </a:xfrm>
        <a:prstGeom prst="round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13360" tIns="213360" rIns="213360" bIns="213360" numCol="1" spcCol="1270" anchor="ctr" anchorCtr="0">
          <a:noAutofit/>
        </a:bodyPr>
        <a:lstStyle/>
        <a:p>
          <a:pPr marL="0" lvl="0" indent="0" algn="l" defTabSz="2489200" rtl="0">
            <a:lnSpc>
              <a:spcPct val="90000"/>
            </a:lnSpc>
            <a:spcBef>
              <a:spcPct val="0"/>
            </a:spcBef>
            <a:spcAft>
              <a:spcPct val="35000"/>
            </a:spcAft>
            <a:buNone/>
          </a:pPr>
          <a:r>
            <a:rPr lang="cs-CZ" sz="5600" kern="1200" dirty="0"/>
            <a:t>Explicit</a:t>
          </a:r>
        </a:p>
      </dsp:txBody>
      <dsp:txXfrm>
        <a:off x="65568" y="99271"/>
        <a:ext cx="10545329" cy="1212024"/>
      </dsp:txXfrm>
    </dsp:sp>
    <dsp:sp modelId="{F65CF058-C5E2-445A-8CB6-9F38C8EE71F1}">
      <dsp:nvSpPr>
        <dsp:cNvPr id="0" name=""/>
        <dsp:cNvSpPr/>
      </dsp:nvSpPr>
      <dsp:spPr>
        <a:xfrm>
          <a:off x="0" y="1376864"/>
          <a:ext cx="10676465" cy="15069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8978" tIns="71120" rIns="398272" bIns="71120" numCol="1" spcCol="1270" anchor="t" anchorCtr="0">
          <a:noAutofit/>
        </a:bodyPr>
        <a:lstStyle/>
        <a:p>
          <a:pPr marL="285750" lvl="1" indent="-285750" algn="l" defTabSz="1955800" rtl="0">
            <a:lnSpc>
              <a:spcPct val="90000"/>
            </a:lnSpc>
            <a:spcBef>
              <a:spcPct val="0"/>
            </a:spcBef>
            <a:spcAft>
              <a:spcPct val="20000"/>
            </a:spcAft>
            <a:buChar char="•"/>
          </a:pPr>
          <a:r>
            <a:rPr lang="cs-CZ" sz="4400" kern="1200" dirty="0"/>
            <a:t>Oral</a:t>
          </a:r>
        </a:p>
        <a:p>
          <a:pPr marL="285750" lvl="1" indent="-285750" algn="l" defTabSz="1955800" rtl="0">
            <a:lnSpc>
              <a:spcPct val="90000"/>
            </a:lnSpc>
            <a:spcBef>
              <a:spcPct val="0"/>
            </a:spcBef>
            <a:spcAft>
              <a:spcPct val="20000"/>
            </a:spcAft>
            <a:buChar char="•"/>
          </a:pPr>
          <a:r>
            <a:rPr lang="cs-CZ" sz="4400" kern="1200" dirty="0"/>
            <a:t>In </a:t>
          </a:r>
          <a:r>
            <a:rPr lang="cs-CZ" sz="4400" kern="1200" dirty="0" err="1"/>
            <a:t>writing</a:t>
          </a:r>
          <a:endParaRPr lang="cs-CZ" sz="4400" kern="1200" dirty="0"/>
        </a:p>
      </dsp:txBody>
      <dsp:txXfrm>
        <a:off x="0" y="1376864"/>
        <a:ext cx="10676465" cy="1506960"/>
      </dsp:txXfrm>
    </dsp:sp>
    <dsp:sp modelId="{519FFDDC-7BA5-4E47-BA13-A614187E8915}">
      <dsp:nvSpPr>
        <dsp:cNvPr id="0" name=""/>
        <dsp:cNvSpPr/>
      </dsp:nvSpPr>
      <dsp:spPr>
        <a:xfrm>
          <a:off x="0" y="2883823"/>
          <a:ext cx="10676465" cy="1343160"/>
        </a:xfrm>
        <a:prstGeom prst="roundRect">
          <a:avLst/>
        </a:prstGeom>
        <a:gradFill rotWithShape="0">
          <a:gsLst>
            <a:gs pos="0">
              <a:schemeClr val="accent5">
                <a:hueOff val="-7353344"/>
                <a:satOff val="-10228"/>
                <a:lumOff val="-3922"/>
                <a:alphaOff val="0"/>
                <a:satMod val="103000"/>
                <a:lumMod val="102000"/>
                <a:tint val="94000"/>
              </a:schemeClr>
            </a:gs>
            <a:gs pos="50000">
              <a:schemeClr val="accent5">
                <a:hueOff val="-7353344"/>
                <a:satOff val="-10228"/>
                <a:lumOff val="-3922"/>
                <a:alphaOff val="0"/>
                <a:satMod val="110000"/>
                <a:lumMod val="100000"/>
                <a:shade val="100000"/>
              </a:schemeClr>
            </a:gs>
            <a:gs pos="100000">
              <a:schemeClr val="accent5">
                <a:hueOff val="-7353344"/>
                <a:satOff val="-10228"/>
                <a:lumOff val="-3922"/>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13360" tIns="213360" rIns="213360" bIns="213360" numCol="1" spcCol="1270" anchor="ctr" anchorCtr="0">
          <a:noAutofit/>
        </a:bodyPr>
        <a:lstStyle/>
        <a:p>
          <a:pPr marL="0" lvl="0" indent="0" algn="l" defTabSz="2489200" rtl="0">
            <a:lnSpc>
              <a:spcPct val="90000"/>
            </a:lnSpc>
            <a:spcBef>
              <a:spcPct val="0"/>
            </a:spcBef>
            <a:spcAft>
              <a:spcPct val="35000"/>
            </a:spcAft>
            <a:buNone/>
          </a:pPr>
          <a:r>
            <a:rPr lang="cs-CZ" sz="5600" kern="1200" dirty="0" err="1"/>
            <a:t>Tacitly</a:t>
          </a:r>
          <a:endParaRPr lang="cs-CZ" sz="5600" kern="1200" dirty="0"/>
        </a:p>
      </dsp:txBody>
      <dsp:txXfrm>
        <a:off x="65568" y="2949391"/>
        <a:ext cx="10545329" cy="1212024"/>
      </dsp:txXfrm>
    </dsp:sp>
  </dsp:spTree>
</dsp:drawing>
</file>

<file path=ppt/diagrams/drawing3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AF1E05F-E470-4C94-8A91-351C2C2945AA}">
      <dsp:nvSpPr>
        <dsp:cNvPr id="0" name=""/>
        <dsp:cNvSpPr/>
      </dsp:nvSpPr>
      <dsp:spPr>
        <a:xfrm>
          <a:off x="0" y="29731"/>
          <a:ext cx="10515600" cy="1566337"/>
        </a:xfrm>
        <a:prstGeom prst="round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cs-CZ" sz="2800" kern="1200"/>
            <a:t>Compulsory confidentiality of healthcare professionals is required by law </a:t>
          </a:r>
          <a:r>
            <a:rPr lang="en-US" sz="2800" kern="1200"/>
            <a:t>and has great social significance</a:t>
          </a:r>
          <a:endParaRPr lang="cs-CZ" sz="2800" kern="1200"/>
        </a:p>
      </dsp:txBody>
      <dsp:txXfrm>
        <a:off x="76462" y="106193"/>
        <a:ext cx="10362676" cy="1413413"/>
      </dsp:txXfrm>
    </dsp:sp>
    <dsp:sp modelId="{0A4BCD0D-C956-445F-AB73-9485A832834F}">
      <dsp:nvSpPr>
        <dsp:cNvPr id="0" name=""/>
        <dsp:cNvSpPr/>
      </dsp:nvSpPr>
      <dsp:spPr>
        <a:xfrm>
          <a:off x="0" y="1596069"/>
          <a:ext cx="10515600" cy="4636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35560" rIns="199136" bIns="35560" numCol="1" spcCol="1270" anchor="t" anchorCtr="0">
          <a:noAutofit/>
        </a:bodyPr>
        <a:lstStyle/>
        <a:p>
          <a:pPr marL="228600" lvl="1" indent="-228600" algn="l" defTabSz="977900">
            <a:lnSpc>
              <a:spcPct val="90000"/>
            </a:lnSpc>
            <a:spcBef>
              <a:spcPct val="0"/>
            </a:spcBef>
            <a:spcAft>
              <a:spcPct val="20000"/>
            </a:spcAft>
            <a:buChar char="•"/>
          </a:pPr>
          <a:r>
            <a:rPr lang="en-US" sz="2200" kern="1200"/>
            <a:t>Remember the right to privacy</a:t>
          </a:r>
          <a:endParaRPr lang="cs-CZ" sz="2200" kern="1200"/>
        </a:p>
      </dsp:txBody>
      <dsp:txXfrm>
        <a:off x="0" y="1596069"/>
        <a:ext cx="10515600" cy="463680"/>
      </dsp:txXfrm>
    </dsp:sp>
    <dsp:sp modelId="{98EF1C40-7F03-4E93-947E-BB307CEC2671}">
      <dsp:nvSpPr>
        <dsp:cNvPr id="0" name=""/>
        <dsp:cNvSpPr/>
      </dsp:nvSpPr>
      <dsp:spPr>
        <a:xfrm>
          <a:off x="0" y="2059749"/>
          <a:ext cx="10515600" cy="1566337"/>
        </a:xfrm>
        <a:prstGeom prst="roundRect">
          <a:avLst/>
        </a:prstGeom>
        <a:gradFill rotWithShape="0">
          <a:gsLst>
            <a:gs pos="0">
              <a:schemeClr val="accent5">
                <a:hueOff val="-7353344"/>
                <a:satOff val="-10228"/>
                <a:lumOff val="-3922"/>
                <a:alphaOff val="0"/>
                <a:satMod val="103000"/>
                <a:lumMod val="102000"/>
                <a:tint val="94000"/>
              </a:schemeClr>
            </a:gs>
            <a:gs pos="50000">
              <a:schemeClr val="accent5">
                <a:hueOff val="-7353344"/>
                <a:satOff val="-10228"/>
                <a:lumOff val="-3922"/>
                <a:alphaOff val="0"/>
                <a:satMod val="110000"/>
                <a:lumMod val="100000"/>
                <a:shade val="100000"/>
              </a:schemeClr>
            </a:gs>
            <a:gs pos="100000">
              <a:schemeClr val="accent5">
                <a:hueOff val="-7353344"/>
                <a:satOff val="-10228"/>
                <a:lumOff val="-3922"/>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cs-CZ" sz="2800" kern="1200"/>
            <a:t>Public authorities, including the police and the courts, can require information about health of a patient only in cases determined by a law.</a:t>
          </a:r>
        </a:p>
      </dsp:txBody>
      <dsp:txXfrm>
        <a:off x="76462" y="2136211"/>
        <a:ext cx="10362676" cy="1413413"/>
      </dsp:txXfrm>
    </dsp:sp>
    <dsp:sp modelId="{0EFE86F6-50D7-4D5E-AE1C-FB8CF5A93AB4}">
      <dsp:nvSpPr>
        <dsp:cNvPr id="0" name=""/>
        <dsp:cNvSpPr/>
      </dsp:nvSpPr>
      <dsp:spPr>
        <a:xfrm>
          <a:off x="0" y="3626086"/>
          <a:ext cx="10515600" cy="6955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35560" rIns="199136" bIns="35560" numCol="1" spcCol="1270" anchor="t" anchorCtr="0">
          <a:noAutofit/>
        </a:bodyPr>
        <a:lstStyle/>
        <a:p>
          <a:pPr marL="228600" lvl="1" indent="-228600" algn="l" defTabSz="977900">
            <a:lnSpc>
              <a:spcPct val="90000"/>
            </a:lnSpc>
            <a:spcBef>
              <a:spcPct val="0"/>
            </a:spcBef>
            <a:spcAft>
              <a:spcPct val="20000"/>
            </a:spcAft>
            <a:buChar char="•"/>
          </a:pPr>
          <a:r>
            <a:rPr lang="cs-CZ" sz="2200" kern="1200"/>
            <a:t>For an example it is not enough that a policeman comes to the hospital and asks about the patient's health condition </a:t>
          </a:r>
          <a:r>
            <a:rPr lang="en-GB" sz="2200" kern="1200"/>
            <a:t>(</a:t>
          </a:r>
          <a:r>
            <a:rPr lang="cs-CZ" sz="2200" kern="1200"/>
            <a:t>typically at injuries caused by the other person</a:t>
          </a:r>
          <a:r>
            <a:rPr lang="en-GB" sz="2200" kern="1200"/>
            <a:t>)</a:t>
          </a:r>
          <a:r>
            <a:rPr lang="cs-CZ" sz="2200" kern="1200"/>
            <a:t>.</a:t>
          </a:r>
        </a:p>
      </dsp:txBody>
      <dsp:txXfrm>
        <a:off x="0" y="3626086"/>
        <a:ext cx="10515600" cy="695520"/>
      </dsp:txXfrm>
    </dsp:sp>
  </dsp:spTree>
</dsp:drawing>
</file>

<file path=ppt/diagrams/drawing3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C978683-B81D-44A1-9B25-F8B07F57B3C9}">
      <dsp:nvSpPr>
        <dsp:cNvPr id="0" name=""/>
        <dsp:cNvSpPr/>
      </dsp:nvSpPr>
      <dsp:spPr>
        <a:xfrm>
          <a:off x="0" y="61771"/>
          <a:ext cx="10515600" cy="1209780"/>
        </a:xfrm>
        <a:prstGeom prst="round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cs-CZ" sz="2200" kern="1200"/>
            <a:t>In certain cases there is the so-called notification obligation when everybody (not only a healthcare professional) has to notify the Police of the Czech Republic upon the fact that a crime of cruelty or wilful grievous bodily harm (a serious injury) was committed.</a:t>
          </a:r>
        </a:p>
      </dsp:txBody>
      <dsp:txXfrm>
        <a:off x="59057" y="120828"/>
        <a:ext cx="10397486" cy="1091666"/>
      </dsp:txXfrm>
    </dsp:sp>
    <dsp:sp modelId="{C658E307-B04E-442B-A45A-2AA4E66049CE}">
      <dsp:nvSpPr>
        <dsp:cNvPr id="0" name=""/>
        <dsp:cNvSpPr/>
      </dsp:nvSpPr>
      <dsp:spPr>
        <a:xfrm>
          <a:off x="0" y="1334911"/>
          <a:ext cx="10515600" cy="1209780"/>
        </a:xfrm>
        <a:prstGeom prst="roundRect">
          <a:avLst/>
        </a:prstGeom>
        <a:gradFill rotWithShape="0">
          <a:gsLst>
            <a:gs pos="0">
              <a:schemeClr val="accent5">
                <a:hueOff val="-3676672"/>
                <a:satOff val="-5114"/>
                <a:lumOff val="-1961"/>
                <a:alphaOff val="0"/>
                <a:satMod val="103000"/>
                <a:lumMod val="102000"/>
                <a:tint val="94000"/>
              </a:schemeClr>
            </a:gs>
            <a:gs pos="50000">
              <a:schemeClr val="accent5">
                <a:hueOff val="-3676672"/>
                <a:satOff val="-5114"/>
                <a:lumOff val="-1961"/>
                <a:alphaOff val="0"/>
                <a:satMod val="110000"/>
                <a:lumMod val="100000"/>
                <a:shade val="100000"/>
              </a:schemeClr>
            </a:gs>
            <a:gs pos="100000">
              <a:schemeClr val="accent5">
                <a:hueOff val="-3676672"/>
                <a:satOff val="-5114"/>
                <a:lumOff val="-1961"/>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cs-CZ" sz="2200" kern="1200"/>
            <a:t>In certain cases of children patients it is necessary to inform the authority of social and legal protection of children. </a:t>
          </a:r>
        </a:p>
      </dsp:txBody>
      <dsp:txXfrm>
        <a:off x="59057" y="1393968"/>
        <a:ext cx="10397486" cy="1091666"/>
      </dsp:txXfrm>
    </dsp:sp>
    <dsp:sp modelId="{7F02BF1E-EA18-4839-8243-0D74981D3954}">
      <dsp:nvSpPr>
        <dsp:cNvPr id="0" name=""/>
        <dsp:cNvSpPr/>
      </dsp:nvSpPr>
      <dsp:spPr>
        <a:xfrm>
          <a:off x="0" y="2544691"/>
          <a:ext cx="10515600" cy="53509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27940" rIns="156464" bIns="27940" numCol="1" spcCol="1270" anchor="t" anchorCtr="0">
          <a:noAutofit/>
        </a:bodyPr>
        <a:lstStyle/>
        <a:p>
          <a:pPr marL="171450" lvl="1" indent="-171450" algn="l" defTabSz="755650">
            <a:lnSpc>
              <a:spcPct val="90000"/>
            </a:lnSpc>
            <a:spcBef>
              <a:spcPct val="0"/>
            </a:spcBef>
            <a:spcAft>
              <a:spcPct val="20000"/>
            </a:spcAft>
            <a:buChar char="•"/>
          </a:pPr>
          <a:r>
            <a:rPr lang="cs-CZ" sz="1700" kern="1200"/>
            <a:t>Such as </a:t>
          </a:r>
          <a:r>
            <a:rPr lang="en-US" sz="1700" kern="1200"/>
            <a:t>underage drinking, abuse of addictive substances, or </a:t>
          </a:r>
          <a:r>
            <a:rPr lang="cs-CZ" sz="1700" kern="1200"/>
            <a:t>when there is suspicion that a crime endangering </a:t>
          </a:r>
          <a:r>
            <a:rPr lang="en-US" sz="1700" kern="1200"/>
            <a:t>health or life, human dignity or moral development</a:t>
          </a:r>
          <a:r>
            <a:rPr lang="cs-CZ" sz="1700" kern="1200"/>
            <a:t> was </a:t>
          </a:r>
          <a:r>
            <a:rPr lang="en-US" sz="1700" kern="1200"/>
            <a:t>committed </a:t>
          </a:r>
          <a:r>
            <a:rPr lang="cs-CZ" sz="1700" kern="1200"/>
            <a:t>on them.</a:t>
          </a:r>
        </a:p>
      </dsp:txBody>
      <dsp:txXfrm>
        <a:off x="0" y="2544691"/>
        <a:ext cx="10515600" cy="535095"/>
      </dsp:txXfrm>
    </dsp:sp>
    <dsp:sp modelId="{62E65E29-78DA-4B5F-ADD3-AE212EDE6B7F}">
      <dsp:nvSpPr>
        <dsp:cNvPr id="0" name=""/>
        <dsp:cNvSpPr/>
      </dsp:nvSpPr>
      <dsp:spPr>
        <a:xfrm>
          <a:off x="0" y="3079786"/>
          <a:ext cx="10515600" cy="1209780"/>
        </a:xfrm>
        <a:prstGeom prst="roundRect">
          <a:avLst/>
        </a:prstGeom>
        <a:gradFill rotWithShape="0">
          <a:gsLst>
            <a:gs pos="0">
              <a:schemeClr val="accent5">
                <a:hueOff val="-7353344"/>
                <a:satOff val="-10228"/>
                <a:lumOff val="-3922"/>
                <a:alphaOff val="0"/>
                <a:satMod val="103000"/>
                <a:lumMod val="102000"/>
                <a:tint val="94000"/>
              </a:schemeClr>
            </a:gs>
            <a:gs pos="50000">
              <a:schemeClr val="accent5">
                <a:hueOff val="-7353344"/>
                <a:satOff val="-10228"/>
                <a:lumOff val="-3922"/>
                <a:alphaOff val="0"/>
                <a:satMod val="110000"/>
                <a:lumMod val="100000"/>
                <a:shade val="100000"/>
              </a:schemeClr>
            </a:gs>
            <a:gs pos="100000">
              <a:schemeClr val="accent5">
                <a:hueOff val="-7353344"/>
                <a:satOff val="-10228"/>
                <a:lumOff val="-3922"/>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en-US" sz="2200" kern="1200"/>
            <a:t>At the hospital, however, this reporting obligation should</a:t>
          </a:r>
          <a:r>
            <a:rPr lang="cs-CZ" sz="2200" kern="1200"/>
            <a:t> be</a:t>
          </a:r>
          <a:r>
            <a:rPr lang="en-US" sz="2200" kern="1200"/>
            <a:t> primarily met </a:t>
          </a:r>
          <a:r>
            <a:rPr lang="cs-CZ" sz="2200" kern="1200"/>
            <a:t>by </a:t>
          </a:r>
          <a:r>
            <a:rPr lang="en-US" sz="2200" kern="1200"/>
            <a:t>the attending healthcare professionals, not students</a:t>
          </a:r>
          <a:r>
            <a:rPr lang="cs-CZ" sz="2200" kern="1200"/>
            <a:t>.</a:t>
          </a:r>
        </a:p>
      </dsp:txBody>
      <dsp:txXfrm>
        <a:off x="59057" y="3138843"/>
        <a:ext cx="10397486" cy="1091666"/>
      </dsp:txXfrm>
    </dsp:sp>
  </dsp:spTree>
</dsp:drawing>
</file>

<file path=ppt/diagrams/drawing3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69CCA9-BF6D-4BDE-8C9D-8B4E148F0020}">
      <dsp:nvSpPr>
        <dsp:cNvPr id="0" name=""/>
        <dsp:cNvSpPr/>
      </dsp:nvSpPr>
      <dsp:spPr>
        <a:xfrm>
          <a:off x="0" y="473687"/>
          <a:ext cx="9613900" cy="1591200"/>
        </a:xfrm>
        <a:prstGeom prst="round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l" defTabSz="1778000" rtl="0">
            <a:lnSpc>
              <a:spcPct val="90000"/>
            </a:lnSpc>
            <a:spcBef>
              <a:spcPct val="0"/>
            </a:spcBef>
            <a:spcAft>
              <a:spcPct val="35000"/>
            </a:spcAft>
            <a:buNone/>
          </a:pPr>
          <a:r>
            <a:rPr lang="cs-CZ" sz="4000" kern="1200" dirty="0"/>
            <a:t>Not </a:t>
          </a:r>
          <a:r>
            <a:rPr lang="cs-CZ" sz="4000" kern="1200" dirty="0" err="1"/>
            <a:t>everyone</a:t>
          </a:r>
          <a:r>
            <a:rPr lang="cs-CZ" sz="4000" kern="1200" dirty="0"/>
            <a:t> </a:t>
          </a:r>
          <a:r>
            <a:rPr lang="cs-CZ" sz="4000" kern="1200" dirty="0" err="1"/>
            <a:t>who</a:t>
          </a:r>
          <a:r>
            <a:rPr lang="cs-CZ" sz="4000" kern="1200" dirty="0"/>
            <a:t> </a:t>
          </a:r>
          <a:r>
            <a:rPr lang="cs-CZ" sz="4000" kern="1200" dirty="0" err="1"/>
            <a:t>cares</a:t>
          </a:r>
          <a:r>
            <a:rPr lang="cs-CZ" sz="4000" kern="1200" dirty="0"/>
            <a:t> </a:t>
          </a:r>
          <a:r>
            <a:rPr lang="cs-CZ" sz="4000" kern="1200" dirty="0" err="1"/>
            <a:t>about</a:t>
          </a:r>
          <a:r>
            <a:rPr lang="cs-CZ" sz="4000" kern="1200" dirty="0"/>
            <a:t> </a:t>
          </a:r>
          <a:r>
            <a:rPr lang="cs-CZ" sz="4000" kern="1200" dirty="0" err="1"/>
            <a:t>the</a:t>
          </a:r>
          <a:r>
            <a:rPr lang="cs-CZ" sz="4000" kern="1200" dirty="0"/>
            <a:t> </a:t>
          </a:r>
          <a:r>
            <a:rPr lang="cs-CZ" sz="4000" kern="1200" dirty="0" err="1"/>
            <a:t>health</a:t>
          </a:r>
          <a:r>
            <a:rPr lang="cs-CZ" sz="4000" kern="1200" dirty="0"/>
            <a:t> </a:t>
          </a:r>
          <a:r>
            <a:rPr lang="cs-CZ" sz="4000" kern="1200" dirty="0" err="1"/>
            <a:t>of</a:t>
          </a:r>
          <a:r>
            <a:rPr lang="cs-CZ" sz="4000" kern="1200" dirty="0"/>
            <a:t> </a:t>
          </a:r>
          <a:r>
            <a:rPr lang="cs-CZ" sz="4000" kern="1200" dirty="0" err="1"/>
            <a:t>the</a:t>
          </a:r>
          <a:r>
            <a:rPr lang="cs-CZ" sz="4000" kern="1200" dirty="0"/>
            <a:t> </a:t>
          </a:r>
          <a:r>
            <a:rPr lang="cs-CZ" sz="4000" kern="1200" dirty="0" err="1"/>
            <a:t>patient</a:t>
          </a:r>
          <a:r>
            <a:rPr lang="cs-CZ" sz="4000" kern="1200" dirty="0"/>
            <a:t> </a:t>
          </a:r>
          <a:r>
            <a:rPr lang="cs-CZ" sz="4000" kern="1200" dirty="0" err="1"/>
            <a:t>is</a:t>
          </a:r>
          <a:r>
            <a:rPr lang="cs-CZ" sz="4000" kern="1200" dirty="0"/>
            <a:t> </a:t>
          </a:r>
          <a:r>
            <a:rPr lang="cs-CZ" sz="4000" kern="1200" dirty="0" err="1"/>
            <a:t>entitled</a:t>
          </a:r>
          <a:r>
            <a:rPr lang="cs-CZ" sz="4000" kern="1200" dirty="0"/>
            <a:t> to </a:t>
          </a:r>
          <a:r>
            <a:rPr lang="cs-CZ" sz="4000" kern="1200" dirty="0" err="1"/>
            <a:t>this</a:t>
          </a:r>
          <a:r>
            <a:rPr lang="cs-CZ" sz="4000" kern="1200" dirty="0"/>
            <a:t> </a:t>
          </a:r>
          <a:r>
            <a:rPr lang="cs-CZ" sz="4000" kern="1200" dirty="0" err="1"/>
            <a:t>information</a:t>
          </a:r>
          <a:r>
            <a:rPr lang="cs-CZ" sz="4000" kern="1200" dirty="0"/>
            <a:t>!</a:t>
          </a:r>
        </a:p>
      </dsp:txBody>
      <dsp:txXfrm>
        <a:off x="77676" y="551363"/>
        <a:ext cx="9458548" cy="1435848"/>
      </dsp:txXfrm>
    </dsp:sp>
    <dsp:sp modelId="{F0928BEA-D82A-4A6F-9BFA-B321490DF8E4}">
      <dsp:nvSpPr>
        <dsp:cNvPr id="0" name=""/>
        <dsp:cNvSpPr/>
      </dsp:nvSpPr>
      <dsp:spPr>
        <a:xfrm>
          <a:off x="0" y="2180087"/>
          <a:ext cx="9613900" cy="1591200"/>
        </a:xfrm>
        <a:prstGeom prst="roundRect">
          <a:avLst/>
        </a:prstGeom>
        <a:gradFill rotWithShape="0">
          <a:gsLst>
            <a:gs pos="0">
              <a:schemeClr val="accent5">
                <a:hueOff val="-7353344"/>
                <a:satOff val="-10228"/>
                <a:lumOff val="-3922"/>
                <a:alphaOff val="0"/>
                <a:satMod val="103000"/>
                <a:lumMod val="102000"/>
                <a:tint val="94000"/>
              </a:schemeClr>
            </a:gs>
            <a:gs pos="50000">
              <a:schemeClr val="accent5">
                <a:hueOff val="-7353344"/>
                <a:satOff val="-10228"/>
                <a:lumOff val="-3922"/>
                <a:alphaOff val="0"/>
                <a:satMod val="110000"/>
                <a:lumMod val="100000"/>
                <a:shade val="100000"/>
              </a:schemeClr>
            </a:gs>
            <a:gs pos="100000">
              <a:schemeClr val="accent5">
                <a:hueOff val="-7353344"/>
                <a:satOff val="-10228"/>
                <a:lumOff val="-3922"/>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l" defTabSz="1778000" rtl="0">
            <a:lnSpc>
              <a:spcPct val="90000"/>
            </a:lnSpc>
            <a:spcBef>
              <a:spcPct val="0"/>
            </a:spcBef>
            <a:spcAft>
              <a:spcPct val="35000"/>
            </a:spcAft>
            <a:buNone/>
          </a:pPr>
          <a:r>
            <a:rPr lang="cs-CZ" sz="4000" kern="1200" dirty="0" err="1"/>
            <a:t>This</a:t>
          </a:r>
          <a:r>
            <a:rPr lang="cs-CZ" sz="4000" kern="1200" dirty="0"/>
            <a:t> </a:t>
          </a:r>
          <a:r>
            <a:rPr lang="cs-CZ" sz="4000" kern="1200" dirty="0" err="1"/>
            <a:t>also</a:t>
          </a:r>
          <a:r>
            <a:rPr lang="cs-CZ" sz="4000" kern="1200" dirty="0"/>
            <a:t> </a:t>
          </a:r>
          <a:r>
            <a:rPr lang="cs-CZ" sz="4000" kern="1200" dirty="0" err="1"/>
            <a:t>applies</a:t>
          </a:r>
          <a:r>
            <a:rPr lang="cs-CZ" sz="4000" kern="1200" dirty="0"/>
            <a:t> to </a:t>
          </a:r>
          <a:r>
            <a:rPr lang="cs-CZ" sz="4000" kern="1200" dirty="0" err="1"/>
            <a:t>family</a:t>
          </a:r>
          <a:r>
            <a:rPr lang="cs-CZ" sz="4000" kern="1200" dirty="0"/>
            <a:t> </a:t>
          </a:r>
          <a:r>
            <a:rPr lang="cs-CZ" sz="4000" kern="1200" dirty="0" err="1"/>
            <a:t>members</a:t>
          </a:r>
          <a:r>
            <a:rPr lang="cs-CZ" sz="4000" kern="1200" dirty="0"/>
            <a:t> </a:t>
          </a:r>
          <a:r>
            <a:rPr lang="cs-CZ" sz="4000" kern="1200" dirty="0" err="1"/>
            <a:t>of</a:t>
          </a:r>
          <a:r>
            <a:rPr lang="cs-CZ" sz="4000" kern="1200" dirty="0"/>
            <a:t> </a:t>
          </a:r>
          <a:r>
            <a:rPr lang="cs-CZ" sz="4000" kern="1200" dirty="0" err="1"/>
            <a:t>the</a:t>
          </a:r>
          <a:r>
            <a:rPr lang="cs-CZ" sz="4000" kern="1200" dirty="0"/>
            <a:t> </a:t>
          </a:r>
          <a:r>
            <a:rPr lang="cs-CZ" sz="4000" kern="1200" dirty="0" err="1"/>
            <a:t>patient</a:t>
          </a:r>
          <a:r>
            <a:rPr lang="cs-CZ" sz="4000" kern="1200" dirty="0"/>
            <a:t> and public </a:t>
          </a:r>
          <a:r>
            <a:rPr lang="cs-CZ" sz="4000" kern="1200" dirty="0" err="1"/>
            <a:t>authorities</a:t>
          </a:r>
          <a:r>
            <a:rPr lang="cs-CZ" sz="4000" kern="1200" dirty="0"/>
            <a:t>. </a:t>
          </a:r>
        </a:p>
      </dsp:txBody>
      <dsp:txXfrm>
        <a:off x="77676" y="2257763"/>
        <a:ext cx="9458548" cy="143584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66C1D52-1186-44B7-B327-A8447CCC6EA4}">
      <dsp:nvSpPr>
        <dsp:cNvPr id="0" name=""/>
        <dsp:cNvSpPr/>
      </dsp:nvSpPr>
      <dsp:spPr>
        <a:xfrm>
          <a:off x="0" y="1141836"/>
          <a:ext cx="10884567" cy="1559025"/>
        </a:xfrm>
        <a:prstGeom prst="roundRect">
          <a:avLst/>
        </a:prstGeom>
        <a:solidFill>
          <a:schemeClr val="accent2">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247650" tIns="247650" rIns="247650" bIns="247650" numCol="1" spcCol="1270" anchor="ctr" anchorCtr="0">
          <a:noAutofit/>
        </a:bodyPr>
        <a:lstStyle/>
        <a:p>
          <a:pPr marL="0" lvl="0" indent="0" algn="l" defTabSz="2889250">
            <a:lnSpc>
              <a:spcPct val="90000"/>
            </a:lnSpc>
            <a:spcBef>
              <a:spcPct val="0"/>
            </a:spcBef>
            <a:spcAft>
              <a:spcPct val="35000"/>
            </a:spcAft>
            <a:buNone/>
          </a:pPr>
          <a:r>
            <a:rPr lang="cs-CZ" sz="6500" kern="1200" dirty="0" err="1"/>
            <a:t>Healthcare</a:t>
          </a:r>
          <a:r>
            <a:rPr lang="cs-CZ" sz="6500" kern="1200" dirty="0"/>
            <a:t> </a:t>
          </a:r>
          <a:r>
            <a:rPr lang="cs-CZ" sz="6500" kern="1200" dirty="0" err="1"/>
            <a:t>proffesional</a:t>
          </a:r>
          <a:r>
            <a:rPr lang="cs-CZ" sz="6500" kern="1200" dirty="0"/>
            <a:t> </a:t>
          </a:r>
          <a:r>
            <a:rPr lang="cs-CZ" sz="6500" kern="1200" dirty="0" err="1"/>
            <a:t>is</a:t>
          </a:r>
          <a:r>
            <a:rPr lang="cs-CZ" sz="6500" kern="1200" dirty="0"/>
            <a:t>…</a:t>
          </a:r>
        </a:p>
      </dsp:txBody>
      <dsp:txXfrm>
        <a:off x="76105" y="1217941"/>
        <a:ext cx="10732357" cy="1406815"/>
      </dsp:txXfrm>
    </dsp:sp>
    <dsp:sp modelId="{ECB00D14-CA7A-4D79-8B4D-E3312DB1B50A}">
      <dsp:nvSpPr>
        <dsp:cNvPr id="0" name=""/>
        <dsp:cNvSpPr/>
      </dsp:nvSpPr>
      <dsp:spPr>
        <a:xfrm>
          <a:off x="0" y="2700861"/>
          <a:ext cx="10884567" cy="1614600"/>
        </a:xfrm>
        <a:prstGeom prst="rect">
          <a:avLst/>
        </a:prstGeom>
        <a:noFill/>
        <a:ln w="6350" cap="flat" cmpd="sng" algn="ctr">
          <a:solidFill>
            <a:schemeClr val="dk1">
              <a:alpha val="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txBody>
        <a:bodyPr spcFirstLastPara="0" vert="horz" wrap="square" lIns="345585" tIns="82550" rIns="462280" bIns="82550" numCol="1" spcCol="1270" anchor="t" anchorCtr="0">
          <a:noAutofit/>
        </a:bodyPr>
        <a:lstStyle/>
        <a:p>
          <a:pPr marL="285750" lvl="1" indent="-285750" algn="l" defTabSz="2266950">
            <a:lnSpc>
              <a:spcPct val="90000"/>
            </a:lnSpc>
            <a:spcBef>
              <a:spcPct val="0"/>
            </a:spcBef>
            <a:spcAft>
              <a:spcPct val="20000"/>
            </a:spcAft>
            <a:buChar char="•"/>
          </a:pPr>
          <a:r>
            <a:rPr lang="cs-CZ" sz="5100" kern="1200" dirty="0"/>
            <a:t>a </a:t>
          </a:r>
          <a:r>
            <a:rPr lang="en-US" sz="5100" kern="1200" dirty="0"/>
            <a:t>person performing the medical profession</a:t>
          </a:r>
          <a:r>
            <a:rPr lang="cs-CZ" sz="5100" kern="1200" dirty="0"/>
            <a:t> </a:t>
          </a:r>
        </a:p>
      </dsp:txBody>
      <dsp:txXfrm>
        <a:off x="0" y="2700861"/>
        <a:ext cx="10884567" cy="1614600"/>
      </dsp:txXfrm>
    </dsp:sp>
  </dsp:spTree>
</dsp:drawing>
</file>

<file path=ppt/diagrams/drawing4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5D96FD4-E1A5-4B6A-9C84-F139581917FF}">
      <dsp:nvSpPr>
        <dsp:cNvPr id="0" name=""/>
        <dsp:cNvSpPr/>
      </dsp:nvSpPr>
      <dsp:spPr>
        <a:xfrm>
          <a:off x="0" y="320088"/>
          <a:ext cx="10672762" cy="3354390"/>
        </a:xfrm>
        <a:prstGeom prst="roundRect">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79070" tIns="179070" rIns="179070" bIns="179070" numCol="1" spcCol="1270" anchor="ctr" anchorCtr="0">
          <a:noAutofit/>
        </a:bodyPr>
        <a:lstStyle/>
        <a:p>
          <a:pPr marL="0" lvl="0" indent="0" algn="ctr" defTabSz="2089150" rtl="0">
            <a:lnSpc>
              <a:spcPct val="90000"/>
            </a:lnSpc>
            <a:spcBef>
              <a:spcPct val="0"/>
            </a:spcBef>
            <a:spcAft>
              <a:spcPct val="35000"/>
            </a:spcAft>
            <a:buNone/>
          </a:pPr>
          <a:r>
            <a:rPr lang="cs-CZ" sz="4700" kern="1200" dirty="0" err="1"/>
            <a:t>Students</a:t>
          </a:r>
          <a:r>
            <a:rPr lang="cs-CZ" sz="4700" kern="1200" dirty="0"/>
            <a:t> </a:t>
          </a:r>
          <a:r>
            <a:rPr lang="cs-CZ" sz="4700" kern="1200" dirty="0" err="1"/>
            <a:t>should</a:t>
          </a:r>
          <a:r>
            <a:rPr lang="cs-CZ" sz="4700" kern="1200" dirty="0"/>
            <a:t> not </a:t>
          </a:r>
          <a:r>
            <a:rPr lang="cs-CZ" sz="4700" kern="1200" dirty="0" err="1"/>
            <a:t>be</a:t>
          </a:r>
          <a:r>
            <a:rPr lang="cs-CZ" sz="4700" kern="1200" dirty="0"/>
            <a:t> </a:t>
          </a:r>
          <a:r>
            <a:rPr lang="cs-CZ" sz="4700" kern="1200" dirty="0" err="1"/>
            <a:t>providing</a:t>
          </a:r>
          <a:r>
            <a:rPr lang="cs-CZ" sz="4700" kern="1200" dirty="0"/>
            <a:t> </a:t>
          </a:r>
          <a:r>
            <a:rPr lang="cs-CZ" sz="4700" kern="1200" dirty="0" err="1"/>
            <a:t>information</a:t>
          </a:r>
          <a:r>
            <a:rPr lang="cs-CZ" sz="4700" kern="1200" dirty="0"/>
            <a:t> </a:t>
          </a:r>
          <a:r>
            <a:rPr lang="cs-CZ" sz="4700" kern="1200" dirty="0" err="1"/>
            <a:t>about</a:t>
          </a:r>
          <a:r>
            <a:rPr lang="cs-CZ" sz="4700" kern="1200" dirty="0"/>
            <a:t> </a:t>
          </a:r>
          <a:r>
            <a:rPr lang="cs-CZ" sz="4700" kern="1200" dirty="0" err="1"/>
            <a:t>the</a:t>
          </a:r>
          <a:r>
            <a:rPr lang="cs-CZ" sz="4700" kern="1200" dirty="0"/>
            <a:t> </a:t>
          </a:r>
          <a:r>
            <a:rPr lang="cs-CZ" sz="4700" kern="1200" dirty="0" err="1"/>
            <a:t>health</a:t>
          </a:r>
          <a:r>
            <a:rPr lang="cs-CZ" sz="4700" kern="1200" dirty="0"/>
            <a:t> status </a:t>
          </a:r>
          <a:r>
            <a:rPr lang="cs-CZ" sz="4700" kern="1200" dirty="0" err="1"/>
            <a:t>both</a:t>
          </a:r>
          <a:r>
            <a:rPr lang="cs-CZ" sz="4700" kern="1200" dirty="0"/>
            <a:t> to </a:t>
          </a:r>
          <a:r>
            <a:rPr lang="cs-CZ" sz="4700" kern="1200" dirty="0" err="1"/>
            <a:t>the</a:t>
          </a:r>
          <a:r>
            <a:rPr lang="cs-CZ" sz="4700" kern="1200" dirty="0"/>
            <a:t> </a:t>
          </a:r>
          <a:r>
            <a:rPr lang="cs-CZ" sz="4700" kern="1200" dirty="0" err="1"/>
            <a:t>patient</a:t>
          </a:r>
          <a:r>
            <a:rPr lang="cs-CZ" sz="4700" kern="1200" dirty="0"/>
            <a:t> and </a:t>
          </a:r>
          <a:r>
            <a:rPr lang="cs-CZ" sz="4700" kern="1200" dirty="0" err="1"/>
            <a:t>third</a:t>
          </a:r>
          <a:r>
            <a:rPr lang="cs-CZ" sz="4700" kern="1200" dirty="0"/>
            <a:t> </a:t>
          </a:r>
          <a:r>
            <a:rPr lang="cs-CZ" sz="4700" kern="1200" dirty="0" err="1"/>
            <a:t>parties</a:t>
          </a:r>
          <a:r>
            <a:rPr lang="en-GB" sz="4700" kern="1200" dirty="0"/>
            <a:t> (family members, public authorities and other</a:t>
          </a:r>
          <a:r>
            <a:rPr lang="cs-CZ" sz="4700" kern="1200" dirty="0"/>
            <a:t>s</a:t>
          </a:r>
          <a:r>
            <a:rPr lang="en-GB" sz="4700" kern="1200" dirty="0"/>
            <a:t>). </a:t>
          </a:r>
          <a:endParaRPr lang="cs-CZ" sz="4700" kern="1200" dirty="0"/>
        </a:p>
      </dsp:txBody>
      <dsp:txXfrm>
        <a:off x="163748" y="483836"/>
        <a:ext cx="10345266" cy="3026894"/>
      </dsp:txXfrm>
    </dsp:sp>
  </dsp:spTree>
</dsp:drawing>
</file>

<file path=ppt/diagrams/drawing4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B7C103-3E37-49EE-BC32-5553D62249E4}">
      <dsp:nvSpPr>
        <dsp:cNvPr id="0" name=""/>
        <dsp:cNvSpPr/>
      </dsp:nvSpPr>
      <dsp:spPr>
        <a:xfrm>
          <a:off x="0" y="97748"/>
          <a:ext cx="10515600" cy="3294720"/>
        </a:xfrm>
        <a:prstGeom prst="roundRect">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US" sz="3200" kern="1200"/>
            <a:t>Penalties shall be given to who, even if negligently, violates the obligation of secrecy by unlawfully disclosing, communicating or making available to a third party personal data obtained in connection with the exercise of his profession, occupation or function, thereby causing serious harm to the rights or legitimate interests of the person</a:t>
          </a:r>
          <a:endParaRPr lang="cs-CZ" sz="3200" kern="1200"/>
        </a:p>
      </dsp:txBody>
      <dsp:txXfrm>
        <a:off x="160835" y="258583"/>
        <a:ext cx="10193930" cy="2973050"/>
      </dsp:txXfrm>
    </dsp:sp>
    <dsp:sp modelId="{FA5E9982-9AEF-496D-B80E-AC336B4947F1}">
      <dsp:nvSpPr>
        <dsp:cNvPr id="0" name=""/>
        <dsp:cNvSpPr/>
      </dsp:nvSpPr>
      <dsp:spPr>
        <a:xfrm>
          <a:off x="0" y="3392469"/>
          <a:ext cx="10515600" cy="8611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40640" rIns="227584" bIns="40640" numCol="1" spcCol="1270" anchor="t" anchorCtr="0">
          <a:noAutofit/>
        </a:bodyPr>
        <a:lstStyle/>
        <a:p>
          <a:pPr marL="228600" lvl="1" indent="-228600" algn="l" defTabSz="1111250">
            <a:lnSpc>
              <a:spcPct val="90000"/>
            </a:lnSpc>
            <a:spcBef>
              <a:spcPct val="0"/>
            </a:spcBef>
            <a:spcAft>
              <a:spcPct val="20000"/>
            </a:spcAft>
            <a:buChar char="•"/>
          </a:pPr>
          <a:r>
            <a:rPr lang="en-US" sz="2500" kern="1200" dirty="0"/>
            <a:t>Up to three years or a ban on activity</a:t>
          </a:r>
          <a:endParaRPr lang="cs-CZ" sz="2500" kern="1200" dirty="0"/>
        </a:p>
        <a:p>
          <a:pPr marL="228600" lvl="1" indent="-228600" algn="l" defTabSz="1111250">
            <a:lnSpc>
              <a:spcPct val="90000"/>
            </a:lnSpc>
            <a:spcBef>
              <a:spcPct val="0"/>
            </a:spcBef>
            <a:spcAft>
              <a:spcPct val="20000"/>
            </a:spcAft>
            <a:buChar char="•"/>
          </a:pPr>
          <a:r>
            <a:rPr lang="cs-CZ" sz="2500" kern="1200" dirty="0" err="1"/>
            <a:t>If</a:t>
          </a:r>
          <a:r>
            <a:rPr lang="cs-CZ" sz="2500" kern="1200" dirty="0"/>
            <a:t> </a:t>
          </a:r>
          <a:r>
            <a:rPr lang="cs-CZ" sz="2500" kern="1200" dirty="0" err="1"/>
            <a:t>deliberately</a:t>
          </a:r>
          <a:r>
            <a:rPr lang="cs-CZ" sz="2500" kern="1200" dirty="0"/>
            <a:t> – up to 8 </a:t>
          </a:r>
          <a:r>
            <a:rPr lang="cs-CZ" sz="2500" kern="1200" dirty="0" err="1"/>
            <a:t>years</a:t>
          </a:r>
          <a:endParaRPr lang="cs-CZ" sz="2500" kern="1200" dirty="0"/>
        </a:p>
      </dsp:txBody>
      <dsp:txXfrm>
        <a:off x="0" y="3392469"/>
        <a:ext cx="10515600" cy="861120"/>
      </dsp:txXfrm>
    </dsp:sp>
  </dsp:spTree>
</dsp:drawing>
</file>

<file path=ppt/diagrams/drawing4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887C3A-31DA-4253-8A57-85097659E120}">
      <dsp:nvSpPr>
        <dsp:cNvPr id="0" name=""/>
        <dsp:cNvSpPr/>
      </dsp:nvSpPr>
      <dsp:spPr>
        <a:xfrm>
          <a:off x="0" y="17919"/>
          <a:ext cx="9613860" cy="1141920"/>
        </a:xfrm>
        <a:prstGeom prst="roundRect">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dirty="0"/>
            <a:t>Breach of the Provider's Obligations arising from </a:t>
          </a:r>
          <a:r>
            <a:rPr lang="cs-CZ" sz="2800" kern="1200" dirty="0" err="1"/>
            <a:t>HcAct</a:t>
          </a:r>
          <a:endParaRPr lang="cs-CZ" sz="2800" kern="1200" dirty="0"/>
        </a:p>
      </dsp:txBody>
      <dsp:txXfrm>
        <a:off x="55744" y="73663"/>
        <a:ext cx="9502372" cy="1030432"/>
      </dsp:txXfrm>
    </dsp:sp>
    <dsp:sp modelId="{2B68AC48-7B08-44AE-8BEC-493A390C3515}">
      <dsp:nvSpPr>
        <dsp:cNvPr id="0" name=""/>
        <dsp:cNvSpPr/>
      </dsp:nvSpPr>
      <dsp:spPr>
        <a:xfrm>
          <a:off x="0" y="1159840"/>
          <a:ext cx="9613860" cy="10101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5240" tIns="30480" rIns="170688" bIns="30480" numCol="1" spcCol="1270" anchor="t" anchorCtr="0">
          <a:noAutofit/>
        </a:bodyPr>
        <a:lstStyle/>
        <a:p>
          <a:pPr marL="228600" lvl="1" indent="-228600" algn="l" defTabSz="1066800">
            <a:lnSpc>
              <a:spcPct val="90000"/>
            </a:lnSpc>
            <a:spcBef>
              <a:spcPct val="0"/>
            </a:spcBef>
            <a:spcAft>
              <a:spcPct val="20000"/>
            </a:spcAft>
            <a:buChar char="•"/>
          </a:pPr>
          <a:r>
            <a:rPr lang="en-US" sz="2400" kern="1200" dirty="0"/>
            <a:t>A fine of up to CZK </a:t>
          </a:r>
          <a:r>
            <a:rPr lang="cs-CZ" sz="2400" kern="1200" dirty="0"/>
            <a:t>1</a:t>
          </a:r>
          <a:r>
            <a:rPr lang="en-US" sz="2400" kern="1200" dirty="0"/>
            <a:t>,000,000</a:t>
          </a:r>
          <a:endParaRPr lang="cs-CZ" sz="2400" kern="1200" dirty="0"/>
        </a:p>
      </dsp:txBody>
      <dsp:txXfrm>
        <a:off x="0" y="1159840"/>
        <a:ext cx="9613860" cy="1010160"/>
      </dsp:txXfrm>
    </dsp:sp>
    <dsp:sp modelId="{530A2382-180A-4F55-85A5-8193578A8CCE}">
      <dsp:nvSpPr>
        <dsp:cNvPr id="0" name=""/>
        <dsp:cNvSpPr/>
      </dsp:nvSpPr>
      <dsp:spPr>
        <a:xfrm>
          <a:off x="0" y="2170000"/>
          <a:ext cx="9613860" cy="1141920"/>
        </a:xfrm>
        <a:prstGeom prst="roundRect">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dirty="0"/>
            <a:t>Breach of the Provider's Obligations under the Personal Data Protection Act</a:t>
          </a:r>
          <a:endParaRPr lang="cs-CZ" sz="2800" kern="1200" dirty="0"/>
        </a:p>
      </dsp:txBody>
      <dsp:txXfrm>
        <a:off x="55744" y="2225744"/>
        <a:ext cx="9502372" cy="1030432"/>
      </dsp:txXfrm>
    </dsp:sp>
    <dsp:sp modelId="{94EEB632-590C-450F-AF0F-823F6D5C8E8D}">
      <dsp:nvSpPr>
        <dsp:cNvPr id="0" name=""/>
        <dsp:cNvSpPr/>
      </dsp:nvSpPr>
      <dsp:spPr>
        <a:xfrm>
          <a:off x="0" y="3311919"/>
          <a:ext cx="9613860" cy="10101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5240" tIns="30480" rIns="170688" bIns="30480" numCol="1" spcCol="1270" anchor="t" anchorCtr="0">
          <a:noAutofit/>
        </a:bodyPr>
        <a:lstStyle/>
        <a:p>
          <a:pPr marL="228600" lvl="1" indent="-228600" algn="l" defTabSz="1066800">
            <a:lnSpc>
              <a:spcPct val="90000"/>
            </a:lnSpc>
            <a:spcBef>
              <a:spcPct val="0"/>
            </a:spcBef>
            <a:spcAft>
              <a:spcPct val="20000"/>
            </a:spcAft>
            <a:buChar char="•"/>
          </a:pPr>
          <a:r>
            <a:rPr lang="cs-CZ" sz="2400" kern="1200" dirty="0" err="1"/>
            <a:t>According</a:t>
          </a:r>
          <a:r>
            <a:rPr lang="cs-CZ" sz="2400" kern="1200" dirty="0"/>
            <a:t> to GDPR - </a:t>
          </a:r>
          <a:r>
            <a:rPr lang="en-US" sz="2400" kern="1200" dirty="0"/>
            <a:t>up to 4% of </a:t>
          </a:r>
          <a:r>
            <a:rPr lang="cs-CZ" sz="2400" kern="1200" dirty="0" err="1"/>
            <a:t>yearly</a:t>
          </a:r>
          <a:r>
            <a:rPr lang="cs-CZ" sz="2400" kern="1200" dirty="0"/>
            <a:t> </a:t>
          </a:r>
          <a:r>
            <a:rPr lang="en-US" sz="2400" kern="1200" dirty="0"/>
            <a:t>turnover</a:t>
          </a:r>
          <a:r>
            <a:rPr lang="cs-CZ" sz="2400" kern="1200" dirty="0"/>
            <a:t> </a:t>
          </a:r>
          <a:r>
            <a:rPr lang="cs-CZ" sz="2400" kern="1200" dirty="0" err="1"/>
            <a:t>of</a:t>
          </a:r>
          <a:r>
            <a:rPr lang="cs-CZ" sz="2400" kern="1200" dirty="0"/>
            <a:t> a </a:t>
          </a:r>
          <a:r>
            <a:rPr lang="cs-CZ" sz="2400" kern="1200" dirty="0" err="1"/>
            <a:t>healthcare</a:t>
          </a:r>
          <a:r>
            <a:rPr lang="cs-CZ" sz="2400" kern="1200" dirty="0"/>
            <a:t> provider</a:t>
          </a:r>
        </a:p>
      </dsp:txBody>
      <dsp:txXfrm>
        <a:off x="0" y="3311919"/>
        <a:ext cx="9613860" cy="1010160"/>
      </dsp:txXfrm>
    </dsp:sp>
  </dsp:spTree>
</dsp:drawing>
</file>

<file path=ppt/diagrams/drawing4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887C3A-31DA-4253-8A57-85097659E120}">
      <dsp:nvSpPr>
        <dsp:cNvPr id="0" name=""/>
        <dsp:cNvSpPr/>
      </dsp:nvSpPr>
      <dsp:spPr>
        <a:xfrm>
          <a:off x="0" y="377"/>
          <a:ext cx="9613860" cy="954720"/>
        </a:xfrm>
        <a:prstGeom prst="roundRect">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cs-CZ" sz="2800" kern="1200" dirty="0" err="1"/>
            <a:t>Labor-law</a:t>
          </a:r>
          <a:r>
            <a:rPr lang="cs-CZ" sz="2800" kern="1200" dirty="0"/>
            <a:t> </a:t>
          </a:r>
          <a:r>
            <a:rPr lang="cs-CZ" sz="2800" kern="1200" dirty="0" err="1"/>
            <a:t>sanctions</a:t>
          </a:r>
          <a:endParaRPr lang="cs-CZ" sz="2800" kern="1200" dirty="0"/>
        </a:p>
      </dsp:txBody>
      <dsp:txXfrm>
        <a:off x="46606" y="46983"/>
        <a:ext cx="9520648" cy="861508"/>
      </dsp:txXfrm>
    </dsp:sp>
    <dsp:sp modelId="{2B68AC48-7B08-44AE-8BEC-493A390C3515}">
      <dsp:nvSpPr>
        <dsp:cNvPr id="0" name=""/>
        <dsp:cNvSpPr/>
      </dsp:nvSpPr>
      <dsp:spPr>
        <a:xfrm>
          <a:off x="0" y="955097"/>
          <a:ext cx="9613860" cy="8445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5240" tIns="30480" rIns="170688" bIns="30480" numCol="1" spcCol="1270" anchor="t" anchorCtr="0">
          <a:noAutofit/>
        </a:bodyPr>
        <a:lstStyle/>
        <a:p>
          <a:pPr marL="228600" lvl="1" indent="-228600" algn="l" defTabSz="1066800">
            <a:lnSpc>
              <a:spcPct val="90000"/>
            </a:lnSpc>
            <a:spcBef>
              <a:spcPct val="0"/>
            </a:spcBef>
            <a:spcAft>
              <a:spcPct val="20000"/>
            </a:spcAft>
            <a:buChar char="•"/>
          </a:pPr>
          <a:r>
            <a:rPr lang="en-US" sz="2400" kern="1200" dirty="0"/>
            <a:t>Even the immediate termination of employment</a:t>
          </a:r>
          <a:endParaRPr lang="cs-CZ" sz="2400" kern="1200" dirty="0"/>
        </a:p>
      </dsp:txBody>
      <dsp:txXfrm>
        <a:off x="0" y="955097"/>
        <a:ext cx="9613860" cy="844560"/>
      </dsp:txXfrm>
    </dsp:sp>
    <dsp:sp modelId="{530A2382-180A-4F55-85A5-8193578A8CCE}">
      <dsp:nvSpPr>
        <dsp:cNvPr id="0" name=""/>
        <dsp:cNvSpPr/>
      </dsp:nvSpPr>
      <dsp:spPr>
        <a:xfrm>
          <a:off x="0" y="1799658"/>
          <a:ext cx="9613860" cy="954720"/>
        </a:xfrm>
        <a:prstGeom prst="roundRect">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dirty="0"/>
            <a:t>Exposure to the risk of bringing a </a:t>
          </a:r>
          <a:r>
            <a:rPr lang="cs-CZ" sz="2800" kern="1200" dirty="0" err="1"/>
            <a:t>lawsuit</a:t>
          </a:r>
          <a:endParaRPr lang="cs-CZ" sz="2800" kern="1200" dirty="0"/>
        </a:p>
      </dsp:txBody>
      <dsp:txXfrm>
        <a:off x="46606" y="1846264"/>
        <a:ext cx="9520648" cy="861508"/>
      </dsp:txXfrm>
    </dsp:sp>
    <dsp:sp modelId="{94EEB632-590C-450F-AF0F-823F6D5C8E8D}">
      <dsp:nvSpPr>
        <dsp:cNvPr id="0" name=""/>
        <dsp:cNvSpPr/>
      </dsp:nvSpPr>
      <dsp:spPr>
        <a:xfrm>
          <a:off x="0" y="2754377"/>
          <a:ext cx="9613860" cy="8445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5240" tIns="30480" rIns="170688" bIns="30480" numCol="1" spcCol="1270" anchor="t" anchorCtr="0">
          <a:noAutofit/>
        </a:bodyPr>
        <a:lstStyle/>
        <a:p>
          <a:pPr marL="228600" lvl="1" indent="-228600" algn="l" defTabSz="1066800">
            <a:lnSpc>
              <a:spcPct val="90000"/>
            </a:lnSpc>
            <a:spcBef>
              <a:spcPct val="0"/>
            </a:spcBef>
            <a:spcAft>
              <a:spcPct val="20000"/>
            </a:spcAft>
            <a:buChar char="•"/>
          </a:pPr>
          <a:r>
            <a:rPr lang="cs-CZ" sz="2400" kern="1200" dirty="0" err="1"/>
            <a:t>Compensation</a:t>
          </a:r>
          <a:r>
            <a:rPr lang="cs-CZ" sz="2400" kern="1200" dirty="0"/>
            <a:t> </a:t>
          </a:r>
          <a:r>
            <a:rPr lang="cs-CZ" sz="2400" kern="1200" dirty="0" err="1"/>
            <a:t>for</a:t>
          </a:r>
          <a:r>
            <a:rPr lang="cs-CZ" sz="2400" kern="1200" dirty="0"/>
            <a:t> non-</a:t>
          </a:r>
          <a:r>
            <a:rPr lang="cs-CZ" sz="2400" kern="1200" dirty="0" err="1"/>
            <a:t>material</a:t>
          </a:r>
          <a:r>
            <a:rPr lang="cs-CZ" sz="2400" kern="1200" dirty="0"/>
            <a:t> </a:t>
          </a:r>
          <a:r>
            <a:rPr lang="cs-CZ" sz="2400" kern="1200" dirty="0" err="1"/>
            <a:t>damage</a:t>
          </a:r>
          <a:endParaRPr lang="cs-CZ" sz="2400" kern="1200" dirty="0"/>
        </a:p>
      </dsp:txBody>
      <dsp:txXfrm>
        <a:off x="0" y="2754377"/>
        <a:ext cx="9613860" cy="844560"/>
      </dsp:txXfrm>
    </dsp:sp>
  </dsp:spTree>
</dsp:drawing>
</file>

<file path=ppt/diagrams/drawing4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BEB0CDA-8AD7-4C50-9F14-86EB18A5E6AD}">
      <dsp:nvSpPr>
        <dsp:cNvPr id="0" name=""/>
        <dsp:cNvSpPr/>
      </dsp:nvSpPr>
      <dsp:spPr>
        <a:xfrm>
          <a:off x="0" y="35315"/>
          <a:ext cx="9613900" cy="1209780"/>
        </a:xfrm>
        <a:prstGeom prst="roundRect">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rtl="0">
            <a:lnSpc>
              <a:spcPct val="90000"/>
            </a:lnSpc>
            <a:spcBef>
              <a:spcPct val="0"/>
            </a:spcBef>
            <a:spcAft>
              <a:spcPct val="35000"/>
            </a:spcAft>
            <a:buNone/>
          </a:pPr>
          <a:r>
            <a:rPr lang="en-US" sz="2200" kern="1200" dirty="0"/>
            <a:t>Every citizen has the possibility to submit complaints to doctors at no cost to the </a:t>
          </a:r>
          <a:r>
            <a:rPr lang="cs-CZ" sz="2200" kern="1200" dirty="0"/>
            <a:t>CMC</a:t>
          </a:r>
          <a:r>
            <a:rPr lang="en-US" sz="2200" kern="1200" dirty="0"/>
            <a:t> organs, at all times, </a:t>
          </a:r>
          <a:r>
            <a:rPr lang="en-US" sz="2200" b="1" kern="1200" dirty="0"/>
            <a:t>if he thinks that the physician was acting improperly or acting unethically.</a:t>
          </a:r>
          <a:endParaRPr lang="cs-CZ" sz="2200" b="1" kern="1200" dirty="0"/>
        </a:p>
      </dsp:txBody>
      <dsp:txXfrm>
        <a:off x="59057" y="94372"/>
        <a:ext cx="9495786" cy="1091666"/>
      </dsp:txXfrm>
    </dsp:sp>
    <dsp:sp modelId="{EA05406C-B8F2-40BA-9010-F9C9A31EAB5E}">
      <dsp:nvSpPr>
        <dsp:cNvPr id="0" name=""/>
        <dsp:cNvSpPr/>
      </dsp:nvSpPr>
      <dsp:spPr>
        <a:xfrm>
          <a:off x="0" y="1289204"/>
          <a:ext cx="9613900" cy="1209780"/>
        </a:xfrm>
        <a:prstGeom prst="roundRect">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cs-CZ" sz="2200" kern="1200" dirty="0"/>
            <a:t>Fine up to CZK 30.000</a:t>
          </a:r>
        </a:p>
      </dsp:txBody>
      <dsp:txXfrm>
        <a:off x="59057" y="1348261"/>
        <a:ext cx="9495786" cy="1091666"/>
      </dsp:txXfrm>
    </dsp:sp>
    <dsp:sp modelId="{8BB6A144-A7B0-4A5A-8C7D-4994B086C10D}">
      <dsp:nvSpPr>
        <dsp:cNvPr id="0" name=""/>
        <dsp:cNvSpPr/>
      </dsp:nvSpPr>
      <dsp:spPr>
        <a:xfrm>
          <a:off x="0" y="2581595"/>
          <a:ext cx="9613900" cy="1209780"/>
        </a:xfrm>
        <a:prstGeom prst="roundRect">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rtl="0">
            <a:lnSpc>
              <a:spcPct val="90000"/>
            </a:lnSpc>
            <a:spcBef>
              <a:spcPct val="0"/>
            </a:spcBef>
            <a:spcAft>
              <a:spcPct val="35000"/>
            </a:spcAft>
            <a:buNone/>
          </a:pPr>
          <a:r>
            <a:rPr lang="en-US" sz="2200" kern="1200" dirty="0"/>
            <a:t>Exclusion from the Czech Medical Chamber</a:t>
          </a:r>
          <a:endParaRPr lang="cs-CZ" sz="2200" kern="1200" dirty="0"/>
        </a:p>
      </dsp:txBody>
      <dsp:txXfrm>
        <a:off x="59057" y="2640652"/>
        <a:ext cx="9495786" cy="1091666"/>
      </dsp:txXfrm>
    </dsp:sp>
    <dsp:sp modelId="{C8923580-79EB-4CC9-AE37-3551748479F0}">
      <dsp:nvSpPr>
        <dsp:cNvPr id="0" name=""/>
        <dsp:cNvSpPr/>
      </dsp:nvSpPr>
      <dsp:spPr>
        <a:xfrm>
          <a:off x="0" y="3791375"/>
          <a:ext cx="9613900" cy="3643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5241" tIns="27940" rIns="156464" bIns="27940" numCol="1" spcCol="1270" anchor="t" anchorCtr="0">
          <a:noAutofit/>
        </a:bodyPr>
        <a:lstStyle/>
        <a:p>
          <a:pPr marL="171450" lvl="1" indent="-171450" algn="l" defTabSz="755650" rtl="0">
            <a:lnSpc>
              <a:spcPct val="90000"/>
            </a:lnSpc>
            <a:spcBef>
              <a:spcPct val="0"/>
            </a:spcBef>
            <a:spcAft>
              <a:spcPct val="20000"/>
            </a:spcAft>
            <a:buChar char="•"/>
          </a:pPr>
          <a:r>
            <a:rPr lang="en-US" sz="1700" kern="1200" dirty="0"/>
            <a:t>Actual ban on activity up to 5 years</a:t>
          </a:r>
          <a:endParaRPr lang="cs-CZ" sz="1700" kern="1200" dirty="0"/>
        </a:p>
      </dsp:txBody>
      <dsp:txXfrm>
        <a:off x="0" y="3791375"/>
        <a:ext cx="9613900" cy="36432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36A9AB-0C28-4473-B31C-37E4DC5BD533}">
      <dsp:nvSpPr>
        <dsp:cNvPr id="0" name=""/>
        <dsp:cNvSpPr/>
      </dsp:nvSpPr>
      <dsp:spPr>
        <a:xfrm>
          <a:off x="0" y="2124"/>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F717BEC-0F74-48CA-9545-55FF78C8BCCA}">
      <dsp:nvSpPr>
        <dsp:cNvPr id="0" name=""/>
        <dsp:cNvSpPr/>
      </dsp:nvSpPr>
      <dsp:spPr>
        <a:xfrm>
          <a:off x="0" y="2124"/>
          <a:ext cx="10515600" cy="14490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rtl="0">
            <a:lnSpc>
              <a:spcPct val="90000"/>
            </a:lnSpc>
            <a:spcBef>
              <a:spcPct val="0"/>
            </a:spcBef>
            <a:spcAft>
              <a:spcPct val="35000"/>
            </a:spcAft>
            <a:buNone/>
          </a:pPr>
          <a:r>
            <a:rPr lang="cs-CZ" sz="1800" b="1" kern="1200"/>
            <a:t>(a)</a:t>
          </a:r>
          <a:r>
            <a:rPr lang="cs-CZ" sz="1800" kern="1200"/>
            <a:t> </a:t>
          </a:r>
          <a:r>
            <a:rPr lang="en-US" sz="1800" kern="1200"/>
            <a:t>provide health</a:t>
          </a:r>
          <a:r>
            <a:rPr lang="cs-CZ" sz="1800" kern="1200"/>
            <a:t>care</a:t>
          </a:r>
          <a:r>
            <a:rPr lang="en-US" sz="1800" kern="1200"/>
            <a:t> services to which </a:t>
          </a:r>
          <a:r>
            <a:rPr lang="cs-CZ" sz="1800" kern="1200"/>
            <a:t>they have </a:t>
          </a:r>
          <a:r>
            <a:rPr lang="en-US" sz="1800" kern="1200"/>
            <a:t>a professional or specialist qualification,</a:t>
          </a:r>
          <a:r>
            <a:rPr lang="cs-CZ" sz="1800" kern="1200"/>
            <a:t>, </a:t>
          </a:r>
        </a:p>
        <a:p>
          <a:pPr marL="0" lvl="0" indent="0" algn="l" defTabSz="800100" rtl="0">
            <a:lnSpc>
              <a:spcPct val="90000"/>
            </a:lnSpc>
            <a:spcBef>
              <a:spcPct val="0"/>
            </a:spcBef>
            <a:spcAft>
              <a:spcPct val="35000"/>
            </a:spcAft>
            <a:buNone/>
          </a:pPr>
          <a:r>
            <a:rPr lang="cs-CZ" sz="1800" kern="1200"/>
            <a:t>to </a:t>
          </a:r>
          <a:r>
            <a:rPr lang="en-US" sz="1800" kern="1200"/>
            <a:t>the extent corresponding to their competence, patient's medical condition</a:t>
          </a:r>
          <a:endParaRPr lang="cs-CZ" sz="1800" kern="1200"/>
        </a:p>
        <a:p>
          <a:pPr marL="0" lvl="0" indent="0" algn="l" defTabSz="800100" rtl="0">
            <a:lnSpc>
              <a:spcPct val="90000"/>
            </a:lnSpc>
            <a:spcBef>
              <a:spcPct val="0"/>
            </a:spcBef>
            <a:spcAft>
              <a:spcPct val="35000"/>
            </a:spcAft>
            <a:buNone/>
          </a:pPr>
          <a:r>
            <a:rPr lang="cs-CZ" sz="1800" kern="1200"/>
            <a:t>on appropriate professional level</a:t>
          </a:r>
        </a:p>
        <a:p>
          <a:pPr marL="0" lvl="0" indent="0" algn="l" defTabSz="800100" rtl="0">
            <a:lnSpc>
              <a:spcPct val="90000"/>
            </a:lnSpc>
            <a:spcBef>
              <a:spcPct val="0"/>
            </a:spcBef>
            <a:spcAft>
              <a:spcPct val="35000"/>
            </a:spcAft>
            <a:buNone/>
          </a:pPr>
          <a:r>
            <a:rPr lang="cs-CZ" sz="1800" kern="1200"/>
            <a:t>and to act in accordance with ethical principles,</a:t>
          </a:r>
          <a:endParaRPr lang="cs-CZ" sz="1800" kern="1200" dirty="0"/>
        </a:p>
      </dsp:txBody>
      <dsp:txXfrm>
        <a:off x="0" y="2124"/>
        <a:ext cx="10515600" cy="1449029"/>
      </dsp:txXfrm>
    </dsp:sp>
    <dsp:sp modelId="{3DC3BD83-B58A-4FA5-9149-4A51C99E5160}">
      <dsp:nvSpPr>
        <dsp:cNvPr id="0" name=""/>
        <dsp:cNvSpPr/>
      </dsp:nvSpPr>
      <dsp:spPr>
        <a:xfrm>
          <a:off x="0" y="1451154"/>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92E49A0-DA18-46E3-851F-A76796089614}">
      <dsp:nvSpPr>
        <dsp:cNvPr id="0" name=""/>
        <dsp:cNvSpPr/>
      </dsp:nvSpPr>
      <dsp:spPr>
        <a:xfrm>
          <a:off x="0" y="1451154"/>
          <a:ext cx="10515600" cy="14490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rtl="0">
            <a:lnSpc>
              <a:spcPct val="90000"/>
            </a:lnSpc>
            <a:spcBef>
              <a:spcPct val="0"/>
            </a:spcBef>
            <a:spcAft>
              <a:spcPct val="35000"/>
            </a:spcAft>
            <a:buNone/>
          </a:pPr>
          <a:r>
            <a:rPr lang="cs-CZ" sz="1800" b="1" kern="1200"/>
            <a:t>b)</a:t>
          </a:r>
          <a:r>
            <a:rPr lang="cs-CZ" sz="1800" kern="1200"/>
            <a:t> </a:t>
          </a:r>
          <a:r>
            <a:rPr lang="en-US" sz="1800" kern="1200"/>
            <a:t>immediately provide first aid to everyone</a:t>
          </a:r>
          <a:endParaRPr lang="cs-CZ" sz="1800" kern="1200" dirty="0"/>
        </a:p>
      </dsp:txBody>
      <dsp:txXfrm>
        <a:off x="0" y="1451154"/>
        <a:ext cx="10515600" cy="1449029"/>
      </dsp:txXfrm>
    </dsp:sp>
    <dsp:sp modelId="{8F3607CD-493F-4B6F-8682-0A63EF7CC2DF}">
      <dsp:nvSpPr>
        <dsp:cNvPr id="0" name=""/>
        <dsp:cNvSpPr/>
      </dsp:nvSpPr>
      <dsp:spPr>
        <a:xfrm>
          <a:off x="0" y="2900183"/>
          <a:ext cx="10515600"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7429A1F-6F8B-4726-8B4D-420D651673C3}">
      <dsp:nvSpPr>
        <dsp:cNvPr id="0" name=""/>
        <dsp:cNvSpPr/>
      </dsp:nvSpPr>
      <dsp:spPr>
        <a:xfrm>
          <a:off x="0" y="2900183"/>
          <a:ext cx="10515600" cy="14490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marL="0" lvl="0" indent="0" algn="l" defTabSz="800100" rtl="0">
            <a:lnSpc>
              <a:spcPct val="90000"/>
            </a:lnSpc>
            <a:spcBef>
              <a:spcPct val="0"/>
            </a:spcBef>
            <a:spcAft>
              <a:spcPct val="35000"/>
            </a:spcAft>
            <a:buNone/>
          </a:pPr>
          <a:r>
            <a:rPr lang="cs-CZ" sz="1800" b="1" kern="1200"/>
            <a:t>c)</a:t>
          </a:r>
          <a:r>
            <a:rPr lang="cs-CZ" sz="1800" kern="1200"/>
            <a:t> </a:t>
          </a:r>
          <a:r>
            <a:rPr lang="en-US" sz="1800" kern="1200"/>
            <a:t>fulfill other obligations imposed by </a:t>
          </a:r>
          <a:r>
            <a:rPr lang="cs-CZ" sz="1800" kern="1200"/>
            <a:t>HCA </a:t>
          </a:r>
          <a:r>
            <a:rPr lang="en-US" sz="1800" kern="1200"/>
            <a:t>or other legislation</a:t>
          </a:r>
          <a:r>
            <a:rPr lang="cs-CZ" sz="1800" kern="1200"/>
            <a:t>.</a:t>
          </a:r>
          <a:endParaRPr lang="cs-CZ" sz="1800" kern="1200" dirty="0"/>
        </a:p>
      </dsp:txBody>
      <dsp:txXfrm>
        <a:off x="0" y="2900183"/>
        <a:ext cx="10515600" cy="1449029"/>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B99700D-F7A7-418C-A5C7-5982163B470E}">
      <dsp:nvSpPr>
        <dsp:cNvPr id="0" name=""/>
        <dsp:cNvSpPr/>
      </dsp:nvSpPr>
      <dsp:spPr>
        <a:xfrm>
          <a:off x="0" y="20124"/>
          <a:ext cx="10515600" cy="1007370"/>
        </a:xfrm>
        <a:prstGeom prst="roundRect">
          <a:avLst/>
        </a:prstGeom>
        <a:solidFill>
          <a:schemeClr val="accent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0020" tIns="160020" rIns="160020" bIns="160020" numCol="1" spcCol="1270" anchor="ctr" anchorCtr="0">
          <a:noAutofit/>
        </a:bodyPr>
        <a:lstStyle/>
        <a:p>
          <a:pPr marL="0" lvl="0" indent="0" algn="l" defTabSz="1866900" rtl="0">
            <a:lnSpc>
              <a:spcPct val="90000"/>
            </a:lnSpc>
            <a:spcBef>
              <a:spcPct val="0"/>
            </a:spcBef>
            <a:spcAft>
              <a:spcPct val="35000"/>
            </a:spcAft>
            <a:buNone/>
          </a:pPr>
          <a:r>
            <a:rPr lang="cs-CZ" sz="4200" kern="1200" dirty="0" err="1"/>
            <a:t>The</a:t>
          </a:r>
          <a:r>
            <a:rPr lang="cs-CZ" sz="4200" kern="1200" dirty="0"/>
            <a:t> </a:t>
          </a:r>
          <a:r>
            <a:rPr lang="cs-CZ" sz="4200" kern="1200" dirty="0" err="1"/>
            <a:t>employee</a:t>
          </a:r>
          <a:r>
            <a:rPr lang="cs-CZ" sz="4200" kern="1200" dirty="0"/>
            <a:t> </a:t>
          </a:r>
          <a:r>
            <a:rPr lang="cs-CZ" sz="4200" kern="1200" dirty="0" err="1"/>
            <a:t>is</a:t>
          </a:r>
          <a:r>
            <a:rPr lang="cs-CZ" sz="4200" kern="1200" dirty="0"/>
            <a:t> </a:t>
          </a:r>
          <a:r>
            <a:rPr lang="cs-CZ" sz="4200" kern="1200" dirty="0" err="1"/>
            <a:t>required</a:t>
          </a:r>
          <a:r>
            <a:rPr lang="cs-CZ" sz="4200" kern="1200" dirty="0"/>
            <a:t>:</a:t>
          </a:r>
        </a:p>
      </dsp:txBody>
      <dsp:txXfrm>
        <a:off x="49176" y="69300"/>
        <a:ext cx="10417248" cy="909018"/>
      </dsp:txXfrm>
    </dsp:sp>
    <dsp:sp modelId="{625CD4B3-9D59-4E36-9EFD-56255DE64E1C}">
      <dsp:nvSpPr>
        <dsp:cNvPr id="0" name=""/>
        <dsp:cNvSpPr/>
      </dsp:nvSpPr>
      <dsp:spPr>
        <a:xfrm>
          <a:off x="0" y="1027494"/>
          <a:ext cx="10515600" cy="33037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53340" rIns="298704" bIns="53340" numCol="1" spcCol="1270" anchor="t" anchorCtr="0">
          <a:noAutofit/>
        </a:bodyPr>
        <a:lstStyle/>
        <a:p>
          <a:pPr marL="285750" lvl="1" indent="-285750" algn="l" defTabSz="1466850" rtl="0">
            <a:lnSpc>
              <a:spcPct val="90000"/>
            </a:lnSpc>
            <a:spcBef>
              <a:spcPct val="0"/>
            </a:spcBef>
            <a:spcAft>
              <a:spcPct val="20000"/>
            </a:spcAft>
            <a:buChar char="•"/>
          </a:pPr>
          <a:r>
            <a:rPr lang="en-US" sz="3300" kern="1200" dirty="0"/>
            <a:t>Follow the instructions of the employer</a:t>
          </a:r>
          <a:endParaRPr lang="cs-CZ" sz="3300" kern="1200" dirty="0"/>
        </a:p>
        <a:p>
          <a:pPr marL="285750" lvl="1" indent="-285750" algn="l" defTabSz="1466850" rtl="0">
            <a:lnSpc>
              <a:spcPct val="90000"/>
            </a:lnSpc>
            <a:spcBef>
              <a:spcPct val="0"/>
            </a:spcBef>
            <a:spcAft>
              <a:spcPct val="20000"/>
            </a:spcAft>
            <a:buChar char="•"/>
          </a:pPr>
          <a:r>
            <a:rPr lang="cs-CZ" sz="3300" kern="1200" dirty="0" err="1"/>
            <a:t>held</a:t>
          </a:r>
          <a:r>
            <a:rPr lang="cs-CZ" sz="3300" kern="1200" dirty="0"/>
            <a:t> </a:t>
          </a:r>
          <a:r>
            <a:rPr lang="cs-CZ" sz="3300" kern="1200" dirty="0" err="1"/>
            <a:t>work</a:t>
          </a:r>
          <a:r>
            <a:rPr lang="cs-CZ" sz="3300" kern="1200" dirty="0"/>
            <a:t> </a:t>
          </a:r>
          <a:r>
            <a:rPr lang="cs-CZ" sz="3300" kern="1200" dirty="0" err="1"/>
            <a:t>personally</a:t>
          </a:r>
          <a:r>
            <a:rPr lang="cs-CZ" sz="3300" kern="1200" dirty="0"/>
            <a:t> </a:t>
          </a:r>
        </a:p>
        <a:p>
          <a:pPr marL="285750" lvl="1" indent="-285750" algn="l" defTabSz="1466850" rtl="0">
            <a:lnSpc>
              <a:spcPct val="90000"/>
            </a:lnSpc>
            <a:spcBef>
              <a:spcPct val="0"/>
            </a:spcBef>
            <a:spcAft>
              <a:spcPct val="20000"/>
            </a:spcAft>
            <a:buChar char="•"/>
          </a:pPr>
          <a:r>
            <a:rPr lang="cs-CZ" sz="3300" kern="1200" dirty="0" err="1"/>
            <a:t>according</a:t>
          </a:r>
          <a:r>
            <a:rPr lang="cs-CZ" sz="3300" kern="1200" dirty="0"/>
            <a:t> to a </a:t>
          </a:r>
          <a:r>
            <a:rPr lang="cs-CZ" sz="3300" kern="1200" dirty="0" err="1"/>
            <a:t>employment</a:t>
          </a:r>
          <a:r>
            <a:rPr lang="cs-CZ" sz="3300" kern="1200" dirty="0"/>
            <a:t> </a:t>
          </a:r>
          <a:r>
            <a:rPr lang="cs-CZ" sz="3300" kern="1200" dirty="0" err="1"/>
            <a:t>contract</a:t>
          </a:r>
          <a:endParaRPr lang="cs-CZ" sz="3300" kern="1200" dirty="0"/>
        </a:p>
        <a:p>
          <a:pPr marL="285750" lvl="1" indent="-285750" algn="l" defTabSz="1466850" rtl="0">
            <a:lnSpc>
              <a:spcPct val="90000"/>
            </a:lnSpc>
            <a:spcBef>
              <a:spcPct val="0"/>
            </a:spcBef>
            <a:spcAft>
              <a:spcPct val="20000"/>
            </a:spcAft>
            <a:buChar char="•"/>
          </a:pPr>
          <a:r>
            <a:rPr lang="en-US" sz="3300" kern="1200" dirty="0"/>
            <a:t>in apportioned working time and</a:t>
          </a:r>
          <a:endParaRPr lang="cs-CZ" sz="3300" kern="1200" dirty="0"/>
        </a:p>
        <a:p>
          <a:pPr marL="285750" lvl="1" indent="-285750" algn="l" defTabSz="1466850" rtl="0">
            <a:lnSpc>
              <a:spcPct val="90000"/>
            </a:lnSpc>
            <a:spcBef>
              <a:spcPct val="0"/>
            </a:spcBef>
            <a:spcAft>
              <a:spcPct val="20000"/>
            </a:spcAft>
            <a:buChar char="•"/>
          </a:pPr>
          <a:r>
            <a:rPr lang="cs-CZ" sz="3300" kern="1200" dirty="0"/>
            <a:t>to </a:t>
          </a:r>
          <a:r>
            <a:rPr lang="en-US" sz="3300" kern="1200" dirty="0"/>
            <a:t>comply </a:t>
          </a:r>
          <a:r>
            <a:rPr lang="cs-CZ" sz="3300" kern="1200" dirty="0" err="1"/>
            <a:t>with</a:t>
          </a:r>
          <a:r>
            <a:rPr lang="cs-CZ" sz="3300" kern="1200" dirty="0"/>
            <a:t> </a:t>
          </a:r>
          <a:r>
            <a:rPr lang="en-US" sz="3300" kern="1200" dirty="0"/>
            <a:t>obligations that arise from the employment relationship</a:t>
          </a:r>
          <a:r>
            <a:rPr lang="cs-CZ" sz="3300" kern="1200" dirty="0"/>
            <a:t>.</a:t>
          </a:r>
        </a:p>
      </dsp:txBody>
      <dsp:txXfrm>
        <a:off x="0" y="1027494"/>
        <a:ext cx="10515600" cy="330372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D7F336-3336-45E7-9023-B6DE7CDA3394}">
      <dsp:nvSpPr>
        <dsp:cNvPr id="0" name=""/>
        <dsp:cNvSpPr/>
      </dsp:nvSpPr>
      <dsp:spPr>
        <a:xfrm>
          <a:off x="0" y="36548"/>
          <a:ext cx="10515600" cy="767520"/>
        </a:xfrm>
        <a:prstGeom prst="roundRect">
          <a:avLst/>
        </a:prstGeom>
        <a:solidFill>
          <a:schemeClr val="accent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rtl="0">
            <a:lnSpc>
              <a:spcPct val="90000"/>
            </a:lnSpc>
            <a:spcBef>
              <a:spcPct val="0"/>
            </a:spcBef>
            <a:spcAft>
              <a:spcPct val="35000"/>
            </a:spcAft>
            <a:buNone/>
          </a:pPr>
          <a:r>
            <a:rPr lang="cs-CZ" sz="3200" kern="1200" dirty="0"/>
            <a:t> </a:t>
          </a:r>
          <a:r>
            <a:rPr lang="en-US" sz="3200" kern="1200" dirty="0"/>
            <a:t>Healthcare worker has the right</a:t>
          </a:r>
          <a:endParaRPr lang="cs-CZ" sz="3200" kern="1200" dirty="0"/>
        </a:p>
      </dsp:txBody>
      <dsp:txXfrm>
        <a:off x="37467" y="74015"/>
        <a:ext cx="10440666" cy="692586"/>
      </dsp:txXfrm>
    </dsp:sp>
    <dsp:sp modelId="{A3344EF9-9324-419C-A4A5-BF5DC87D488E}">
      <dsp:nvSpPr>
        <dsp:cNvPr id="0" name=""/>
        <dsp:cNvSpPr/>
      </dsp:nvSpPr>
      <dsp:spPr>
        <a:xfrm>
          <a:off x="0" y="804068"/>
          <a:ext cx="10515600" cy="35107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40640" rIns="227584" bIns="40640" numCol="1" spcCol="1270" anchor="t" anchorCtr="0">
          <a:noAutofit/>
        </a:bodyPr>
        <a:lstStyle/>
        <a:p>
          <a:pPr marL="228600" lvl="1" indent="-228600" algn="l" defTabSz="1111250" rtl="0">
            <a:lnSpc>
              <a:spcPct val="90000"/>
            </a:lnSpc>
            <a:spcBef>
              <a:spcPct val="0"/>
            </a:spcBef>
            <a:spcAft>
              <a:spcPct val="20000"/>
            </a:spcAft>
            <a:buChar char="•"/>
          </a:pPr>
          <a:r>
            <a:rPr lang="cs-CZ" sz="2500" kern="1200" dirty="0"/>
            <a:t>a) to </a:t>
          </a:r>
          <a:r>
            <a:rPr lang="en-US" sz="2500" kern="1200" dirty="0"/>
            <a:t>obtain information from the patient that the patient</a:t>
          </a:r>
          <a:br>
            <a:rPr lang="en-US" sz="2500" kern="1200" dirty="0"/>
          </a:br>
          <a:r>
            <a:rPr lang="cs-CZ" sz="2500" kern="1200" dirty="0" err="1"/>
            <a:t>is</a:t>
          </a:r>
          <a:r>
            <a:rPr lang="cs-CZ" sz="2500" kern="1200" dirty="0"/>
            <a:t> </a:t>
          </a:r>
          <a:r>
            <a:rPr lang="en-US" sz="2500" kern="1200" dirty="0"/>
            <a:t>the carrier </a:t>
          </a:r>
          <a:r>
            <a:rPr lang="cs-CZ" sz="2500" kern="1200" dirty="0" err="1"/>
            <a:t>of</a:t>
          </a:r>
          <a:r>
            <a:rPr lang="cs-CZ" sz="2500" kern="1200" dirty="0"/>
            <a:t> i</a:t>
          </a:r>
          <a:r>
            <a:rPr lang="en-US" sz="2500" kern="1200" dirty="0" err="1"/>
            <a:t>nfectious</a:t>
          </a:r>
          <a:r>
            <a:rPr lang="en-US" sz="2500" kern="1200" dirty="0"/>
            <a:t> </a:t>
          </a:r>
          <a:r>
            <a:rPr lang="cs-CZ" sz="2500" kern="1200" dirty="0"/>
            <a:t>d</a:t>
          </a:r>
          <a:r>
            <a:rPr lang="en-US" sz="2500" kern="1200" dirty="0" err="1"/>
            <a:t>iseases</a:t>
          </a:r>
          <a:r>
            <a:rPr lang="cs-CZ" sz="2500" kern="1200" dirty="0"/>
            <a:t> </a:t>
          </a:r>
          <a:r>
            <a:rPr lang="en-US" sz="2500" kern="1200" dirty="0"/>
            <a:t>and on other relevant matters relating to the patient's health status</a:t>
          </a:r>
          <a:r>
            <a:rPr lang="cs-CZ" sz="2500" kern="1200" dirty="0"/>
            <a:t>,</a:t>
          </a:r>
        </a:p>
        <a:p>
          <a:pPr marL="228600" lvl="1" indent="-228600" algn="l" defTabSz="1111250" rtl="0">
            <a:lnSpc>
              <a:spcPct val="90000"/>
            </a:lnSpc>
            <a:spcBef>
              <a:spcPct val="0"/>
            </a:spcBef>
            <a:spcAft>
              <a:spcPct val="20000"/>
            </a:spcAft>
            <a:buChar char="•"/>
          </a:pPr>
          <a:r>
            <a:rPr lang="cs-CZ" sz="2500" kern="1200" dirty="0"/>
            <a:t>b) do not </a:t>
          </a:r>
          <a:r>
            <a:rPr lang="en-US" sz="2500" kern="1200" dirty="0"/>
            <a:t>provide health</a:t>
          </a:r>
          <a:r>
            <a:rPr lang="cs-CZ" sz="2500" kern="1200" dirty="0"/>
            <a:t>care</a:t>
          </a:r>
          <a:r>
            <a:rPr lang="en-US" sz="2500" kern="1200" dirty="0"/>
            <a:t> services in the </a:t>
          </a:r>
          <a:r>
            <a:rPr lang="cs-CZ" sz="2500" kern="1200" dirty="0"/>
            <a:t>case </a:t>
          </a:r>
          <a:r>
            <a:rPr lang="en-US" sz="2500" kern="1200" dirty="0"/>
            <a:t>that there would be a direct threat to life</a:t>
          </a:r>
          <a:r>
            <a:rPr lang="cs-CZ" sz="2500" kern="1200" dirty="0"/>
            <a:t> </a:t>
          </a:r>
          <a:r>
            <a:rPr lang="cs-CZ" sz="2500" kern="1200" dirty="0" err="1"/>
            <a:t>of</a:t>
          </a:r>
          <a:r>
            <a:rPr lang="cs-CZ" sz="2500" kern="1200" dirty="0"/>
            <a:t> h</a:t>
          </a:r>
          <a:r>
            <a:rPr lang="en-US" sz="2500" kern="1200" dirty="0" err="1"/>
            <a:t>ealthcare</a:t>
          </a:r>
          <a:r>
            <a:rPr lang="en-US" sz="2500" kern="1200" dirty="0"/>
            <a:t> worker  or a serious threat to his health </a:t>
          </a:r>
          <a:r>
            <a:rPr lang="cs-CZ" sz="2500" kern="1200" dirty="0" err="1"/>
            <a:t>during</a:t>
          </a:r>
          <a:r>
            <a:rPr lang="cs-CZ" sz="2500" kern="1200" dirty="0"/>
            <a:t> </a:t>
          </a:r>
          <a:r>
            <a:rPr lang="en-US" sz="2500" kern="1200" dirty="0"/>
            <a:t>their provision</a:t>
          </a:r>
          <a:r>
            <a:rPr lang="cs-CZ" sz="2500" kern="1200" dirty="0"/>
            <a:t>.</a:t>
          </a:r>
        </a:p>
        <a:p>
          <a:pPr marL="228600" lvl="1" indent="-228600" algn="l" defTabSz="1111250" rtl="0">
            <a:lnSpc>
              <a:spcPct val="90000"/>
            </a:lnSpc>
            <a:spcBef>
              <a:spcPct val="0"/>
            </a:spcBef>
            <a:spcAft>
              <a:spcPct val="20000"/>
            </a:spcAft>
            <a:buChar char="•"/>
          </a:pPr>
          <a:r>
            <a:rPr lang="cs-CZ" sz="2500" kern="1200" dirty="0"/>
            <a:t>c) do not </a:t>
          </a:r>
          <a:r>
            <a:rPr lang="en-US" sz="2500" kern="1200" dirty="0"/>
            <a:t>provide health</a:t>
          </a:r>
          <a:r>
            <a:rPr lang="cs-CZ" sz="2500" kern="1200" dirty="0"/>
            <a:t>care</a:t>
          </a:r>
          <a:r>
            <a:rPr lang="en-US" sz="2500" kern="1200" dirty="0"/>
            <a:t> services </a:t>
          </a:r>
          <a:r>
            <a:rPr lang="cs-CZ" sz="2500" kern="1200" dirty="0"/>
            <a:t>in a case </a:t>
          </a:r>
          <a:r>
            <a:rPr lang="cs-CZ" sz="2500" kern="1200" dirty="0" err="1"/>
            <a:t>of</a:t>
          </a:r>
          <a:r>
            <a:rPr lang="cs-CZ" sz="2500" kern="1200" dirty="0"/>
            <a:t> </a:t>
          </a:r>
          <a:r>
            <a:rPr lang="cs-CZ" sz="2500" kern="1200" dirty="0" err="1"/>
            <a:t>retention</a:t>
          </a:r>
          <a:r>
            <a:rPr lang="cs-CZ" sz="2500" kern="1200" dirty="0"/>
            <a:t> </a:t>
          </a:r>
          <a:r>
            <a:rPr lang="cs-CZ" sz="2500" kern="1200" dirty="0" err="1"/>
            <a:t>of</a:t>
          </a:r>
          <a:r>
            <a:rPr lang="cs-CZ" sz="2500" kern="1200" dirty="0"/>
            <a:t> </a:t>
          </a:r>
          <a:r>
            <a:rPr lang="cs-CZ" sz="2500" kern="1200" dirty="0" err="1"/>
            <a:t>conscience</a:t>
          </a:r>
          <a:r>
            <a:rPr lang="cs-CZ" sz="2500" kern="1200" dirty="0"/>
            <a:t> (t</a:t>
          </a:r>
          <a:r>
            <a:rPr lang="en-US" sz="2500" kern="1200" dirty="0"/>
            <a:t>here are some restrictions on this right</a:t>
          </a:r>
          <a:r>
            <a:rPr lang="cs-CZ" sz="2500" kern="1200" dirty="0"/>
            <a:t>)</a:t>
          </a:r>
        </a:p>
        <a:p>
          <a:pPr marL="228600" lvl="1" indent="-228600" algn="l" defTabSz="1111250" rtl="0">
            <a:lnSpc>
              <a:spcPct val="90000"/>
            </a:lnSpc>
            <a:spcBef>
              <a:spcPct val="0"/>
            </a:spcBef>
            <a:spcAft>
              <a:spcPct val="20000"/>
            </a:spcAft>
            <a:buChar char="•"/>
          </a:pPr>
          <a:endParaRPr lang="cs-CZ" sz="2500" kern="1200" dirty="0"/>
        </a:p>
      </dsp:txBody>
      <dsp:txXfrm>
        <a:off x="0" y="804068"/>
        <a:ext cx="10515600" cy="351072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40D21D2-F4C6-43FF-8C5F-1F2295489A16}">
      <dsp:nvSpPr>
        <dsp:cNvPr id="0" name=""/>
        <dsp:cNvSpPr/>
      </dsp:nvSpPr>
      <dsp:spPr>
        <a:xfrm>
          <a:off x="-303309" y="9329"/>
          <a:ext cx="6513603" cy="1676219"/>
        </a:xfrm>
        <a:prstGeom prst="roundRect">
          <a:avLst>
            <a:gd name="adj" fmla="val 10000"/>
          </a:avLst>
        </a:prstGeom>
        <a:solidFill>
          <a:schemeClr val="dk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DCCC1DC-1A73-4ED9-AC00-EDC49C2281E8}">
      <dsp:nvSpPr>
        <dsp:cNvPr id="0" name=""/>
        <dsp:cNvSpPr/>
      </dsp:nvSpPr>
      <dsp:spPr>
        <a:xfrm>
          <a:off x="203747" y="386478"/>
          <a:ext cx="921920" cy="92192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F8F1D8D-6774-418B-98C3-4D82B7A6E2EE}">
      <dsp:nvSpPr>
        <dsp:cNvPr id="0" name=""/>
        <dsp:cNvSpPr/>
      </dsp:nvSpPr>
      <dsp:spPr>
        <a:xfrm>
          <a:off x="1102660" y="9"/>
          <a:ext cx="2931121" cy="16762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400" tIns="177400" rIns="177400" bIns="177400" numCol="1" spcCol="1270" anchor="ctr" anchorCtr="0">
          <a:noAutofit/>
        </a:bodyPr>
        <a:lstStyle/>
        <a:p>
          <a:pPr marL="0" lvl="0" indent="0" algn="l" defTabSz="1111250">
            <a:lnSpc>
              <a:spcPct val="100000"/>
            </a:lnSpc>
            <a:spcBef>
              <a:spcPct val="0"/>
            </a:spcBef>
            <a:spcAft>
              <a:spcPct val="35000"/>
            </a:spcAft>
            <a:buNone/>
          </a:pPr>
          <a:r>
            <a:rPr lang="cs-CZ" sz="2500" kern="1200" dirty="0"/>
            <a:t>As a </a:t>
          </a:r>
          <a:r>
            <a:rPr lang="cs-CZ" sz="2500" kern="1200" dirty="0" err="1"/>
            <a:t>citizen</a:t>
          </a:r>
          <a:endParaRPr lang="cs-CZ" sz="2500" kern="1200" dirty="0"/>
        </a:p>
      </dsp:txBody>
      <dsp:txXfrm>
        <a:off x="1102660" y="9"/>
        <a:ext cx="2931121" cy="1676219"/>
      </dsp:txXfrm>
    </dsp:sp>
    <dsp:sp modelId="{327888D5-E1F5-4978-AA0A-CD1E8A1D034E}">
      <dsp:nvSpPr>
        <dsp:cNvPr id="0" name=""/>
        <dsp:cNvSpPr/>
      </dsp:nvSpPr>
      <dsp:spPr>
        <a:xfrm>
          <a:off x="3650139" y="9"/>
          <a:ext cx="2863471" cy="16762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400" tIns="177400" rIns="177400" bIns="177400" numCol="1" spcCol="1270" anchor="ctr" anchorCtr="0">
          <a:noAutofit/>
        </a:bodyPr>
        <a:lstStyle/>
        <a:p>
          <a:pPr marL="0" lvl="0" indent="0" algn="l" defTabSz="488950">
            <a:lnSpc>
              <a:spcPct val="100000"/>
            </a:lnSpc>
            <a:spcBef>
              <a:spcPct val="0"/>
            </a:spcBef>
            <a:spcAft>
              <a:spcPct val="35000"/>
            </a:spcAft>
            <a:buNone/>
          </a:pPr>
          <a:r>
            <a:rPr lang="cs-CZ" sz="1100" kern="1200"/>
            <a:t>to health protection. </a:t>
          </a:r>
        </a:p>
        <a:p>
          <a:pPr marL="0" lvl="0" indent="0" algn="l" defTabSz="488950">
            <a:lnSpc>
              <a:spcPct val="100000"/>
            </a:lnSpc>
            <a:spcBef>
              <a:spcPct val="0"/>
            </a:spcBef>
            <a:spcAft>
              <a:spcPct val="35000"/>
            </a:spcAft>
            <a:buNone/>
          </a:pPr>
          <a:r>
            <a:rPr lang="cs-CZ" sz="1100" kern="1200" dirty="0"/>
            <a:t>to free </a:t>
          </a:r>
          <a:r>
            <a:rPr lang="cs-CZ" sz="1100" kern="1200" dirty="0" err="1"/>
            <a:t>health</a:t>
          </a:r>
          <a:r>
            <a:rPr lang="cs-CZ" sz="1100" kern="1200" dirty="0"/>
            <a:t> care</a:t>
          </a:r>
        </a:p>
        <a:p>
          <a:pPr marL="0" lvl="0" indent="0" algn="l" defTabSz="488950">
            <a:lnSpc>
              <a:spcPct val="100000"/>
            </a:lnSpc>
            <a:spcBef>
              <a:spcPct val="0"/>
            </a:spcBef>
            <a:spcAft>
              <a:spcPct val="35000"/>
            </a:spcAft>
            <a:buNone/>
          </a:pPr>
          <a:r>
            <a:rPr lang="en-US" sz="1100" kern="1200" dirty="0"/>
            <a:t>right to medical aids under conditions provided by law</a:t>
          </a:r>
          <a:r>
            <a:rPr lang="cs-CZ" sz="1100" kern="1200" dirty="0"/>
            <a:t>.</a:t>
          </a:r>
        </a:p>
        <a:p>
          <a:pPr marL="0" lvl="0" indent="0" algn="l" defTabSz="488950">
            <a:lnSpc>
              <a:spcPct val="100000"/>
            </a:lnSpc>
            <a:spcBef>
              <a:spcPct val="0"/>
            </a:spcBef>
            <a:spcAft>
              <a:spcPct val="35000"/>
            </a:spcAft>
            <a:buNone/>
          </a:pPr>
          <a:r>
            <a:rPr lang="cs-CZ" sz="1100" kern="1200"/>
            <a:t>(</a:t>
          </a:r>
          <a:r>
            <a:rPr lang="en-US" sz="1100" kern="1200"/>
            <a:t>Charter of Fundamental Rights and Freedoms</a:t>
          </a:r>
          <a:r>
            <a:rPr lang="cs-CZ" sz="1100" kern="1200"/>
            <a:t>)</a:t>
          </a:r>
        </a:p>
      </dsp:txBody>
      <dsp:txXfrm>
        <a:off x="3650139" y="9"/>
        <a:ext cx="2863471" cy="1676219"/>
      </dsp:txXfrm>
    </dsp:sp>
    <dsp:sp modelId="{5FDE5DDB-E0E1-4D78-8F5C-82067EA88C15}">
      <dsp:nvSpPr>
        <dsp:cNvPr id="0" name=""/>
        <dsp:cNvSpPr/>
      </dsp:nvSpPr>
      <dsp:spPr>
        <a:xfrm>
          <a:off x="-303309" y="2104603"/>
          <a:ext cx="6513603" cy="1676219"/>
        </a:xfrm>
        <a:prstGeom prst="roundRect">
          <a:avLst>
            <a:gd name="adj" fmla="val 10000"/>
          </a:avLst>
        </a:prstGeom>
        <a:solidFill>
          <a:schemeClr val="dk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B785900-2E2B-4C4C-826A-E798EF55D7BC}">
      <dsp:nvSpPr>
        <dsp:cNvPr id="0" name=""/>
        <dsp:cNvSpPr/>
      </dsp:nvSpPr>
      <dsp:spPr>
        <a:xfrm>
          <a:off x="203747" y="2481752"/>
          <a:ext cx="921920" cy="92192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7CB260B-8B2F-43DD-B8EC-12F962369CD0}">
      <dsp:nvSpPr>
        <dsp:cNvPr id="0" name=""/>
        <dsp:cNvSpPr/>
      </dsp:nvSpPr>
      <dsp:spPr>
        <a:xfrm>
          <a:off x="1102660" y="2107939"/>
          <a:ext cx="2931121" cy="16762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400" tIns="177400" rIns="177400" bIns="177400" numCol="1" spcCol="1270" anchor="ctr" anchorCtr="0">
          <a:noAutofit/>
        </a:bodyPr>
        <a:lstStyle/>
        <a:p>
          <a:pPr marL="0" lvl="0" indent="0" algn="l" defTabSz="1111250">
            <a:lnSpc>
              <a:spcPct val="100000"/>
            </a:lnSpc>
            <a:spcBef>
              <a:spcPct val="0"/>
            </a:spcBef>
            <a:spcAft>
              <a:spcPct val="35000"/>
            </a:spcAft>
            <a:buNone/>
          </a:pPr>
          <a:r>
            <a:rPr lang="cs-CZ" sz="2500" kern="1200" dirty="0"/>
            <a:t>As a </a:t>
          </a:r>
          <a:r>
            <a:rPr lang="cs-CZ" sz="2500" kern="1200" dirty="0" err="1"/>
            <a:t>policyholder</a:t>
          </a:r>
          <a:endParaRPr lang="cs-CZ" sz="2500" kern="1200" dirty="0"/>
        </a:p>
      </dsp:txBody>
      <dsp:txXfrm>
        <a:off x="1102660" y="2107939"/>
        <a:ext cx="2931121" cy="1676219"/>
      </dsp:txXfrm>
    </dsp:sp>
    <dsp:sp modelId="{E8200655-26BC-46A3-8A48-0539D33CD8EF}">
      <dsp:nvSpPr>
        <dsp:cNvPr id="0" name=""/>
        <dsp:cNvSpPr/>
      </dsp:nvSpPr>
      <dsp:spPr>
        <a:xfrm>
          <a:off x="3608145" y="2100680"/>
          <a:ext cx="2528943" cy="16762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400" tIns="177400" rIns="177400" bIns="177400" numCol="1" spcCol="1270" anchor="ctr" anchorCtr="0">
          <a:noAutofit/>
        </a:bodyPr>
        <a:lstStyle/>
        <a:p>
          <a:pPr marL="0" lvl="0" indent="0" algn="l" defTabSz="488950">
            <a:lnSpc>
              <a:spcPct val="100000"/>
            </a:lnSpc>
            <a:spcBef>
              <a:spcPct val="0"/>
            </a:spcBef>
            <a:spcAft>
              <a:spcPct val="35000"/>
            </a:spcAft>
            <a:buNone/>
          </a:pPr>
          <a:r>
            <a:rPr lang="en-US" sz="1100" kern="1200"/>
            <a:t>to </a:t>
          </a:r>
          <a:r>
            <a:rPr lang="en-US" sz="1100" kern="1200" noProof="0"/>
            <a:t>choose</a:t>
          </a:r>
          <a:r>
            <a:rPr lang="cs-CZ" sz="1100" kern="1200"/>
            <a:t> </a:t>
          </a:r>
          <a:r>
            <a:rPr lang="en-US" sz="1100" kern="1200"/>
            <a:t>the health insurance company</a:t>
          </a:r>
          <a:endParaRPr lang="cs-CZ" sz="1100" kern="1200"/>
        </a:p>
        <a:p>
          <a:pPr marL="0" lvl="0" indent="0" algn="l" defTabSz="488950">
            <a:lnSpc>
              <a:spcPct val="100000"/>
            </a:lnSpc>
            <a:spcBef>
              <a:spcPct val="0"/>
            </a:spcBef>
            <a:spcAft>
              <a:spcPct val="35000"/>
            </a:spcAft>
            <a:buNone/>
          </a:pPr>
          <a:r>
            <a:rPr lang="cs-CZ" sz="1100" kern="1200" dirty="0"/>
            <a:t>to t</a:t>
          </a:r>
          <a:r>
            <a:rPr lang="en-US" sz="1100" kern="1200" dirty="0" err="1"/>
            <a:t>ime</a:t>
          </a:r>
          <a:r>
            <a:rPr lang="en-US" sz="1100" kern="1200" dirty="0"/>
            <a:t> and the local accessibility</a:t>
          </a:r>
          <a:r>
            <a:rPr lang="cs-CZ" sz="1100" kern="1200" dirty="0"/>
            <a:t> and </a:t>
          </a:r>
          <a:r>
            <a:rPr lang="en-US" sz="1100" kern="1200" noProof="0" dirty="0"/>
            <a:t>availability</a:t>
          </a:r>
          <a:r>
            <a:rPr lang="cs-CZ" sz="1100" kern="1200" noProof="0" dirty="0"/>
            <a:t> </a:t>
          </a:r>
          <a:r>
            <a:rPr lang="cs-CZ" sz="1100" kern="1200" noProof="0" dirty="0" err="1"/>
            <a:t>of</a:t>
          </a:r>
          <a:r>
            <a:rPr lang="en-US" sz="1100" kern="1200" dirty="0"/>
            <a:t> paid services</a:t>
          </a:r>
          <a:endParaRPr lang="cs-CZ" sz="1100" kern="1200" dirty="0"/>
        </a:p>
        <a:p>
          <a:pPr marL="0" lvl="0" indent="0" algn="l" defTabSz="488950">
            <a:lnSpc>
              <a:spcPct val="100000"/>
            </a:lnSpc>
            <a:spcBef>
              <a:spcPct val="0"/>
            </a:spcBef>
            <a:spcAft>
              <a:spcPct val="35000"/>
            </a:spcAft>
            <a:buNone/>
          </a:pPr>
          <a:r>
            <a:rPr lang="en-US" sz="1100" kern="1200"/>
            <a:t>On medicinal product and foods for special medical purposes</a:t>
          </a:r>
          <a:endParaRPr lang="cs-CZ" sz="1100" kern="1200"/>
        </a:p>
      </dsp:txBody>
      <dsp:txXfrm>
        <a:off x="3608145" y="2100680"/>
        <a:ext cx="2528943" cy="1676219"/>
      </dsp:txXfrm>
    </dsp:sp>
    <dsp:sp modelId="{952F055F-D931-48DB-AA77-F62D054DC74F}">
      <dsp:nvSpPr>
        <dsp:cNvPr id="0" name=""/>
        <dsp:cNvSpPr/>
      </dsp:nvSpPr>
      <dsp:spPr>
        <a:xfrm>
          <a:off x="-303309" y="4199877"/>
          <a:ext cx="6513603" cy="1676219"/>
        </a:xfrm>
        <a:prstGeom prst="roundRect">
          <a:avLst>
            <a:gd name="adj" fmla="val 10000"/>
          </a:avLst>
        </a:prstGeom>
        <a:solidFill>
          <a:schemeClr val="dk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6F1F874-31E5-46C5-9250-D2373CABDDA9}">
      <dsp:nvSpPr>
        <dsp:cNvPr id="0" name=""/>
        <dsp:cNvSpPr/>
      </dsp:nvSpPr>
      <dsp:spPr>
        <a:xfrm>
          <a:off x="203747" y="4577026"/>
          <a:ext cx="921920" cy="92192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9E94FFD-A731-4814-9ACC-92A4F193EE6B}">
      <dsp:nvSpPr>
        <dsp:cNvPr id="0" name=""/>
        <dsp:cNvSpPr/>
      </dsp:nvSpPr>
      <dsp:spPr>
        <a:xfrm>
          <a:off x="1103334" y="4209206"/>
          <a:ext cx="2931121" cy="16762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400" tIns="177400" rIns="177400" bIns="177400" numCol="1" spcCol="1270" anchor="ctr" anchorCtr="0">
          <a:noAutofit/>
        </a:bodyPr>
        <a:lstStyle/>
        <a:p>
          <a:pPr marL="0" lvl="0" indent="0" algn="l" defTabSz="1111250">
            <a:lnSpc>
              <a:spcPct val="100000"/>
            </a:lnSpc>
            <a:spcBef>
              <a:spcPct val="0"/>
            </a:spcBef>
            <a:spcAft>
              <a:spcPct val="35000"/>
            </a:spcAft>
            <a:buNone/>
          </a:pPr>
          <a:r>
            <a:rPr lang="cs-CZ" sz="2500" kern="1200" dirty="0"/>
            <a:t>As a </a:t>
          </a:r>
          <a:r>
            <a:rPr lang="cs-CZ" sz="2500" kern="1200" dirty="0" err="1"/>
            <a:t>patient</a:t>
          </a:r>
          <a:endParaRPr lang="cs-CZ" sz="2500" kern="1200" dirty="0"/>
        </a:p>
      </dsp:txBody>
      <dsp:txXfrm>
        <a:off x="1103334" y="4209206"/>
        <a:ext cx="2931121" cy="1676219"/>
      </dsp:txXfrm>
    </dsp:sp>
    <dsp:sp modelId="{2689F11F-EB55-4716-BF30-E8CA013F469D}">
      <dsp:nvSpPr>
        <dsp:cNvPr id="0" name=""/>
        <dsp:cNvSpPr/>
      </dsp:nvSpPr>
      <dsp:spPr>
        <a:xfrm>
          <a:off x="3840335" y="4209206"/>
          <a:ext cx="2545994" cy="16762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400" tIns="177400" rIns="177400" bIns="177400" numCol="1" spcCol="1270" anchor="ctr" anchorCtr="0">
          <a:noAutofit/>
        </a:bodyPr>
        <a:lstStyle/>
        <a:p>
          <a:pPr marL="0" lvl="0" indent="0" algn="l" defTabSz="488950">
            <a:lnSpc>
              <a:spcPct val="100000"/>
            </a:lnSpc>
            <a:spcBef>
              <a:spcPct val="0"/>
            </a:spcBef>
            <a:spcAft>
              <a:spcPct val="35000"/>
            </a:spcAft>
            <a:buNone/>
          </a:pPr>
          <a:r>
            <a:rPr lang="en-US" sz="1100" kern="1200"/>
            <a:t>"Patients means a natural person, which are provided by the health services"</a:t>
          </a:r>
          <a:endParaRPr lang="cs-CZ" sz="1100" kern="1200"/>
        </a:p>
        <a:p>
          <a:pPr marL="0" lvl="0" indent="0" algn="l" defTabSz="488950">
            <a:lnSpc>
              <a:spcPct val="100000"/>
            </a:lnSpc>
            <a:spcBef>
              <a:spcPct val="0"/>
            </a:spcBef>
            <a:spcAft>
              <a:spcPct val="35000"/>
            </a:spcAft>
            <a:buNone/>
          </a:pPr>
          <a:endParaRPr lang="cs-CZ" sz="1100" kern="1200" dirty="0"/>
        </a:p>
        <a:p>
          <a:pPr marL="0" lvl="0" indent="0" algn="l" defTabSz="488950">
            <a:lnSpc>
              <a:spcPct val="100000"/>
            </a:lnSpc>
            <a:spcBef>
              <a:spcPct val="0"/>
            </a:spcBef>
            <a:spcAft>
              <a:spcPct val="35000"/>
            </a:spcAft>
            <a:buNone/>
          </a:pPr>
          <a:r>
            <a:rPr lang="en-US" sz="1100" kern="1200"/>
            <a:t>His rights correspond</a:t>
          </a:r>
          <a:r>
            <a:rPr lang="cs-CZ" sz="1100" kern="1200"/>
            <a:t> with</a:t>
          </a:r>
          <a:r>
            <a:rPr lang="en-US" sz="1100" kern="1200"/>
            <a:t> obligations </a:t>
          </a:r>
          <a:r>
            <a:rPr lang="cs-CZ" sz="1100" kern="1200"/>
            <a:t>of healthcare </a:t>
          </a:r>
          <a:r>
            <a:rPr lang="en-US" sz="1100" kern="1200"/>
            <a:t>provider</a:t>
          </a:r>
          <a:r>
            <a:rPr lang="cs-CZ" sz="1100" kern="1200"/>
            <a:t> and </a:t>
          </a:r>
          <a:r>
            <a:rPr lang="en-US" sz="1100" kern="1200"/>
            <a:t>medical staff</a:t>
          </a:r>
        </a:p>
        <a:p>
          <a:pPr marL="0" lvl="0" indent="0" algn="l" defTabSz="488950">
            <a:lnSpc>
              <a:spcPct val="100000"/>
            </a:lnSpc>
            <a:spcBef>
              <a:spcPct val="0"/>
            </a:spcBef>
            <a:spcAft>
              <a:spcPct val="35000"/>
            </a:spcAft>
            <a:buNone/>
          </a:pPr>
          <a:endParaRPr lang="cs-CZ" sz="1100" kern="1200"/>
        </a:p>
      </dsp:txBody>
      <dsp:txXfrm>
        <a:off x="3840335" y="4209206"/>
        <a:ext cx="2545994" cy="1676219"/>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10D989-54F8-45DD-B5AA-7FF0F75850D4}">
      <dsp:nvSpPr>
        <dsp:cNvPr id="0" name=""/>
        <dsp:cNvSpPr/>
      </dsp:nvSpPr>
      <dsp:spPr>
        <a:xfrm>
          <a:off x="0" y="93033"/>
          <a:ext cx="10515600" cy="873953"/>
        </a:xfrm>
        <a:prstGeom prst="roundRect">
          <a:avLst/>
        </a:prstGeom>
        <a:solidFill>
          <a:schemeClr val="accent1">
            <a:shade val="8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rtl="0">
            <a:lnSpc>
              <a:spcPct val="90000"/>
            </a:lnSpc>
            <a:spcBef>
              <a:spcPct val="0"/>
            </a:spcBef>
            <a:spcAft>
              <a:spcPct val="35000"/>
            </a:spcAft>
            <a:buNone/>
          </a:pPr>
          <a:r>
            <a:rPr lang="en-US" sz="2200" kern="1200" dirty="0"/>
            <a:t>Right on the provision of health services at the appropriate professional level</a:t>
          </a:r>
          <a:endParaRPr lang="cs-CZ" sz="2200" kern="1200" dirty="0"/>
        </a:p>
      </dsp:txBody>
      <dsp:txXfrm>
        <a:off x="42663" y="135696"/>
        <a:ext cx="10430274" cy="788627"/>
      </dsp:txXfrm>
    </dsp:sp>
    <dsp:sp modelId="{76DED07F-73BF-4F3B-A235-0B77487621F7}">
      <dsp:nvSpPr>
        <dsp:cNvPr id="0" name=""/>
        <dsp:cNvSpPr/>
      </dsp:nvSpPr>
      <dsp:spPr>
        <a:xfrm>
          <a:off x="0" y="966987"/>
          <a:ext cx="10515600" cy="8880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27940" rIns="156464" bIns="27940" numCol="1" spcCol="1270" anchor="t" anchorCtr="0">
          <a:noAutofit/>
        </a:bodyPr>
        <a:lstStyle/>
        <a:p>
          <a:pPr marL="171450" lvl="1" indent="-171450" algn="l" defTabSz="755650" rtl="0">
            <a:lnSpc>
              <a:spcPct val="90000"/>
            </a:lnSpc>
            <a:spcBef>
              <a:spcPct val="0"/>
            </a:spcBef>
            <a:spcAft>
              <a:spcPct val="20000"/>
            </a:spcAft>
            <a:buChar char="•"/>
          </a:pPr>
          <a:r>
            <a:rPr lang="en-US" sz="1700" kern="1200" dirty="0"/>
            <a:t>according to the rules of science and accepted medical practices</a:t>
          </a:r>
          <a:r>
            <a:rPr lang="cs-CZ" sz="1700" kern="1200" dirty="0"/>
            <a:t>, </a:t>
          </a:r>
        </a:p>
        <a:p>
          <a:pPr marL="171450" lvl="1" indent="-171450" algn="l" defTabSz="755650" rtl="0">
            <a:lnSpc>
              <a:spcPct val="90000"/>
            </a:lnSpc>
            <a:spcBef>
              <a:spcPct val="0"/>
            </a:spcBef>
            <a:spcAft>
              <a:spcPct val="20000"/>
            </a:spcAft>
            <a:buChar char="•"/>
          </a:pPr>
          <a:r>
            <a:rPr lang="en-US" sz="1700" kern="1200" dirty="0"/>
            <a:t>while respecting the individuality of the patient</a:t>
          </a:r>
          <a:r>
            <a:rPr lang="cs-CZ" sz="1700" kern="1200" dirty="0"/>
            <a:t>, </a:t>
          </a:r>
        </a:p>
        <a:p>
          <a:pPr marL="171450" lvl="1" indent="-171450" algn="l" defTabSz="755650" rtl="0">
            <a:lnSpc>
              <a:spcPct val="90000"/>
            </a:lnSpc>
            <a:spcBef>
              <a:spcPct val="0"/>
            </a:spcBef>
            <a:spcAft>
              <a:spcPct val="20000"/>
            </a:spcAft>
            <a:buChar char="•"/>
          </a:pPr>
          <a:r>
            <a:rPr lang="en-US" sz="1700" kern="1200" dirty="0"/>
            <a:t>with regard to the specific conditions and objective options</a:t>
          </a:r>
          <a:r>
            <a:rPr lang="cs-CZ" sz="1700" kern="1200" dirty="0"/>
            <a:t>.</a:t>
          </a:r>
        </a:p>
      </dsp:txBody>
      <dsp:txXfrm>
        <a:off x="0" y="966987"/>
        <a:ext cx="10515600" cy="888030"/>
      </dsp:txXfrm>
    </dsp:sp>
    <dsp:sp modelId="{F7BA87E7-8A07-4B82-B07E-E7B6D0A272D2}">
      <dsp:nvSpPr>
        <dsp:cNvPr id="0" name=""/>
        <dsp:cNvSpPr/>
      </dsp:nvSpPr>
      <dsp:spPr>
        <a:xfrm>
          <a:off x="0" y="1855017"/>
          <a:ext cx="10515600" cy="873953"/>
        </a:xfrm>
        <a:prstGeom prst="roundRect">
          <a:avLst/>
        </a:prstGeom>
        <a:solidFill>
          <a:schemeClr val="accent1">
            <a:shade val="80000"/>
            <a:hueOff val="135632"/>
            <a:satOff val="2588"/>
            <a:lumOff val="114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rtl="0">
            <a:lnSpc>
              <a:spcPct val="90000"/>
            </a:lnSpc>
            <a:spcBef>
              <a:spcPct val="0"/>
            </a:spcBef>
            <a:spcAft>
              <a:spcPct val="35000"/>
            </a:spcAft>
            <a:buNone/>
          </a:pPr>
          <a:r>
            <a:rPr lang="en-US" sz="2200" kern="1200" dirty="0"/>
            <a:t>to esteem, treated with dignity, </a:t>
          </a:r>
          <a:r>
            <a:rPr lang="cs-CZ" sz="2200" kern="1200" dirty="0"/>
            <a:t>to </a:t>
          </a:r>
          <a:r>
            <a:rPr lang="en-US" sz="2200" kern="1200" noProof="0" dirty="0"/>
            <a:t>be treated with </a:t>
          </a:r>
          <a:r>
            <a:rPr lang="en-US" sz="2200" kern="1200" dirty="0"/>
            <a:t>courtesy in accordance with the nature of health services</a:t>
          </a:r>
          <a:r>
            <a:rPr lang="cs-CZ" sz="2200" kern="1200" dirty="0"/>
            <a:t>,</a:t>
          </a:r>
        </a:p>
      </dsp:txBody>
      <dsp:txXfrm>
        <a:off x="42663" y="1897680"/>
        <a:ext cx="10430274" cy="788627"/>
      </dsp:txXfrm>
    </dsp:sp>
    <dsp:sp modelId="{B45C8CB1-625A-4472-9AD1-A7294F839BA0}">
      <dsp:nvSpPr>
        <dsp:cNvPr id="0" name=""/>
        <dsp:cNvSpPr/>
      </dsp:nvSpPr>
      <dsp:spPr>
        <a:xfrm>
          <a:off x="0" y="2792330"/>
          <a:ext cx="10515600" cy="873953"/>
        </a:xfrm>
        <a:prstGeom prst="roundRect">
          <a:avLst/>
        </a:prstGeom>
        <a:solidFill>
          <a:schemeClr val="accent1">
            <a:shade val="80000"/>
            <a:hueOff val="271263"/>
            <a:satOff val="5175"/>
            <a:lumOff val="2285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rtl="0">
            <a:lnSpc>
              <a:spcPct val="90000"/>
            </a:lnSpc>
            <a:spcBef>
              <a:spcPct val="0"/>
            </a:spcBef>
            <a:spcAft>
              <a:spcPct val="35000"/>
            </a:spcAft>
            <a:buNone/>
          </a:pPr>
          <a:r>
            <a:rPr lang="en-US" sz="2200" kern="1200" dirty="0"/>
            <a:t>respect for privacy </a:t>
          </a:r>
          <a:r>
            <a:rPr lang="en-US" sz="2200" kern="1200" noProof="0" dirty="0"/>
            <a:t>during</a:t>
          </a:r>
          <a:r>
            <a:rPr lang="cs-CZ" sz="2200" kern="1200" dirty="0"/>
            <a:t> </a:t>
          </a:r>
          <a:r>
            <a:rPr lang="en-US" sz="2200" kern="1200" dirty="0"/>
            <a:t>the provision of health</a:t>
          </a:r>
          <a:r>
            <a:rPr lang="cs-CZ" sz="2200" kern="1200" dirty="0"/>
            <a:t>care</a:t>
          </a:r>
          <a:r>
            <a:rPr lang="en-US" sz="2200" kern="1200" dirty="0"/>
            <a:t> services</a:t>
          </a:r>
          <a:endParaRPr lang="cs-CZ" sz="2200" kern="1200" dirty="0"/>
        </a:p>
      </dsp:txBody>
      <dsp:txXfrm>
        <a:off x="42663" y="2834993"/>
        <a:ext cx="10430274" cy="788627"/>
      </dsp:txXfrm>
    </dsp:sp>
    <dsp:sp modelId="{68CBD2F7-3C09-46C5-AD2C-EB1DE2A9EAE3}">
      <dsp:nvSpPr>
        <dsp:cNvPr id="0" name=""/>
        <dsp:cNvSpPr/>
      </dsp:nvSpPr>
      <dsp:spPr>
        <a:xfrm>
          <a:off x="0" y="3666284"/>
          <a:ext cx="10515600" cy="5920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27940" rIns="156464" bIns="27940" numCol="1" spcCol="1270" anchor="t" anchorCtr="0">
          <a:noAutofit/>
        </a:bodyPr>
        <a:lstStyle/>
        <a:p>
          <a:pPr marL="171450" lvl="1" indent="-171450" algn="l" defTabSz="755650" rtl="0">
            <a:lnSpc>
              <a:spcPct val="90000"/>
            </a:lnSpc>
            <a:spcBef>
              <a:spcPct val="0"/>
            </a:spcBef>
            <a:spcAft>
              <a:spcPct val="20000"/>
            </a:spcAft>
            <a:buChar char="•"/>
          </a:pPr>
          <a:r>
            <a:rPr lang="en-US" sz="1700" kern="1200" dirty="0"/>
            <a:t>in accordance with the nature of health</a:t>
          </a:r>
          <a:r>
            <a:rPr lang="cs-CZ" sz="1700" kern="1200" dirty="0"/>
            <a:t>care</a:t>
          </a:r>
          <a:r>
            <a:rPr lang="en-US" sz="1700" kern="1200" dirty="0"/>
            <a:t> services</a:t>
          </a:r>
          <a:r>
            <a:rPr lang="cs-CZ" sz="1700" kern="1200" dirty="0"/>
            <a:t>,</a:t>
          </a:r>
        </a:p>
        <a:p>
          <a:pPr marL="171450" lvl="1" indent="-171450" algn="l" defTabSz="755650" rtl="0">
            <a:lnSpc>
              <a:spcPct val="90000"/>
            </a:lnSpc>
            <a:spcBef>
              <a:spcPct val="0"/>
            </a:spcBef>
            <a:spcAft>
              <a:spcPct val="20000"/>
            </a:spcAft>
            <a:buChar char="•"/>
          </a:pPr>
          <a:r>
            <a:rPr lang="en-US" sz="1700" kern="1200" dirty="0"/>
            <a:t>Related rules for the</a:t>
          </a:r>
          <a:r>
            <a:rPr lang="cs-CZ" sz="1700" kern="1200" dirty="0"/>
            <a:t> </a:t>
          </a:r>
          <a:r>
            <a:rPr lang="en-US" sz="1700" kern="1200" dirty="0"/>
            <a:t>close persons, medical documentation, etc.</a:t>
          </a:r>
          <a:endParaRPr lang="cs-CZ" sz="1700" kern="1200" dirty="0"/>
        </a:p>
      </dsp:txBody>
      <dsp:txXfrm>
        <a:off x="0" y="3666284"/>
        <a:ext cx="10515600" cy="592020"/>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3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3.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3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5.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3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5.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6.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7.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8.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9.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0.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5.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6.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7.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8.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9.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40.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3010323" cy="465160"/>
          </a:xfrm>
          <a:prstGeom prst="rect">
            <a:avLst/>
          </a:prstGeom>
        </p:spPr>
        <p:txBody>
          <a:bodyPr vert="horz" lIns="92665" tIns="46333" rIns="92665" bIns="46333" rtlCol="0"/>
          <a:lstStyle>
            <a:lvl1pPr algn="l">
              <a:defRPr sz="1200"/>
            </a:lvl1pPr>
          </a:lstStyle>
          <a:p>
            <a:endParaRPr lang="cs-CZ"/>
          </a:p>
        </p:txBody>
      </p:sp>
      <p:sp>
        <p:nvSpPr>
          <p:cNvPr id="3" name="Zástupný symbol pro datum 2"/>
          <p:cNvSpPr>
            <a:spLocks noGrp="1"/>
          </p:cNvSpPr>
          <p:nvPr>
            <p:ph type="dt" sz="quarter" idx="1"/>
          </p:nvPr>
        </p:nvSpPr>
        <p:spPr>
          <a:xfrm>
            <a:off x="3934969" y="0"/>
            <a:ext cx="3010323" cy="465160"/>
          </a:xfrm>
          <a:prstGeom prst="rect">
            <a:avLst/>
          </a:prstGeom>
        </p:spPr>
        <p:txBody>
          <a:bodyPr vert="horz" lIns="92665" tIns="46333" rIns="92665" bIns="46333" rtlCol="0"/>
          <a:lstStyle>
            <a:lvl1pPr algn="r">
              <a:defRPr sz="1200"/>
            </a:lvl1pPr>
          </a:lstStyle>
          <a:p>
            <a:fld id="{F735AAF7-33C7-4398-A80F-86A464EFA21A}" type="datetimeFigureOut">
              <a:rPr lang="cs-CZ" smtClean="0"/>
              <a:t>05.11.2020</a:t>
            </a:fld>
            <a:endParaRPr lang="cs-CZ"/>
          </a:p>
        </p:txBody>
      </p:sp>
      <p:sp>
        <p:nvSpPr>
          <p:cNvPr id="4" name="Zástupný symbol pro zápatí 3"/>
          <p:cNvSpPr>
            <a:spLocks noGrp="1"/>
          </p:cNvSpPr>
          <p:nvPr>
            <p:ph type="ftr" sz="quarter" idx="2"/>
          </p:nvPr>
        </p:nvSpPr>
        <p:spPr>
          <a:xfrm>
            <a:off x="0" y="8805841"/>
            <a:ext cx="3010323" cy="465159"/>
          </a:xfrm>
          <a:prstGeom prst="rect">
            <a:avLst/>
          </a:prstGeom>
        </p:spPr>
        <p:txBody>
          <a:bodyPr vert="horz" lIns="92665" tIns="46333" rIns="92665" bIns="46333"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934969" y="8805841"/>
            <a:ext cx="3010323" cy="465159"/>
          </a:xfrm>
          <a:prstGeom prst="rect">
            <a:avLst/>
          </a:prstGeom>
        </p:spPr>
        <p:txBody>
          <a:bodyPr vert="horz" lIns="92665" tIns="46333" rIns="92665" bIns="46333" rtlCol="0" anchor="b"/>
          <a:lstStyle>
            <a:lvl1pPr algn="r">
              <a:defRPr sz="1200"/>
            </a:lvl1pPr>
          </a:lstStyle>
          <a:p>
            <a:fld id="{78A4B718-92EE-4F83-ABFA-8CBBFDEB6994}" type="slidenum">
              <a:rPr lang="cs-CZ" smtClean="0"/>
              <a:t>‹#›</a:t>
            </a:fld>
            <a:endParaRPr lang="cs-CZ"/>
          </a:p>
        </p:txBody>
      </p:sp>
    </p:spTree>
    <p:extLst>
      <p:ext uri="{BB962C8B-B14F-4D97-AF65-F5344CB8AC3E}">
        <p14:creationId xmlns:p14="http://schemas.microsoft.com/office/powerpoint/2010/main" val="35518202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3010323" cy="465160"/>
          </a:xfrm>
          <a:prstGeom prst="rect">
            <a:avLst/>
          </a:prstGeom>
        </p:spPr>
        <p:txBody>
          <a:bodyPr vert="horz" lIns="92665" tIns="46333" rIns="92665" bIns="46333" rtlCol="0"/>
          <a:lstStyle>
            <a:lvl1pPr algn="l">
              <a:defRPr sz="1200"/>
            </a:lvl1pPr>
          </a:lstStyle>
          <a:p>
            <a:endParaRPr lang="cs-CZ"/>
          </a:p>
        </p:txBody>
      </p:sp>
      <p:sp>
        <p:nvSpPr>
          <p:cNvPr id="3" name="Zástupný symbol pro datum 2"/>
          <p:cNvSpPr>
            <a:spLocks noGrp="1"/>
          </p:cNvSpPr>
          <p:nvPr>
            <p:ph type="dt" idx="1"/>
          </p:nvPr>
        </p:nvSpPr>
        <p:spPr>
          <a:xfrm>
            <a:off x="3934969" y="0"/>
            <a:ext cx="3010323" cy="465160"/>
          </a:xfrm>
          <a:prstGeom prst="rect">
            <a:avLst/>
          </a:prstGeom>
        </p:spPr>
        <p:txBody>
          <a:bodyPr vert="horz" lIns="92665" tIns="46333" rIns="92665" bIns="46333" rtlCol="0"/>
          <a:lstStyle>
            <a:lvl1pPr algn="r">
              <a:defRPr sz="1200"/>
            </a:lvl1pPr>
          </a:lstStyle>
          <a:p>
            <a:fld id="{A4B2DFF6-B660-4A61-99E2-AC26F3AD8221}" type="datetimeFigureOut">
              <a:rPr lang="cs-CZ" smtClean="0"/>
              <a:t>05.11.2020</a:t>
            </a:fld>
            <a:endParaRPr lang="cs-CZ"/>
          </a:p>
        </p:txBody>
      </p:sp>
      <p:sp>
        <p:nvSpPr>
          <p:cNvPr id="4" name="Zástupný symbol pro obrázek snímku 3"/>
          <p:cNvSpPr>
            <a:spLocks noGrp="1" noRot="1" noChangeAspect="1"/>
          </p:cNvSpPr>
          <p:nvPr>
            <p:ph type="sldImg" idx="2"/>
          </p:nvPr>
        </p:nvSpPr>
        <p:spPr>
          <a:xfrm>
            <a:off x="692150" y="1158875"/>
            <a:ext cx="5562600" cy="3128963"/>
          </a:xfrm>
          <a:prstGeom prst="rect">
            <a:avLst/>
          </a:prstGeom>
          <a:noFill/>
          <a:ln w="12700">
            <a:solidFill>
              <a:prstClr val="black"/>
            </a:solidFill>
          </a:ln>
        </p:spPr>
        <p:txBody>
          <a:bodyPr vert="horz" lIns="92665" tIns="46333" rIns="92665" bIns="46333" rtlCol="0" anchor="ctr"/>
          <a:lstStyle/>
          <a:p>
            <a:endParaRPr lang="cs-CZ"/>
          </a:p>
        </p:txBody>
      </p:sp>
      <p:sp>
        <p:nvSpPr>
          <p:cNvPr id="5" name="Zástupný symbol pro poznámky 4"/>
          <p:cNvSpPr>
            <a:spLocks noGrp="1"/>
          </p:cNvSpPr>
          <p:nvPr>
            <p:ph type="body" sz="quarter" idx="3"/>
          </p:nvPr>
        </p:nvSpPr>
        <p:spPr>
          <a:xfrm>
            <a:off x="694690" y="4461669"/>
            <a:ext cx="5557520" cy="3650456"/>
          </a:xfrm>
          <a:prstGeom prst="rect">
            <a:avLst/>
          </a:prstGeom>
        </p:spPr>
        <p:txBody>
          <a:bodyPr vert="horz" lIns="92665" tIns="46333" rIns="92665" bIns="46333"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805841"/>
            <a:ext cx="3010323" cy="465159"/>
          </a:xfrm>
          <a:prstGeom prst="rect">
            <a:avLst/>
          </a:prstGeom>
        </p:spPr>
        <p:txBody>
          <a:bodyPr vert="horz" lIns="92665" tIns="46333" rIns="92665" bIns="46333"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934969" y="8805841"/>
            <a:ext cx="3010323" cy="465159"/>
          </a:xfrm>
          <a:prstGeom prst="rect">
            <a:avLst/>
          </a:prstGeom>
        </p:spPr>
        <p:txBody>
          <a:bodyPr vert="horz" lIns="92665" tIns="46333" rIns="92665" bIns="46333" rtlCol="0" anchor="b"/>
          <a:lstStyle>
            <a:lvl1pPr algn="r">
              <a:defRPr sz="1200"/>
            </a:lvl1pPr>
          </a:lstStyle>
          <a:p>
            <a:fld id="{CB67530C-BE30-4F7F-A61A-42A945D3591C}" type="slidenum">
              <a:rPr lang="cs-CZ" smtClean="0"/>
              <a:t>‹#›</a:t>
            </a:fld>
            <a:endParaRPr lang="cs-CZ"/>
          </a:p>
        </p:txBody>
      </p:sp>
    </p:spTree>
    <p:extLst>
      <p:ext uri="{BB962C8B-B14F-4D97-AF65-F5344CB8AC3E}">
        <p14:creationId xmlns:p14="http://schemas.microsoft.com/office/powerpoint/2010/main" val="34231263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lze upravit styl předlohy.</a:t>
            </a:r>
          </a:p>
        </p:txBody>
      </p:sp>
      <p:sp>
        <p:nvSpPr>
          <p:cNvPr id="4" name="Zástupný symbol pro datum 3"/>
          <p:cNvSpPr>
            <a:spLocks noGrp="1"/>
          </p:cNvSpPr>
          <p:nvPr>
            <p:ph type="dt" sz="half" idx="10"/>
          </p:nvPr>
        </p:nvSpPr>
        <p:spPr/>
        <p:txBody>
          <a:bodyPr/>
          <a:lstStyle/>
          <a:p>
            <a:fld id="{3F31300C-82F7-42CB-A527-6AC821E42CB2}" type="datetimeFigureOut">
              <a:rPr lang="cs-CZ" smtClean="0"/>
              <a:t>05.11.2020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2A229A8-1E5E-4CC2-850A-CC066173B6B8}" type="slidenum">
              <a:rPr lang="cs-CZ" smtClean="0"/>
              <a:t>‹#›</a:t>
            </a:fld>
            <a:endParaRPr lang="cs-CZ"/>
          </a:p>
        </p:txBody>
      </p:sp>
    </p:spTree>
    <p:extLst>
      <p:ext uri="{BB962C8B-B14F-4D97-AF65-F5344CB8AC3E}">
        <p14:creationId xmlns:p14="http://schemas.microsoft.com/office/powerpoint/2010/main" val="42123126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F31300C-82F7-42CB-A527-6AC821E42CB2}" type="datetimeFigureOut">
              <a:rPr lang="cs-CZ" smtClean="0"/>
              <a:t>05.11.2020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2A229A8-1E5E-4CC2-850A-CC066173B6B8}" type="slidenum">
              <a:rPr lang="cs-CZ" smtClean="0"/>
              <a:t>‹#›</a:t>
            </a:fld>
            <a:endParaRPr lang="cs-CZ"/>
          </a:p>
        </p:txBody>
      </p:sp>
    </p:spTree>
    <p:extLst>
      <p:ext uri="{BB962C8B-B14F-4D97-AF65-F5344CB8AC3E}">
        <p14:creationId xmlns:p14="http://schemas.microsoft.com/office/powerpoint/2010/main" val="21942610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F31300C-82F7-42CB-A527-6AC821E42CB2}" type="datetimeFigureOut">
              <a:rPr lang="cs-CZ" smtClean="0"/>
              <a:t>05.11.2020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2A229A8-1E5E-4CC2-850A-CC066173B6B8}" type="slidenum">
              <a:rPr lang="cs-CZ" smtClean="0"/>
              <a:t>‹#›</a:t>
            </a:fld>
            <a:endParaRPr lang="cs-CZ"/>
          </a:p>
        </p:txBody>
      </p:sp>
    </p:spTree>
    <p:extLst>
      <p:ext uri="{BB962C8B-B14F-4D97-AF65-F5344CB8AC3E}">
        <p14:creationId xmlns:p14="http://schemas.microsoft.com/office/powerpoint/2010/main" val="17728827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F31300C-82F7-42CB-A527-6AC821E42CB2}" type="datetimeFigureOut">
              <a:rPr lang="cs-CZ" smtClean="0"/>
              <a:t>05.11.2020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2A229A8-1E5E-4CC2-850A-CC066173B6B8}" type="slidenum">
              <a:rPr lang="cs-CZ" smtClean="0"/>
              <a:t>‹#›</a:t>
            </a:fld>
            <a:endParaRPr lang="cs-CZ"/>
          </a:p>
        </p:txBody>
      </p:sp>
    </p:spTree>
    <p:extLst>
      <p:ext uri="{BB962C8B-B14F-4D97-AF65-F5344CB8AC3E}">
        <p14:creationId xmlns:p14="http://schemas.microsoft.com/office/powerpoint/2010/main" val="41694088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p>
            <a:fld id="{3F31300C-82F7-42CB-A527-6AC821E42CB2}" type="datetimeFigureOut">
              <a:rPr lang="cs-CZ" smtClean="0"/>
              <a:t>05.11.2020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2A229A8-1E5E-4CC2-850A-CC066173B6B8}" type="slidenum">
              <a:rPr lang="cs-CZ" smtClean="0"/>
              <a:t>‹#›</a:t>
            </a:fld>
            <a:endParaRPr lang="cs-CZ"/>
          </a:p>
        </p:txBody>
      </p:sp>
    </p:spTree>
    <p:extLst>
      <p:ext uri="{BB962C8B-B14F-4D97-AF65-F5344CB8AC3E}">
        <p14:creationId xmlns:p14="http://schemas.microsoft.com/office/powerpoint/2010/main" val="31372092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3F31300C-82F7-42CB-A527-6AC821E42CB2}" type="datetimeFigureOut">
              <a:rPr lang="cs-CZ" smtClean="0"/>
              <a:t>05.11.2020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2A229A8-1E5E-4CC2-850A-CC066173B6B8}" type="slidenum">
              <a:rPr lang="cs-CZ" smtClean="0"/>
              <a:t>‹#›</a:t>
            </a:fld>
            <a:endParaRPr lang="cs-CZ"/>
          </a:p>
        </p:txBody>
      </p:sp>
    </p:spTree>
    <p:extLst>
      <p:ext uri="{BB962C8B-B14F-4D97-AF65-F5344CB8AC3E}">
        <p14:creationId xmlns:p14="http://schemas.microsoft.com/office/powerpoint/2010/main" val="13817788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3F31300C-82F7-42CB-A527-6AC821E42CB2}" type="datetimeFigureOut">
              <a:rPr lang="cs-CZ" smtClean="0"/>
              <a:t>05.11.2020</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12A229A8-1E5E-4CC2-850A-CC066173B6B8}" type="slidenum">
              <a:rPr lang="cs-CZ" smtClean="0"/>
              <a:t>‹#›</a:t>
            </a:fld>
            <a:endParaRPr lang="cs-CZ"/>
          </a:p>
        </p:txBody>
      </p:sp>
    </p:spTree>
    <p:extLst>
      <p:ext uri="{BB962C8B-B14F-4D97-AF65-F5344CB8AC3E}">
        <p14:creationId xmlns:p14="http://schemas.microsoft.com/office/powerpoint/2010/main" val="3434928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3F31300C-82F7-42CB-A527-6AC821E42CB2}" type="datetimeFigureOut">
              <a:rPr lang="cs-CZ" smtClean="0"/>
              <a:t>05.11.2020</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12A229A8-1E5E-4CC2-850A-CC066173B6B8}" type="slidenum">
              <a:rPr lang="cs-CZ" smtClean="0"/>
              <a:t>‹#›</a:t>
            </a:fld>
            <a:endParaRPr lang="cs-CZ"/>
          </a:p>
        </p:txBody>
      </p:sp>
    </p:spTree>
    <p:extLst>
      <p:ext uri="{BB962C8B-B14F-4D97-AF65-F5344CB8AC3E}">
        <p14:creationId xmlns:p14="http://schemas.microsoft.com/office/powerpoint/2010/main" val="9975524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F31300C-82F7-42CB-A527-6AC821E42CB2}" type="datetimeFigureOut">
              <a:rPr lang="cs-CZ" smtClean="0"/>
              <a:t>05.11.2020</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12A229A8-1E5E-4CC2-850A-CC066173B6B8}" type="slidenum">
              <a:rPr lang="cs-CZ" smtClean="0"/>
              <a:t>‹#›</a:t>
            </a:fld>
            <a:endParaRPr lang="cs-CZ"/>
          </a:p>
        </p:txBody>
      </p:sp>
    </p:spTree>
    <p:extLst>
      <p:ext uri="{BB962C8B-B14F-4D97-AF65-F5344CB8AC3E}">
        <p14:creationId xmlns:p14="http://schemas.microsoft.com/office/powerpoint/2010/main" val="2572783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3F31300C-82F7-42CB-A527-6AC821E42CB2}" type="datetimeFigureOut">
              <a:rPr lang="cs-CZ" smtClean="0"/>
              <a:t>05.11.2020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2A229A8-1E5E-4CC2-850A-CC066173B6B8}" type="slidenum">
              <a:rPr lang="cs-CZ" smtClean="0"/>
              <a:t>‹#›</a:t>
            </a:fld>
            <a:endParaRPr lang="cs-CZ"/>
          </a:p>
        </p:txBody>
      </p:sp>
    </p:spTree>
    <p:extLst>
      <p:ext uri="{BB962C8B-B14F-4D97-AF65-F5344CB8AC3E}">
        <p14:creationId xmlns:p14="http://schemas.microsoft.com/office/powerpoint/2010/main" val="22140939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3F31300C-82F7-42CB-A527-6AC821E42CB2}" type="datetimeFigureOut">
              <a:rPr lang="cs-CZ" smtClean="0"/>
              <a:t>05.11.2020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2A229A8-1E5E-4CC2-850A-CC066173B6B8}" type="slidenum">
              <a:rPr lang="cs-CZ" smtClean="0"/>
              <a:t>‹#›</a:t>
            </a:fld>
            <a:endParaRPr lang="cs-CZ"/>
          </a:p>
        </p:txBody>
      </p:sp>
    </p:spTree>
    <p:extLst>
      <p:ext uri="{BB962C8B-B14F-4D97-AF65-F5344CB8AC3E}">
        <p14:creationId xmlns:p14="http://schemas.microsoft.com/office/powerpoint/2010/main" val="29994540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31300C-82F7-42CB-A527-6AC821E42CB2}" type="datetimeFigureOut">
              <a:rPr lang="cs-CZ" smtClean="0"/>
              <a:t>05.11.2020</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A229A8-1E5E-4CC2-850A-CC066173B6B8}" type="slidenum">
              <a:rPr lang="cs-CZ" smtClean="0"/>
              <a:t>‹#›</a:t>
            </a:fld>
            <a:endParaRPr lang="cs-CZ"/>
          </a:p>
        </p:txBody>
      </p:sp>
    </p:spTree>
    <p:extLst>
      <p:ext uri="{BB962C8B-B14F-4D97-AF65-F5344CB8AC3E}">
        <p14:creationId xmlns:p14="http://schemas.microsoft.com/office/powerpoint/2010/main" val="1501836138"/>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3.xml.rels><?xml version="1.0" encoding="UTF-8" standalone="yes"?>
<Relationships xmlns="http://schemas.openxmlformats.org/package/2006/relationships"><Relationship Id="rId3" Type="http://schemas.openxmlformats.org/officeDocument/2006/relationships/image" Target="../media/image12.svg"/><Relationship Id="rId2" Type="http://schemas.openxmlformats.org/officeDocument/2006/relationships/image" Target="../media/image11.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23.xml.rels><?xml version="1.0" encoding="UTF-8" standalone="yes"?>
<Relationships xmlns="http://schemas.openxmlformats.org/package/2006/relationships"><Relationship Id="rId2" Type="http://schemas.openxmlformats.org/officeDocument/2006/relationships/image" Target="../media/image17.jp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2.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2.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2.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20.xml"/><Relationship Id="rId2" Type="http://schemas.openxmlformats.org/officeDocument/2006/relationships/diagramData" Target="../diagrams/data20.xml"/><Relationship Id="rId1" Type="http://schemas.openxmlformats.org/officeDocument/2006/relationships/slideLayout" Target="../slideLayouts/slideLayout2.xml"/><Relationship Id="rId6" Type="http://schemas.microsoft.com/office/2007/relationships/diagramDrawing" Target="../diagrams/drawing20.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33.xml.rels><?xml version="1.0" encoding="UTF-8" standalone="yes"?>
<Relationships xmlns="http://schemas.openxmlformats.org/package/2006/relationships"><Relationship Id="rId3" Type="http://schemas.openxmlformats.org/officeDocument/2006/relationships/diagramData" Target="../diagrams/data21.xml"/><Relationship Id="rId7" Type="http://schemas.microsoft.com/office/2007/relationships/diagramDrawing" Target="../diagrams/drawing21.xml"/><Relationship Id="rId2" Type="http://schemas.openxmlformats.org/officeDocument/2006/relationships/image" Target="../media/image18.jpg"/><Relationship Id="rId1" Type="http://schemas.openxmlformats.org/officeDocument/2006/relationships/slideLayout" Target="../slideLayouts/slideLayout2.xml"/><Relationship Id="rId6" Type="http://schemas.openxmlformats.org/officeDocument/2006/relationships/diagramColors" Target="../diagrams/colors21.xml"/><Relationship Id="rId5" Type="http://schemas.openxmlformats.org/officeDocument/2006/relationships/diagramQuickStyle" Target="../diagrams/quickStyle21.xml"/><Relationship Id="rId4" Type="http://schemas.openxmlformats.org/officeDocument/2006/relationships/diagramLayout" Target="../diagrams/layout21.xm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22.xml"/><Relationship Id="rId2" Type="http://schemas.openxmlformats.org/officeDocument/2006/relationships/diagramData" Target="../diagrams/data22.xml"/><Relationship Id="rId1" Type="http://schemas.openxmlformats.org/officeDocument/2006/relationships/slideLayout" Target="../slideLayouts/slideLayout2.xml"/><Relationship Id="rId6" Type="http://schemas.microsoft.com/office/2007/relationships/diagramDrawing" Target="../diagrams/drawing22.xml"/><Relationship Id="rId5" Type="http://schemas.openxmlformats.org/officeDocument/2006/relationships/diagramColors" Target="../diagrams/colors22.xml"/><Relationship Id="rId4" Type="http://schemas.openxmlformats.org/officeDocument/2006/relationships/diagramQuickStyle" Target="../diagrams/quickStyle2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8" Type="http://schemas.openxmlformats.org/officeDocument/2006/relationships/diagramLayout" Target="../diagrams/layout24.xml"/><Relationship Id="rId3" Type="http://schemas.openxmlformats.org/officeDocument/2006/relationships/diagramLayout" Target="../diagrams/layout23.xml"/><Relationship Id="rId7" Type="http://schemas.openxmlformats.org/officeDocument/2006/relationships/diagramData" Target="../diagrams/data24.xml"/><Relationship Id="rId2" Type="http://schemas.openxmlformats.org/officeDocument/2006/relationships/diagramData" Target="../diagrams/data23.xml"/><Relationship Id="rId1" Type="http://schemas.openxmlformats.org/officeDocument/2006/relationships/slideLayout" Target="../slideLayouts/slideLayout5.xml"/><Relationship Id="rId6" Type="http://schemas.microsoft.com/office/2007/relationships/diagramDrawing" Target="../diagrams/drawing23.xml"/><Relationship Id="rId11" Type="http://schemas.microsoft.com/office/2007/relationships/diagramDrawing" Target="../diagrams/drawing24.xml"/><Relationship Id="rId5" Type="http://schemas.openxmlformats.org/officeDocument/2006/relationships/diagramColors" Target="../diagrams/colors23.xml"/><Relationship Id="rId10" Type="http://schemas.openxmlformats.org/officeDocument/2006/relationships/diagramColors" Target="../diagrams/colors24.xml"/><Relationship Id="rId4" Type="http://schemas.openxmlformats.org/officeDocument/2006/relationships/diagramQuickStyle" Target="../diagrams/quickStyle23.xml"/><Relationship Id="rId9" Type="http://schemas.openxmlformats.org/officeDocument/2006/relationships/diagramQuickStyle" Target="../diagrams/quickStyle24.xml"/></Relationships>
</file>

<file path=ppt/slides/_rels/slide37.xml.rels><?xml version="1.0" encoding="UTF-8" standalone="yes"?>
<Relationships xmlns="http://schemas.openxmlformats.org/package/2006/relationships"><Relationship Id="rId3" Type="http://schemas.openxmlformats.org/officeDocument/2006/relationships/diagramLayout" Target="../diagrams/layout25.xml"/><Relationship Id="rId2" Type="http://schemas.openxmlformats.org/officeDocument/2006/relationships/diagramData" Target="../diagrams/data25.xml"/><Relationship Id="rId1" Type="http://schemas.openxmlformats.org/officeDocument/2006/relationships/slideLayout" Target="../slideLayouts/slideLayout2.xml"/><Relationship Id="rId6" Type="http://schemas.microsoft.com/office/2007/relationships/diagramDrawing" Target="../diagrams/drawing25.xml"/><Relationship Id="rId5" Type="http://schemas.openxmlformats.org/officeDocument/2006/relationships/diagramColors" Target="../diagrams/colors25.xml"/><Relationship Id="rId4" Type="http://schemas.openxmlformats.org/officeDocument/2006/relationships/diagramQuickStyle" Target="../diagrams/quickStyle2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diagramLayout" Target="../diagrams/layout26.xml"/><Relationship Id="rId2" Type="http://schemas.openxmlformats.org/officeDocument/2006/relationships/diagramData" Target="../diagrams/data26.xml"/><Relationship Id="rId1" Type="http://schemas.openxmlformats.org/officeDocument/2006/relationships/slideLayout" Target="../slideLayouts/slideLayout2.xml"/><Relationship Id="rId6" Type="http://schemas.microsoft.com/office/2007/relationships/diagramDrawing" Target="../diagrams/drawing26.xml"/><Relationship Id="rId5" Type="http://schemas.openxmlformats.org/officeDocument/2006/relationships/diagramColors" Target="../diagrams/colors26.xml"/><Relationship Id="rId4" Type="http://schemas.openxmlformats.org/officeDocument/2006/relationships/diagramQuickStyle" Target="../diagrams/quickStyle2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diagramLayout" Target="../diagrams/layout27.xml"/><Relationship Id="rId2" Type="http://schemas.openxmlformats.org/officeDocument/2006/relationships/diagramData" Target="../diagrams/data27.xml"/><Relationship Id="rId1" Type="http://schemas.openxmlformats.org/officeDocument/2006/relationships/slideLayout" Target="../slideLayouts/slideLayout2.xml"/><Relationship Id="rId6" Type="http://schemas.microsoft.com/office/2007/relationships/diagramDrawing" Target="../diagrams/drawing27.xml"/><Relationship Id="rId5" Type="http://schemas.openxmlformats.org/officeDocument/2006/relationships/diagramColors" Target="../diagrams/colors27.xml"/><Relationship Id="rId4" Type="http://schemas.openxmlformats.org/officeDocument/2006/relationships/diagramQuickStyle" Target="../diagrams/quickStyle2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diagramLayout" Target="../diagrams/layout28.xml"/><Relationship Id="rId2" Type="http://schemas.openxmlformats.org/officeDocument/2006/relationships/diagramData" Target="../diagrams/data28.xml"/><Relationship Id="rId1" Type="http://schemas.openxmlformats.org/officeDocument/2006/relationships/slideLayout" Target="../slideLayouts/slideLayout2.xml"/><Relationship Id="rId6" Type="http://schemas.microsoft.com/office/2007/relationships/diagramDrawing" Target="../diagrams/drawing28.xml"/><Relationship Id="rId5" Type="http://schemas.openxmlformats.org/officeDocument/2006/relationships/diagramColors" Target="../diagrams/colors28.xml"/><Relationship Id="rId4" Type="http://schemas.openxmlformats.org/officeDocument/2006/relationships/diagramQuickStyle" Target="../diagrams/quickStyle28.xml"/></Relationships>
</file>

<file path=ppt/slides/_rels/slide46.xml.rels><?xml version="1.0" encoding="UTF-8" standalone="yes"?>
<Relationships xmlns="http://schemas.openxmlformats.org/package/2006/relationships"><Relationship Id="rId3" Type="http://schemas.openxmlformats.org/officeDocument/2006/relationships/diagramLayout" Target="../diagrams/layout29.xml"/><Relationship Id="rId2" Type="http://schemas.openxmlformats.org/officeDocument/2006/relationships/diagramData" Target="../diagrams/data29.xml"/><Relationship Id="rId1" Type="http://schemas.openxmlformats.org/officeDocument/2006/relationships/slideLayout" Target="../slideLayouts/slideLayout2.xml"/><Relationship Id="rId6" Type="http://schemas.microsoft.com/office/2007/relationships/diagramDrawing" Target="../diagrams/drawing29.xml"/><Relationship Id="rId5" Type="http://schemas.openxmlformats.org/officeDocument/2006/relationships/diagramColors" Target="../diagrams/colors29.xml"/><Relationship Id="rId4" Type="http://schemas.openxmlformats.org/officeDocument/2006/relationships/diagramQuickStyle" Target="../diagrams/quickStyle29.xml"/></Relationships>
</file>

<file path=ppt/slides/_rels/slide47.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diagramLayout" Target="../diagrams/layout30.xml"/><Relationship Id="rId2" Type="http://schemas.openxmlformats.org/officeDocument/2006/relationships/diagramData" Target="../diagrams/data30.xml"/><Relationship Id="rId1" Type="http://schemas.openxmlformats.org/officeDocument/2006/relationships/slideLayout" Target="../slideLayouts/slideLayout2.xml"/><Relationship Id="rId6" Type="http://schemas.microsoft.com/office/2007/relationships/diagramDrawing" Target="../diagrams/drawing30.xml"/><Relationship Id="rId5" Type="http://schemas.openxmlformats.org/officeDocument/2006/relationships/diagramColors" Target="../diagrams/colors30.xml"/><Relationship Id="rId4" Type="http://schemas.openxmlformats.org/officeDocument/2006/relationships/diagramQuickStyle" Target="../diagrams/quickStyle30.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0.xml.rels><?xml version="1.0" encoding="UTF-8" standalone="yes"?>
<Relationships xmlns="http://schemas.openxmlformats.org/package/2006/relationships"><Relationship Id="rId3" Type="http://schemas.openxmlformats.org/officeDocument/2006/relationships/diagramLayout" Target="../diagrams/layout31.xml"/><Relationship Id="rId2" Type="http://schemas.openxmlformats.org/officeDocument/2006/relationships/diagramData" Target="../diagrams/data31.xml"/><Relationship Id="rId1" Type="http://schemas.openxmlformats.org/officeDocument/2006/relationships/slideLayout" Target="../slideLayouts/slideLayout2.xml"/><Relationship Id="rId6" Type="http://schemas.microsoft.com/office/2007/relationships/diagramDrawing" Target="../diagrams/drawing31.xml"/><Relationship Id="rId5" Type="http://schemas.openxmlformats.org/officeDocument/2006/relationships/diagramColors" Target="../diagrams/colors31.xml"/><Relationship Id="rId4" Type="http://schemas.openxmlformats.org/officeDocument/2006/relationships/diagramQuickStyle" Target="../diagrams/quickStyle31.xml"/></Relationships>
</file>

<file path=ppt/slides/_rels/slide51.xml.rels><?xml version="1.0" encoding="UTF-8" standalone="yes"?>
<Relationships xmlns="http://schemas.openxmlformats.org/package/2006/relationships"><Relationship Id="rId3" Type="http://schemas.openxmlformats.org/officeDocument/2006/relationships/diagramLayout" Target="../diagrams/layout32.xml"/><Relationship Id="rId2" Type="http://schemas.openxmlformats.org/officeDocument/2006/relationships/diagramData" Target="../diagrams/data32.xml"/><Relationship Id="rId1" Type="http://schemas.openxmlformats.org/officeDocument/2006/relationships/slideLayout" Target="../slideLayouts/slideLayout2.xml"/><Relationship Id="rId6" Type="http://schemas.microsoft.com/office/2007/relationships/diagramDrawing" Target="../diagrams/drawing32.xml"/><Relationship Id="rId5" Type="http://schemas.openxmlformats.org/officeDocument/2006/relationships/diagramColors" Target="../diagrams/colors32.xml"/><Relationship Id="rId4" Type="http://schemas.openxmlformats.org/officeDocument/2006/relationships/diagramQuickStyle" Target="../diagrams/quickStyle3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3" Type="http://schemas.openxmlformats.org/officeDocument/2006/relationships/diagramLayout" Target="../diagrams/layout33.xml"/><Relationship Id="rId2" Type="http://schemas.openxmlformats.org/officeDocument/2006/relationships/diagramData" Target="../diagrams/data33.xml"/><Relationship Id="rId1" Type="http://schemas.openxmlformats.org/officeDocument/2006/relationships/slideLayout" Target="../slideLayouts/slideLayout2.xml"/><Relationship Id="rId6" Type="http://schemas.microsoft.com/office/2007/relationships/diagramDrawing" Target="../diagrams/drawing33.xml"/><Relationship Id="rId5" Type="http://schemas.openxmlformats.org/officeDocument/2006/relationships/diagramColors" Target="../diagrams/colors33.xml"/><Relationship Id="rId4" Type="http://schemas.openxmlformats.org/officeDocument/2006/relationships/diagramQuickStyle" Target="../diagrams/quickStyle33.xml"/></Relationships>
</file>

<file path=ppt/slides/_rels/slide56.xml.rels><?xml version="1.0" encoding="UTF-8" standalone="yes"?>
<Relationships xmlns="http://schemas.openxmlformats.org/package/2006/relationships"><Relationship Id="rId3" Type="http://schemas.openxmlformats.org/officeDocument/2006/relationships/diagramLayout" Target="../diagrams/layout34.xml"/><Relationship Id="rId2" Type="http://schemas.openxmlformats.org/officeDocument/2006/relationships/diagramData" Target="../diagrams/data34.xml"/><Relationship Id="rId1" Type="http://schemas.openxmlformats.org/officeDocument/2006/relationships/slideLayout" Target="../slideLayouts/slideLayout2.xml"/><Relationship Id="rId6" Type="http://schemas.microsoft.com/office/2007/relationships/diagramDrawing" Target="../diagrams/drawing34.xml"/><Relationship Id="rId5" Type="http://schemas.openxmlformats.org/officeDocument/2006/relationships/diagramColors" Target="../diagrams/colors34.xml"/><Relationship Id="rId4" Type="http://schemas.openxmlformats.org/officeDocument/2006/relationships/diagramQuickStyle" Target="../diagrams/quickStyle34.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diagramLayout" Target="../diagrams/layout35.xml"/><Relationship Id="rId2" Type="http://schemas.openxmlformats.org/officeDocument/2006/relationships/diagramData" Target="../diagrams/data35.xml"/><Relationship Id="rId1" Type="http://schemas.openxmlformats.org/officeDocument/2006/relationships/slideLayout" Target="../slideLayouts/slideLayout2.xml"/><Relationship Id="rId6" Type="http://schemas.microsoft.com/office/2007/relationships/diagramDrawing" Target="../diagrams/drawing35.xml"/><Relationship Id="rId5" Type="http://schemas.openxmlformats.org/officeDocument/2006/relationships/diagramColors" Target="../diagrams/colors35.xml"/><Relationship Id="rId4" Type="http://schemas.openxmlformats.org/officeDocument/2006/relationships/diagramQuickStyle" Target="../diagrams/quickStyle35.xml"/></Relationships>
</file>

<file path=ppt/slides/_rels/slide59.xml.rels><?xml version="1.0" encoding="UTF-8" standalone="yes"?>
<Relationships xmlns="http://schemas.openxmlformats.org/package/2006/relationships"><Relationship Id="rId3" Type="http://schemas.openxmlformats.org/officeDocument/2006/relationships/diagramLayout" Target="../diagrams/layout36.xml"/><Relationship Id="rId2" Type="http://schemas.openxmlformats.org/officeDocument/2006/relationships/diagramData" Target="../diagrams/data36.xml"/><Relationship Id="rId1" Type="http://schemas.openxmlformats.org/officeDocument/2006/relationships/slideLayout" Target="../slideLayouts/slideLayout2.xml"/><Relationship Id="rId6" Type="http://schemas.microsoft.com/office/2007/relationships/diagramDrawing" Target="../diagrams/drawing36.xml"/><Relationship Id="rId5" Type="http://schemas.openxmlformats.org/officeDocument/2006/relationships/diagramColors" Target="../diagrams/colors36.xml"/><Relationship Id="rId4" Type="http://schemas.openxmlformats.org/officeDocument/2006/relationships/diagramQuickStyle" Target="../diagrams/quickStyle36.xml"/></Relationships>
</file>

<file path=ppt/slides/_rels/slide6.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4.xml"/><Relationship Id="rId5" Type="http://schemas.openxmlformats.org/officeDocument/2006/relationships/image" Target="../media/image10.svg"/><Relationship Id="rId4" Type="http://schemas.openxmlformats.org/officeDocument/2006/relationships/image" Target="../media/image9.png"/></Relationships>
</file>

<file path=ppt/slides/_rels/slide60.xml.rels><?xml version="1.0" encoding="UTF-8" standalone="yes"?>
<Relationships xmlns="http://schemas.openxmlformats.org/package/2006/relationships"><Relationship Id="rId3" Type="http://schemas.openxmlformats.org/officeDocument/2006/relationships/diagramLayout" Target="../diagrams/layout37.xml"/><Relationship Id="rId2" Type="http://schemas.openxmlformats.org/officeDocument/2006/relationships/diagramData" Target="../diagrams/data37.xml"/><Relationship Id="rId1" Type="http://schemas.openxmlformats.org/officeDocument/2006/relationships/slideLayout" Target="../slideLayouts/slideLayout2.xml"/><Relationship Id="rId6" Type="http://schemas.microsoft.com/office/2007/relationships/diagramDrawing" Target="../diagrams/drawing37.xml"/><Relationship Id="rId5" Type="http://schemas.openxmlformats.org/officeDocument/2006/relationships/diagramColors" Target="../diagrams/colors37.xml"/><Relationship Id="rId4" Type="http://schemas.openxmlformats.org/officeDocument/2006/relationships/diagramQuickStyle" Target="../diagrams/quickStyle37.xml"/></Relationships>
</file>

<file path=ppt/slides/_rels/slide61.xml.rels><?xml version="1.0" encoding="UTF-8" standalone="yes"?>
<Relationships xmlns="http://schemas.openxmlformats.org/package/2006/relationships"><Relationship Id="rId3" Type="http://schemas.openxmlformats.org/officeDocument/2006/relationships/diagramLayout" Target="../diagrams/layout38.xml"/><Relationship Id="rId2" Type="http://schemas.openxmlformats.org/officeDocument/2006/relationships/diagramData" Target="../diagrams/data38.xml"/><Relationship Id="rId1" Type="http://schemas.openxmlformats.org/officeDocument/2006/relationships/slideLayout" Target="../slideLayouts/slideLayout2.xml"/><Relationship Id="rId6" Type="http://schemas.microsoft.com/office/2007/relationships/diagramDrawing" Target="../diagrams/drawing38.xml"/><Relationship Id="rId5" Type="http://schemas.openxmlformats.org/officeDocument/2006/relationships/diagramColors" Target="../diagrams/colors38.xml"/><Relationship Id="rId4" Type="http://schemas.openxmlformats.org/officeDocument/2006/relationships/diagramQuickStyle" Target="../diagrams/quickStyle38.xml"/></Relationships>
</file>

<file path=ppt/slides/_rels/slide62.xml.rels><?xml version="1.0" encoding="UTF-8" standalone="yes"?>
<Relationships xmlns="http://schemas.openxmlformats.org/package/2006/relationships"><Relationship Id="rId3" Type="http://schemas.openxmlformats.org/officeDocument/2006/relationships/diagramLayout" Target="../diagrams/layout39.xml"/><Relationship Id="rId2" Type="http://schemas.openxmlformats.org/officeDocument/2006/relationships/diagramData" Target="../diagrams/data39.xml"/><Relationship Id="rId1" Type="http://schemas.openxmlformats.org/officeDocument/2006/relationships/slideLayout" Target="../slideLayouts/slideLayout2.xml"/><Relationship Id="rId6" Type="http://schemas.microsoft.com/office/2007/relationships/diagramDrawing" Target="../diagrams/drawing39.xml"/><Relationship Id="rId5" Type="http://schemas.openxmlformats.org/officeDocument/2006/relationships/diagramColors" Target="../diagrams/colors39.xml"/><Relationship Id="rId4" Type="http://schemas.openxmlformats.org/officeDocument/2006/relationships/diagramQuickStyle" Target="../diagrams/quickStyle39.xml"/></Relationships>
</file>

<file path=ppt/slides/_rels/slide63.xml.rels><?xml version="1.0" encoding="UTF-8" standalone="yes"?>
<Relationships xmlns="http://schemas.openxmlformats.org/package/2006/relationships"><Relationship Id="rId3" Type="http://schemas.openxmlformats.org/officeDocument/2006/relationships/diagramLayout" Target="../diagrams/layout40.xml"/><Relationship Id="rId2" Type="http://schemas.openxmlformats.org/officeDocument/2006/relationships/diagramData" Target="../diagrams/data40.xml"/><Relationship Id="rId1" Type="http://schemas.openxmlformats.org/officeDocument/2006/relationships/slideLayout" Target="../slideLayouts/slideLayout2.xml"/><Relationship Id="rId6" Type="http://schemas.microsoft.com/office/2007/relationships/diagramDrawing" Target="../diagrams/drawing40.xml"/><Relationship Id="rId5" Type="http://schemas.openxmlformats.org/officeDocument/2006/relationships/diagramColors" Target="../diagrams/colors40.xml"/><Relationship Id="rId4" Type="http://schemas.openxmlformats.org/officeDocument/2006/relationships/diagramQuickStyle" Target="../diagrams/quickStyle40.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3" Type="http://schemas.openxmlformats.org/officeDocument/2006/relationships/diagramLayout" Target="../diagrams/layout41.xml"/><Relationship Id="rId2" Type="http://schemas.openxmlformats.org/officeDocument/2006/relationships/diagramData" Target="../diagrams/data41.xml"/><Relationship Id="rId1" Type="http://schemas.openxmlformats.org/officeDocument/2006/relationships/slideLayout" Target="../slideLayouts/slideLayout2.xml"/><Relationship Id="rId6" Type="http://schemas.microsoft.com/office/2007/relationships/diagramDrawing" Target="../diagrams/drawing41.xml"/><Relationship Id="rId5" Type="http://schemas.openxmlformats.org/officeDocument/2006/relationships/diagramColors" Target="../diagrams/colors41.xml"/><Relationship Id="rId4" Type="http://schemas.openxmlformats.org/officeDocument/2006/relationships/diagramQuickStyle" Target="../diagrams/quickStyle41.xml"/></Relationships>
</file>

<file path=ppt/slides/_rels/slide66.xml.rels><?xml version="1.0" encoding="UTF-8" standalone="yes"?>
<Relationships xmlns="http://schemas.openxmlformats.org/package/2006/relationships"><Relationship Id="rId3" Type="http://schemas.openxmlformats.org/officeDocument/2006/relationships/diagramLayout" Target="../diagrams/layout42.xml"/><Relationship Id="rId2" Type="http://schemas.openxmlformats.org/officeDocument/2006/relationships/diagramData" Target="../diagrams/data42.xml"/><Relationship Id="rId1" Type="http://schemas.openxmlformats.org/officeDocument/2006/relationships/slideLayout" Target="../slideLayouts/slideLayout2.xml"/><Relationship Id="rId6" Type="http://schemas.microsoft.com/office/2007/relationships/diagramDrawing" Target="../diagrams/drawing42.xml"/><Relationship Id="rId5" Type="http://schemas.openxmlformats.org/officeDocument/2006/relationships/diagramColors" Target="../diagrams/colors42.xml"/><Relationship Id="rId4" Type="http://schemas.openxmlformats.org/officeDocument/2006/relationships/diagramQuickStyle" Target="../diagrams/quickStyle42.xml"/></Relationships>
</file>

<file path=ppt/slides/_rels/slide67.xml.rels><?xml version="1.0" encoding="UTF-8" standalone="yes"?>
<Relationships xmlns="http://schemas.openxmlformats.org/package/2006/relationships"><Relationship Id="rId3" Type="http://schemas.openxmlformats.org/officeDocument/2006/relationships/diagramLayout" Target="../diagrams/layout43.xml"/><Relationship Id="rId2" Type="http://schemas.openxmlformats.org/officeDocument/2006/relationships/diagramData" Target="../diagrams/data43.xml"/><Relationship Id="rId1" Type="http://schemas.openxmlformats.org/officeDocument/2006/relationships/slideLayout" Target="../slideLayouts/slideLayout2.xml"/><Relationship Id="rId6" Type="http://schemas.microsoft.com/office/2007/relationships/diagramDrawing" Target="../diagrams/drawing43.xml"/><Relationship Id="rId5" Type="http://schemas.openxmlformats.org/officeDocument/2006/relationships/diagramColors" Target="../diagrams/colors43.xml"/><Relationship Id="rId4" Type="http://schemas.openxmlformats.org/officeDocument/2006/relationships/diagramQuickStyle" Target="../diagrams/quickStyle43.xml"/></Relationships>
</file>

<file path=ppt/slides/_rels/slide68.xml.rels><?xml version="1.0" encoding="UTF-8" standalone="yes"?>
<Relationships xmlns="http://schemas.openxmlformats.org/package/2006/relationships"><Relationship Id="rId3" Type="http://schemas.openxmlformats.org/officeDocument/2006/relationships/diagramLayout" Target="../diagrams/layout44.xml"/><Relationship Id="rId2" Type="http://schemas.openxmlformats.org/officeDocument/2006/relationships/diagramData" Target="../diagrams/data44.xml"/><Relationship Id="rId1" Type="http://schemas.openxmlformats.org/officeDocument/2006/relationships/slideLayout" Target="../slideLayouts/slideLayout2.xml"/><Relationship Id="rId6" Type="http://schemas.microsoft.com/office/2007/relationships/diagramDrawing" Target="../diagrams/drawing44.xml"/><Relationship Id="rId5" Type="http://schemas.openxmlformats.org/officeDocument/2006/relationships/diagramColors" Target="../diagrams/colors44.xml"/><Relationship Id="rId4" Type="http://schemas.openxmlformats.org/officeDocument/2006/relationships/diagramQuickStyle" Target="../diagrams/quickStyle44.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style>
          <a:lnRef idx="2">
            <a:schemeClr val="accent5">
              <a:shade val="50000"/>
            </a:schemeClr>
          </a:lnRef>
          <a:fillRef idx="1">
            <a:schemeClr val="accent5"/>
          </a:fillRef>
          <a:effectRef idx="0">
            <a:schemeClr val="accent5"/>
          </a:effectRef>
          <a:fontRef idx="minor">
            <a:schemeClr val="lt1"/>
          </a:fontRef>
        </p:style>
        <p:txBody>
          <a:bodyPr/>
          <a:lstStyle/>
          <a:p>
            <a:r>
              <a:rPr lang="cs-CZ" dirty="0" err="1"/>
              <a:t>Law</a:t>
            </a:r>
            <a:r>
              <a:rPr lang="cs-CZ" dirty="0"/>
              <a:t> in </a:t>
            </a:r>
            <a:r>
              <a:rPr lang="cs-CZ" dirty="0" err="1"/>
              <a:t>healthcare</a:t>
            </a:r>
            <a:endParaRPr lang="en-US" dirty="0"/>
          </a:p>
        </p:txBody>
      </p:sp>
      <p:sp>
        <p:nvSpPr>
          <p:cNvPr id="3" name="Podnadpis 2"/>
          <p:cNvSpPr>
            <a:spLocks noGrp="1"/>
          </p:cNvSpPr>
          <p:nvPr>
            <p:ph type="subTitle" idx="1"/>
          </p:nvPr>
        </p:nvSpPr>
        <p:spPr/>
        <p:txBody>
          <a:bodyPr/>
          <a:lstStyle/>
          <a:p>
            <a:r>
              <a:rPr lang="en-US" dirty="0"/>
              <a:t>Course of</a:t>
            </a:r>
          </a:p>
          <a:p>
            <a:r>
              <a:rPr lang="en-US" dirty="0"/>
              <a:t>Health and medical law</a:t>
            </a:r>
          </a:p>
        </p:txBody>
      </p:sp>
    </p:spTree>
    <p:extLst>
      <p:ext uri="{BB962C8B-B14F-4D97-AF65-F5344CB8AC3E}">
        <p14:creationId xmlns:p14="http://schemas.microsoft.com/office/powerpoint/2010/main" val="21055858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365125"/>
            <a:ext cx="10515600" cy="1325563"/>
          </a:xfrm>
        </p:spPr>
        <p:txBody>
          <a:bodyPr/>
          <a:lstStyle/>
          <a:p>
            <a:r>
              <a:rPr lang="en-US"/>
              <a:t>Obligations </a:t>
            </a:r>
            <a:r>
              <a:rPr lang="cs-CZ"/>
              <a:t>of </a:t>
            </a:r>
            <a:r>
              <a:rPr lang="en-US"/>
              <a:t>healthcare professional according to </a:t>
            </a:r>
            <a:r>
              <a:rPr lang="cs-CZ"/>
              <a:t>HCA</a:t>
            </a:r>
            <a:endParaRPr lang="cs-CZ" dirty="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403887401"/>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047050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Rights and obligations under the </a:t>
            </a:r>
            <a:r>
              <a:rPr lang="en-US" dirty="0" err="1"/>
              <a:t>Labour</a:t>
            </a:r>
            <a:r>
              <a:rPr lang="en-US" dirty="0"/>
              <a:t> Code</a:t>
            </a:r>
            <a:endParaRPr lang="en-US" dirty="0">
              <a:effectLst/>
            </a:endParaRPr>
          </a:p>
        </p:txBody>
      </p:sp>
      <p:graphicFrame>
        <p:nvGraphicFramePr>
          <p:cNvPr id="4" name="Zástupný symbol pro obsah 3"/>
          <p:cNvGraphicFramePr>
            <a:graphicFrameLocks noGrp="1"/>
          </p:cNvGraphicFramePr>
          <p:nvPr>
            <p:ph idx="1"/>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13710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err="1"/>
              <a:t>Rights</a:t>
            </a:r>
            <a:r>
              <a:rPr lang="cs-CZ" dirty="0"/>
              <a:t> </a:t>
            </a:r>
            <a:r>
              <a:rPr lang="cs-CZ" dirty="0" err="1"/>
              <a:t>of</a:t>
            </a:r>
            <a:r>
              <a:rPr lang="cs-CZ" dirty="0"/>
              <a:t> a </a:t>
            </a:r>
            <a:r>
              <a:rPr lang="cs-CZ" dirty="0" err="1"/>
              <a:t>healthcare</a:t>
            </a:r>
            <a:r>
              <a:rPr lang="cs-CZ" dirty="0"/>
              <a:t> </a:t>
            </a:r>
            <a:r>
              <a:rPr lang="cs-CZ" dirty="0" err="1"/>
              <a:t>professional</a:t>
            </a:r>
            <a:endParaRPr lang="cs-CZ" b="1" dirty="0"/>
          </a:p>
        </p:txBody>
      </p:sp>
      <p:graphicFrame>
        <p:nvGraphicFramePr>
          <p:cNvPr id="6" name="Zástupný symbol pro obsah 5"/>
          <p:cNvGraphicFramePr>
            <a:graphicFrameLocks noGrp="1"/>
          </p:cNvGraphicFramePr>
          <p:nvPr>
            <p:ph idx="1"/>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132084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Nadpis 6"/>
          <p:cNvSpPr>
            <a:spLocks noGrp="1"/>
          </p:cNvSpPr>
          <p:nvPr>
            <p:ph type="title"/>
          </p:nvPr>
        </p:nvSpPr>
        <p:spPr>
          <a:xfrm>
            <a:off x="6413111" y="640081"/>
            <a:ext cx="5138808" cy="3352473"/>
          </a:xfrm>
          <a:noFill/>
        </p:spPr>
        <p:style>
          <a:lnRef idx="2">
            <a:schemeClr val="accent5">
              <a:shade val="50000"/>
            </a:schemeClr>
          </a:lnRef>
          <a:fillRef idx="1">
            <a:schemeClr val="accent5"/>
          </a:fillRef>
          <a:effectRef idx="0">
            <a:schemeClr val="accent5"/>
          </a:effectRef>
          <a:fontRef idx="minor">
            <a:schemeClr val="lt1"/>
          </a:fontRef>
        </p:style>
        <p:txBody>
          <a:bodyPr vert="horz" lIns="91440" tIns="45720" rIns="91440" bIns="45720" rtlCol="0" anchor="b">
            <a:normAutofit/>
          </a:bodyPr>
          <a:lstStyle/>
          <a:p>
            <a:pPr algn="ctr"/>
            <a:r>
              <a:rPr lang="en-US" sz="5600" kern="1200">
                <a:solidFill>
                  <a:schemeClr val="tx1"/>
                </a:solidFill>
                <a:latin typeface="+mj-lt"/>
                <a:ea typeface="+mj-ea"/>
                <a:cs typeface="+mj-cs"/>
              </a:rPr>
              <a:t>The rights and obligations of citizens in health care</a:t>
            </a:r>
          </a:p>
        </p:txBody>
      </p:sp>
      <p:sp>
        <p:nvSpPr>
          <p:cNvPr id="8" name="Zástupný symbol pro text 7"/>
          <p:cNvSpPr>
            <a:spLocks noGrp="1"/>
          </p:cNvSpPr>
          <p:nvPr>
            <p:ph type="body" idx="1"/>
          </p:nvPr>
        </p:nvSpPr>
        <p:spPr>
          <a:xfrm>
            <a:off x="6413110" y="4157147"/>
            <a:ext cx="5138809" cy="2060774"/>
          </a:xfrm>
          <a:noFill/>
        </p:spPr>
        <p:txBody>
          <a:bodyPr vert="horz" lIns="91440" tIns="45720" rIns="91440" bIns="45720" rtlCol="0">
            <a:normAutofit/>
          </a:bodyPr>
          <a:lstStyle/>
          <a:p>
            <a:pPr algn="ctr"/>
            <a:r>
              <a:rPr lang="en-US" kern="1200">
                <a:solidFill>
                  <a:schemeClr val="tx1"/>
                </a:solidFill>
                <a:latin typeface="+mn-lt"/>
                <a:ea typeface="+mn-ea"/>
                <a:cs typeface="+mn-cs"/>
              </a:rPr>
              <a:t>(citizens' rights, patient's rights, patient's right to information)</a:t>
            </a:r>
          </a:p>
          <a:p>
            <a:pPr algn="ctr"/>
            <a:endParaRPr lang="en-US" kern="1200">
              <a:solidFill>
                <a:schemeClr val="tx1"/>
              </a:solidFill>
              <a:latin typeface="+mn-lt"/>
              <a:ea typeface="+mn-ea"/>
              <a:cs typeface="+mn-cs"/>
            </a:endParaRPr>
          </a:p>
        </p:txBody>
      </p:sp>
      <p:sp>
        <p:nvSpPr>
          <p:cNvPr id="15" name="Rectangle 14">
            <a:extLst>
              <a:ext uri="{FF2B5EF4-FFF2-40B4-BE49-F238E27FC236}">
                <a16:creationId xmlns:a16="http://schemas.microsoft.com/office/drawing/2014/main" id="{4913D8DA-B72B-46FB-9E5D-656A0EB0A4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1"/>
            <a:ext cx="6107584" cy="6861717"/>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ounded Rectangle 26">
            <a:extLst>
              <a:ext uri="{FF2B5EF4-FFF2-40B4-BE49-F238E27FC236}">
                <a16:creationId xmlns:a16="http://schemas.microsoft.com/office/drawing/2014/main" id="{63CDDC8E-3FD0-4545-A664-7661835B45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6745" y="640080"/>
            <a:ext cx="4809175" cy="5577818"/>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Graphic 11">
            <a:extLst>
              <a:ext uri="{FF2B5EF4-FFF2-40B4-BE49-F238E27FC236}">
                <a16:creationId xmlns:a16="http://schemas.microsoft.com/office/drawing/2014/main" id="{0A36B2C9-31D1-4864-A440-04C2DD91941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66500" y="1344157"/>
            <a:ext cx="4169664" cy="4169664"/>
          </a:xfrm>
          <a:prstGeom prst="rect">
            <a:avLst/>
          </a:prstGeom>
          <a:effectLst/>
        </p:spPr>
      </p:pic>
    </p:spTree>
    <p:extLst>
      <p:ext uri="{BB962C8B-B14F-4D97-AF65-F5344CB8AC3E}">
        <p14:creationId xmlns:p14="http://schemas.microsoft.com/office/powerpoint/2010/main" val="12210141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46C2E80F-49A6-4372-B103-219D417A5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4096" y="470925"/>
            <a:ext cx="4381009" cy="5892104"/>
          </a:xfrm>
          <a:custGeom>
            <a:avLst/>
            <a:gdLst>
              <a:gd name="connsiteX0" fmla="*/ 0 w 4381009"/>
              <a:gd name="connsiteY0" fmla="*/ 0 h 5892104"/>
              <a:gd name="connsiteX1" fmla="*/ 4157628 w 4381009"/>
              <a:gd name="connsiteY1" fmla="*/ 0 h 5892104"/>
              <a:gd name="connsiteX2" fmla="*/ 4169302 w 4381009"/>
              <a:gd name="connsiteY2" fmla="*/ 68659 h 5892104"/>
              <a:gd name="connsiteX3" fmla="*/ 4191571 w 4381009"/>
              <a:gd name="connsiteY3" fmla="*/ 205472 h 5892104"/>
              <a:gd name="connsiteX4" fmla="*/ 4213368 w 4381009"/>
              <a:gd name="connsiteY4" fmla="*/ 342890 h 5892104"/>
              <a:gd name="connsiteX5" fmla="*/ 4232030 w 4381009"/>
              <a:gd name="connsiteY5" fmla="*/ 480913 h 5892104"/>
              <a:gd name="connsiteX6" fmla="*/ 4250848 w 4381009"/>
              <a:gd name="connsiteY6" fmla="*/ 618332 h 5892104"/>
              <a:gd name="connsiteX7" fmla="*/ 4268412 w 4381009"/>
              <a:gd name="connsiteY7" fmla="*/ 756355 h 5892104"/>
              <a:gd name="connsiteX8" fmla="*/ 4283467 w 4381009"/>
              <a:gd name="connsiteY8" fmla="*/ 892563 h 5892104"/>
              <a:gd name="connsiteX9" fmla="*/ 4297737 w 4381009"/>
              <a:gd name="connsiteY9" fmla="*/ 1030587 h 5892104"/>
              <a:gd name="connsiteX10" fmla="*/ 4310754 w 4381009"/>
              <a:gd name="connsiteY10" fmla="*/ 1168005 h 5892104"/>
              <a:gd name="connsiteX11" fmla="*/ 4322045 w 4381009"/>
              <a:gd name="connsiteY11" fmla="*/ 1303002 h 5892104"/>
              <a:gd name="connsiteX12" fmla="*/ 4333336 w 4381009"/>
              <a:gd name="connsiteY12" fmla="*/ 1439815 h 5892104"/>
              <a:gd name="connsiteX13" fmla="*/ 4342745 w 4381009"/>
              <a:gd name="connsiteY13" fmla="*/ 1574812 h 5892104"/>
              <a:gd name="connsiteX14" fmla="*/ 4350115 w 4381009"/>
              <a:gd name="connsiteY14" fmla="*/ 1709808 h 5892104"/>
              <a:gd name="connsiteX15" fmla="*/ 4357799 w 4381009"/>
              <a:gd name="connsiteY15" fmla="*/ 1844200 h 5892104"/>
              <a:gd name="connsiteX16" fmla="*/ 4364229 w 4381009"/>
              <a:gd name="connsiteY16" fmla="*/ 1977381 h 5892104"/>
              <a:gd name="connsiteX17" fmla="*/ 4368777 w 4381009"/>
              <a:gd name="connsiteY17" fmla="*/ 2109351 h 5892104"/>
              <a:gd name="connsiteX18" fmla="*/ 4372697 w 4381009"/>
              <a:gd name="connsiteY18" fmla="*/ 2241321 h 5892104"/>
              <a:gd name="connsiteX19" fmla="*/ 4376461 w 4381009"/>
              <a:gd name="connsiteY19" fmla="*/ 2372080 h 5892104"/>
              <a:gd name="connsiteX20" fmla="*/ 4378186 w 4381009"/>
              <a:gd name="connsiteY20" fmla="*/ 2501023 h 5892104"/>
              <a:gd name="connsiteX21" fmla="*/ 4380068 w 4381009"/>
              <a:gd name="connsiteY21" fmla="*/ 2629966 h 5892104"/>
              <a:gd name="connsiteX22" fmla="*/ 4381009 w 4381009"/>
              <a:gd name="connsiteY22" fmla="*/ 2757093 h 5892104"/>
              <a:gd name="connsiteX23" fmla="*/ 4380068 w 4381009"/>
              <a:gd name="connsiteY23" fmla="*/ 2883010 h 5892104"/>
              <a:gd name="connsiteX24" fmla="*/ 4380068 w 4381009"/>
              <a:gd name="connsiteY24" fmla="*/ 3007715 h 5892104"/>
              <a:gd name="connsiteX25" fmla="*/ 4378186 w 4381009"/>
              <a:gd name="connsiteY25" fmla="*/ 3131210 h 5892104"/>
              <a:gd name="connsiteX26" fmla="*/ 4375363 w 4381009"/>
              <a:gd name="connsiteY26" fmla="*/ 3252283 h 5892104"/>
              <a:gd name="connsiteX27" fmla="*/ 4372697 w 4381009"/>
              <a:gd name="connsiteY27" fmla="*/ 3372146 h 5892104"/>
              <a:gd name="connsiteX28" fmla="*/ 4369718 w 4381009"/>
              <a:gd name="connsiteY28" fmla="*/ 3489587 h 5892104"/>
              <a:gd name="connsiteX29" fmla="*/ 4365170 w 4381009"/>
              <a:gd name="connsiteY29" fmla="*/ 3606423 h 5892104"/>
              <a:gd name="connsiteX30" fmla="*/ 4360309 w 4381009"/>
              <a:gd name="connsiteY30" fmla="*/ 3721443 h 5892104"/>
              <a:gd name="connsiteX31" fmla="*/ 4355918 w 4381009"/>
              <a:gd name="connsiteY31" fmla="*/ 3834041 h 5892104"/>
              <a:gd name="connsiteX32" fmla="*/ 4343529 w 4381009"/>
              <a:gd name="connsiteY32" fmla="*/ 4053789 h 5892104"/>
              <a:gd name="connsiteX33" fmla="*/ 4330356 w 4381009"/>
              <a:gd name="connsiteY33" fmla="*/ 4264457 h 5892104"/>
              <a:gd name="connsiteX34" fmla="*/ 4316556 w 4381009"/>
              <a:gd name="connsiteY34" fmla="*/ 4466650 h 5892104"/>
              <a:gd name="connsiteX35" fmla="*/ 4301344 w 4381009"/>
              <a:gd name="connsiteY35" fmla="*/ 4657946 h 5892104"/>
              <a:gd name="connsiteX36" fmla="*/ 4285506 w 4381009"/>
              <a:gd name="connsiteY36" fmla="*/ 4840767 h 5892104"/>
              <a:gd name="connsiteX37" fmla="*/ 4268412 w 4381009"/>
              <a:gd name="connsiteY37" fmla="*/ 5010269 h 5892104"/>
              <a:gd name="connsiteX38" fmla="*/ 4251633 w 4381009"/>
              <a:gd name="connsiteY38" fmla="*/ 5169481 h 5892104"/>
              <a:gd name="connsiteX39" fmla="*/ 4234853 w 4381009"/>
              <a:gd name="connsiteY39" fmla="*/ 5315980 h 5892104"/>
              <a:gd name="connsiteX40" fmla="*/ 4219014 w 4381009"/>
              <a:gd name="connsiteY40" fmla="*/ 5450371 h 5892104"/>
              <a:gd name="connsiteX41" fmla="*/ 4203959 w 4381009"/>
              <a:gd name="connsiteY41" fmla="*/ 5569628 h 5892104"/>
              <a:gd name="connsiteX42" fmla="*/ 4189689 w 4381009"/>
              <a:gd name="connsiteY42" fmla="*/ 5677384 h 5892104"/>
              <a:gd name="connsiteX43" fmla="*/ 4177770 w 4381009"/>
              <a:gd name="connsiteY43" fmla="*/ 5768189 h 5892104"/>
              <a:gd name="connsiteX44" fmla="*/ 4166479 w 4381009"/>
              <a:gd name="connsiteY44" fmla="*/ 5844465 h 5892104"/>
              <a:gd name="connsiteX45" fmla="*/ 4159132 w 4381009"/>
              <a:gd name="connsiteY45" fmla="*/ 5892104 h 5892104"/>
              <a:gd name="connsiteX46" fmla="*/ 0 w 4381009"/>
              <a:gd name="connsiteY46" fmla="*/ 5892104 h 5892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381009" h="5892104">
                <a:moveTo>
                  <a:pt x="0" y="0"/>
                </a:moveTo>
                <a:lnTo>
                  <a:pt x="4157628" y="0"/>
                </a:lnTo>
                <a:lnTo>
                  <a:pt x="4169302" y="68659"/>
                </a:lnTo>
                <a:lnTo>
                  <a:pt x="4191571" y="205472"/>
                </a:lnTo>
                <a:lnTo>
                  <a:pt x="4213368" y="342890"/>
                </a:lnTo>
                <a:lnTo>
                  <a:pt x="4232030" y="480913"/>
                </a:lnTo>
                <a:lnTo>
                  <a:pt x="4250848" y="618332"/>
                </a:lnTo>
                <a:lnTo>
                  <a:pt x="4268412" y="756355"/>
                </a:lnTo>
                <a:lnTo>
                  <a:pt x="4283467" y="892563"/>
                </a:lnTo>
                <a:lnTo>
                  <a:pt x="4297737" y="1030587"/>
                </a:lnTo>
                <a:lnTo>
                  <a:pt x="4310754" y="1168005"/>
                </a:lnTo>
                <a:lnTo>
                  <a:pt x="4322045" y="1303002"/>
                </a:lnTo>
                <a:lnTo>
                  <a:pt x="4333336" y="1439815"/>
                </a:lnTo>
                <a:lnTo>
                  <a:pt x="4342745" y="1574812"/>
                </a:lnTo>
                <a:lnTo>
                  <a:pt x="4350115" y="1709808"/>
                </a:lnTo>
                <a:lnTo>
                  <a:pt x="4357799" y="1844200"/>
                </a:lnTo>
                <a:lnTo>
                  <a:pt x="4364229" y="1977381"/>
                </a:lnTo>
                <a:lnTo>
                  <a:pt x="4368777" y="2109351"/>
                </a:lnTo>
                <a:lnTo>
                  <a:pt x="4372697" y="2241321"/>
                </a:lnTo>
                <a:lnTo>
                  <a:pt x="4376461" y="2372080"/>
                </a:lnTo>
                <a:lnTo>
                  <a:pt x="4378186" y="2501023"/>
                </a:lnTo>
                <a:lnTo>
                  <a:pt x="4380068" y="2629966"/>
                </a:lnTo>
                <a:lnTo>
                  <a:pt x="4381009" y="2757093"/>
                </a:lnTo>
                <a:lnTo>
                  <a:pt x="4380068" y="2883010"/>
                </a:lnTo>
                <a:lnTo>
                  <a:pt x="4380068" y="3007715"/>
                </a:lnTo>
                <a:lnTo>
                  <a:pt x="4378186" y="3131210"/>
                </a:lnTo>
                <a:lnTo>
                  <a:pt x="4375363" y="3252283"/>
                </a:lnTo>
                <a:lnTo>
                  <a:pt x="4372697" y="3372146"/>
                </a:lnTo>
                <a:lnTo>
                  <a:pt x="4369718" y="3489587"/>
                </a:lnTo>
                <a:lnTo>
                  <a:pt x="4365170" y="3606423"/>
                </a:lnTo>
                <a:lnTo>
                  <a:pt x="4360309" y="3721443"/>
                </a:lnTo>
                <a:lnTo>
                  <a:pt x="4355918" y="3834041"/>
                </a:lnTo>
                <a:lnTo>
                  <a:pt x="4343529" y="4053789"/>
                </a:lnTo>
                <a:lnTo>
                  <a:pt x="4330356" y="4264457"/>
                </a:lnTo>
                <a:lnTo>
                  <a:pt x="4316556" y="4466650"/>
                </a:lnTo>
                <a:lnTo>
                  <a:pt x="4301344" y="4657946"/>
                </a:lnTo>
                <a:lnTo>
                  <a:pt x="4285506" y="4840767"/>
                </a:lnTo>
                <a:lnTo>
                  <a:pt x="4268412" y="5010269"/>
                </a:lnTo>
                <a:lnTo>
                  <a:pt x="4251633" y="5169481"/>
                </a:lnTo>
                <a:lnTo>
                  <a:pt x="4234853" y="5315980"/>
                </a:lnTo>
                <a:lnTo>
                  <a:pt x="4219014" y="5450371"/>
                </a:lnTo>
                <a:lnTo>
                  <a:pt x="4203959" y="5569628"/>
                </a:lnTo>
                <a:lnTo>
                  <a:pt x="4189689" y="5677384"/>
                </a:lnTo>
                <a:lnTo>
                  <a:pt x="4177770" y="5768189"/>
                </a:lnTo>
                <a:lnTo>
                  <a:pt x="4166479" y="5844465"/>
                </a:lnTo>
                <a:lnTo>
                  <a:pt x="4159132" y="5892104"/>
                </a:lnTo>
                <a:lnTo>
                  <a:pt x="0" y="5892104"/>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Nadpis 3"/>
          <p:cNvSpPr>
            <a:spLocks noGrp="1"/>
          </p:cNvSpPr>
          <p:nvPr>
            <p:ph type="title"/>
          </p:nvPr>
        </p:nvSpPr>
        <p:spPr>
          <a:xfrm>
            <a:off x="863029" y="1012004"/>
            <a:ext cx="3416158" cy="4795408"/>
          </a:xfrm>
        </p:spPr>
        <p:txBody>
          <a:bodyPr>
            <a:normAutofit/>
          </a:bodyPr>
          <a:lstStyle/>
          <a:p>
            <a:r>
              <a:rPr lang="en-US">
                <a:solidFill>
                  <a:srgbClr val="FFFFFF"/>
                </a:solidFill>
              </a:rPr>
              <a:t>Patient</a:t>
            </a:r>
            <a:r>
              <a:rPr lang="cs-CZ">
                <a:solidFill>
                  <a:srgbClr val="FFFFFF"/>
                </a:solidFill>
              </a:rPr>
              <a:t> has rights:</a:t>
            </a:r>
          </a:p>
        </p:txBody>
      </p:sp>
      <p:graphicFrame>
        <p:nvGraphicFramePr>
          <p:cNvPr id="2" name="Zástupný symbol pro obsah 1"/>
          <p:cNvGraphicFramePr>
            <a:graphicFrameLocks noGrp="1"/>
          </p:cNvGraphicFramePr>
          <p:nvPr>
            <p:ph idx="1"/>
            <p:extLst>
              <p:ext uri="{D42A27DB-BD31-4B8C-83A1-F6EECF244321}">
                <p14:modId xmlns:p14="http://schemas.microsoft.com/office/powerpoint/2010/main" val="3097297035"/>
              </p:ext>
            </p:extLst>
          </p:nvPr>
        </p:nvGraphicFramePr>
        <p:xfrm>
          <a:off x="5194300" y="470924"/>
          <a:ext cx="6513604" cy="58854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097212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8200" y="500062"/>
            <a:ext cx="10515600" cy="1325563"/>
          </a:xfrm>
        </p:spPr>
        <p:txBody>
          <a:bodyPr>
            <a:normAutofit/>
          </a:bodyPr>
          <a:lstStyle/>
          <a:p>
            <a:r>
              <a:rPr lang="cs-CZ"/>
              <a:t>Rights of the patient (§28 HCA)</a:t>
            </a:r>
            <a:endParaRPr lang="cs-CZ" dirty="0"/>
          </a:p>
        </p:txBody>
      </p:sp>
      <p:graphicFrame>
        <p:nvGraphicFramePr>
          <p:cNvPr id="7" name="Zástupný symbol pro obsah 6"/>
          <p:cNvGraphicFramePr>
            <a:graphicFrameLocks noGrp="1"/>
          </p:cNvGraphicFramePr>
          <p:nvPr>
            <p:ph idx="1"/>
            <p:extLst>
              <p:ext uri="{D42A27DB-BD31-4B8C-83A1-F6EECF244321}">
                <p14:modId xmlns:p14="http://schemas.microsoft.com/office/powerpoint/2010/main" val="579498466"/>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201527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Rights</a:t>
            </a:r>
            <a:r>
              <a:rPr lang="cs-CZ" dirty="0"/>
              <a:t> </a:t>
            </a:r>
            <a:r>
              <a:rPr lang="cs-CZ" dirty="0" err="1"/>
              <a:t>of</a:t>
            </a:r>
            <a:r>
              <a:rPr lang="cs-CZ" dirty="0"/>
              <a:t> </a:t>
            </a:r>
            <a:r>
              <a:rPr lang="cs-CZ" dirty="0" err="1"/>
              <a:t>the</a:t>
            </a:r>
            <a:r>
              <a:rPr lang="cs-CZ" dirty="0"/>
              <a:t> </a:t>
            </a:r>
            <a:r>
              <a:rPr lang="cs-CZ" dirty="0" err="1"/>
              <a:t>patient</a:t>
            </a:r>
            <a:r>
              <a:rPr lang="cs-CZ" dirty="0"/>
              <a:t> (§28 HCA)</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1629052081"/>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171735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Rights</a:t>
            </a:r>
            <a:r>
              <a:rPr lang="cs-CZ" dirty="0"/>
              <a:t> </a:t>
            </a:r>
            <a:r>
              <a:rPr lang="cs-CZ" dirty="0" err="1"/>
              <a:t>of</a:t>
            </a:r>
            <a:r>
              <a:rPr lang="cs-CZ" dirty="0"/>
              <a:t> </a:t>
            </a:r>
            <a:r>
              <a:rPr lang="cs-CZ" dirty="0" err="1"/>
              <a:t>the</a:t>
            </a:r>
            <a:r>
              <a:rPr lang="cs-CZ" dirty="0"/>
              <a:t> </a:t>
            </a:r>
            <a:r>
              <a:rPr lang="cs-CZ" dirty="0" err="1"/>
              <a:t>patient</a:t>
            </a:r>
            <a:r>
              <a:rPr lang="cs-CZ" dirty="0"/>
              <a:t> (§28 HCA)</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251965435"/>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407476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Rights</a:t>
            </a:r>
            <a:r>
              <a:rPr lang="cs-CZ" dirty="0"/>
              <a:t> </a:t>
            </a:r>
            <a:r>
              <a:rPr lang="cs-CZ" dirty="0" err="1"/>
              <a:t>of</a:t>
            </a:r>
            <a:r>
              <a:rPr lang="cs-CZ" dirty="0"/>
              <a:t> </a:t>
            </a:r>
            <a:r>
              <a:rPr lang="cs-CZ" dirty="0" err="1"/>
              <a:t>the</a:t>
            </a:r>
            <a:r>
              <a:rPr lang="cs-CZ" dirty="0"/>
              <a:t> </a:t>
            </a:r>
            <a:r>
              <a:rPr lang="cs-CZ" dirty="0" err="1"/>
              <a:t>patient</a:t>
            </a:r>
            <a:r>
              <a:rPr lang="cs-CZ" dirty="0"/>
              <a:t> (§28 HCA)</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4216690217"/>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596691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solidFill>
            <a:srgbClr val="FF0000"/>
          </a:solidFill>
        </p:spPr>
        <p:style>
          <a:lnRef idx="3">
            <a:schemeClr val="lt1"/>
          </a:lnRef>
          <a:fillRef idx="1">
            <a:schemeClr val="accent2"/>
          </a:fillRef>
          <a:effectRef idx="1">
            <a:schemeClr val="accent2"/>
          </a:effectRef>
          <a:fontRef idx="minor">
            <a:schemeClr val="lt1"/>
          </a:fontRef>
        </p:style>
        <p:txBody>
          <a:bodyPr>
            <a:normAutofit/>
          </a:bodyPr>
          <a:lstStyle/>
          <a:p>
            <a:r>
              <a:rPr lang="cs-CZ" dirty="0" err="1"/>
              <a:t>Obligations</a:t>
            </a:r>
            <a:r>
              <a:rPr lang="cs-CZ" dirty="0"/>
              <a:t> </a:t>
            </a:r>
            <a:r>
              <a:rPr lang="cs-CZ" dirty="0" err="1"/>
              <a:t>of</a:t>
            </a:r>
            <a:r>
              <a:rPr lang="cs-CZ" dirty="0"/>
              <a:t> </a:t>
            </a:r>
            <a:r>
              <a:rPr lang="cs-CZ" dirty="0" err="1"/>
              <a:t>the</a:t>
            </a:r>
            <a:r>
              <a:rPr lang="cs-CZ" dirty="0"/>
              <a:t> </a:t>
            </a:r>
            <a:r>
              <a:rPr lang="cs-CZ" dirty="0" err="1"/>
              <a:t>patient</a:t>
            </a:r>
            <a:r>
              <a:rPr lang="cs-CZ" dirty="0"/>
              <a:t> (!)</a:t>
            </a:r>
          </a:p>
        </p:txBody>
      </p:sp>
      <p:sp>
        <p:nvSpPr>
          <p:cNvPr id="3" name="Zástupný symbol pro obsah 2"/>
          <p:cNvSpPr>
            <a:spLocks noGrp="1"/>
          </p:cNvSpPr>
          <p:nvPr>
            <p:ph idx="1"/>
          </p:nvPr>
        </p:nvSpPr>
        <p:spPr/>
        <p:txBody>
          <a:bodyPr>
            <a:normAutofit fontScale="92500" lnSpcReduction="10000"/>
          </a:bodyPr>
          <a:lstStyle/>
          <a:p>
            <a:pPr marL="514350" indent="-514350" algn="just">
              <a:buAutoNum type="alphaLcParenR"/>
            </a:pPr>
            <a:r>
              <a:rPr lang="en-US" dirty="0"/>
              <a:t>to follow </a:t>
            </a:r>
            <a:r>
              <a:rPr lang="cs-CZ" dirty="0"/>
              <a:t>a </a:t>
            </a:r>
            <a:r>
              <a:rPr lang="en-US" dirty="0"/>
              <a:t>designed individualized treatment </a:t>
            </a:r>
            <a:r>
              <a:rPr lang="cs-CZ" dirty="0" err="1"/>
              <a:t>procedure</a:t>
            </a:r>
            <a:r>
              <a:rPr lang="cs-CZ" dirty="0"/>
              <a:t> </a:t>
            </a:r>
          </a:p>
          <a:p>
            <a:pPr marL="514350" indent="-514350" algn="just">
              <a:buAutoNum type="alphaLcParenR"/>
            </a:pPr>
            <a:r>
              <a:rPr lang="cs-CZ" dirty="0"/>
              <a:t>to </a:t>
            </a:r>
            <a:r>
              <a:rPr lang="cs-CZ" dirty="0" err="1"/>
              <a:t>follow</a:t>
            </a:r>
            <a:r>
              <a:rPr lang="cs-CZ" dirty="0"/>
              <a:t> </a:t>
            </a:r>
            <a:r>
              <a:rPr lang="cs-CZ" dirty="0" err="1"/>
              <a:t>the</a:t>
            </a:r>
            <a:r>
              <a:rPr lang="cs-CZ" dirty="0"/>
              <a:t> </a:t>
            </a:r>
            <a:r>
              <a:rPr lang="cs-CZ" dirty="0" err="1"/>
              <a:t>internal</a:t>
            </a:r>
            <a:r>
              <a:rPr lang="cs-CZ" dirty="0"/>
              <a:t> </a:t>
            </a:r>
            <a:r>
              <a:rPr lang="cs-CZ" dirty="0" err="1"/>
              <a:t>rules</a:t>
            </a:r>
            <a:r>
              <a:rPr lang="cs-CZ" dirty="0"/>
              <a:t>, </a:t>
            </a:r>
          </a:p>
          <a:p>
            <a:pPr marL="514350" indent="-514350" algn="just">
              <a:buAutoNum type="alphaLcParenR"/>
            </a:pPr>
            <a:r>
              <a:rPr lang="cs-CZ" dirty="0"/>
              <a:t>to </a:t>
            </a:r>
            <a:r>
              <a:rPr lang="en-US" dirty="0"/>
              <a:t>pay the </a:t>
            </a:r>
            <a:r>
              <a:rPr lang="cs-CZ" dirty="0"/>
              <a:t>p</a:t>
            </a:r>
            <a:r>
              <a:rPr lang="en-US" dirty="0" err="1"/>
              <a:t>rovider</a:t>
            </a:r>
            <a:r>
              <a:rPr lang="en-US" dirty="0"/>
              <a:t> </a:t>
            </a:r>
            <a:r>
              <a:rPr lang="cs-CZ" dirty="0" err="1"/>
              <a:t>cost</a:t>
            </a:r>
            <a:r>
              <a:rPr lang="cs-CZ" dirty="0"/>
              <a:t> </a:t>
            </a:r>
            <a:r>
              <a:rPr lang="en-US" dirty="0"/>
              <a:t>of health services provided to him with his consent</a:t>
            </a:r>
            <a:endParaRPr lang="cs-CZ" dirty="0"/>
          </a:p>
          <a:p>
            <a:pPr marL="514350" indent="-514350" algn="just">
              <a:buAutoNum type="alphaLcParenR"/>
            </a:pPr>
            <a:r>
              <a:rPr lang="en-US" dirty="0"/>
              <a:t>truthfully inform healthcare professional about the development of health</a:t>
            </a:r>
            <a:r>
              <a:rPr lang="cs-CZ" dirty="0"/>
              <a:t> </a:t>
            </a:r>
            <a:r>
              <a:rPr lang="cs-CZ" dirty="0" err="1"/>
              <a:t>condition</a:t>
            </a:r>
            <a:r>
              <a:rPr lang="en-US" dirty="0"/>
              <a:t>, including information on infectious diseases</a:t>
            </a:r>
            <a:endParaRPr lang="cs-CZ" dirty="0"/>
          </a:p>
          <a:p>
            <a:pPr marL="514350" indent="-514350" algn="just">
              <a:buAutoNum type="alphaLcParenR"/>
            </a:pPr>
            <a:r>
              <a:rPr lang="en-US" dirty="0"/>
              <a:t>not to drink alcohol or </a:t>
            </a:r>
            <a:r>
              <a:rPr lang="cs-CZ" dirty="0"/>
              <a:t>use </a:t>
            </a:r>
            <a:r>
              <a:rPr lang="en-US" dirty="0"/>
              <a:t>other addictive substances during hospitalization and undergo in justified cases</a:t>
            </a:r>
            <a:r>
              <a:rPr lang="cs-CZ" dirty="0"/>
              <a:t> </a:t>
            </a:r>
            <a:r>
              <a:rPr lang="en-US" dirty="0"/>
              <a:t>examination in order to establish whether or not</a:t>
            </a:r>
            <a:r>
              <a:rPr lang="cs-CZ" dirty="0"/>
              <a:t> </a:t>
            </a:r>
            <a:r>
              <a:rPr lang="cs-CZ" dirty="0" err="1"/>
              <a:t>is</a:t>
            </a:r>
            <a:r>
              <a:rPr lang="cs-CZ" dirty="0"/>
              <a:t> </a:t>
            </a:r>
            <a:r>
              <a:rPr lang="cs-CZ" dirty="0" err="1"/>
              <a:t>the</a:t>
            </a:r>
            <a:r>
              <a:rPr lang="cs-CZ" dirty="0"/>
              <a:t> </a:t>
            </a:r>
            <a:r>
              <a:rPr lang="cs-CZ" dirty="0" err="1"/>
              <a:t>patient</a:t>
            </a:r>
            <a:r>
              <a:rPr lang="en-US" dirty="0"/>
              <a:t> under the influence of alcohol or other addictive substances at the discretion of the attending physician</a:t>
            </a:r>
            <a:endParaRPr lang="cs-CZ" dirty="0"/>
          </a:p>
          <a:p>
            <a:pPr marL="0" indent="0">
              <a:buNone/>
            </a:pPr>
            <a:r>
              <a:rPr lang="cs-CZ" dirty="0"/>
              <a:t> </a:t>
            </a:r>
          </a:p>
        </p:txBody>
      </p:sp>
    </p:spTree>
    <p:extLst>
      <p:ext uri="{BB962C8B-B14F-4D97-AF65-F5344CB8AC3E}">
        <p14:creationId xmlns:p14="http://schemas.microsoft.com/office/powerpoint/2010/main" val="37293032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Important</a:t>
            </a:r>
            <a:r>
              <a:rPr lang="cs-CZ" dirty="0"/>
              <a:t> </a:t>
            </a:r>
            <a:r>
              <a:rPr lang="cs-CZ" dirty="0" err="1"/>
              <a:t>international</a:t>
            </a:r>
            <a:r>
              <a:rPr lang="cs-CZ" dirty="0"/>
              <a:t> </a:t>
            </a:r>
            <a:r>
              <a:rPr lang="cs-CZ" dirty="0" err="1"/>
              <a:t>regulations</a:t>
            </a:r>
            <a:endParaRPr lang="cs-CZ" dirty="0"/>
          </a:p>
        </p:txBody>
      </p:sp>
      <p:sp>
        <p:nvSpPr>
          <p:cNvPr id="3" name="Zástupný symbol pro obsah 2"/>
          <p:cNvSpPr>
            <a:spLocks noGrp="1"/>
          </p:cNvSpPr>
          <p:nvPr>
            <p:ph idx="1"/>
          </p:nvPr>
        </p:nvSpPr>
        <p:spPr/>
        <p:txBody>
          <a:bodyPr>
            <a:normAutofit lnSpcReduction="10000"/>
          </a:bodyPr>
          <a:lstStyle/>
          <a:p>
            <a:r>
              <a:rPr lang="cs-CZ" b="1" u="sng" dirty="0" err="1"/>
              <a:t>Convention</a:t>
            </a:r>
            <a:r>
              <a:rPr lang="cs-CZ" b="1" u="sng" dirty="0"/>
              <a:t> on </a:t>
            </a:r>
            <a:r>
              <a:rPr lang="cs-CZ" b="1" u="sng" dirty="0" err="1"/>
              <a:t>Human</a:t>
            </a:r>
            <a:r>
              <a:rPr lang="cs-CZ" b="1" u="sng" dirty="0"/>
              <a:t> </a:t>
            </a:r>
            <a:r>
              <a:rPr lang="cs-CZ" b="1" u="sng" dirty="0" err="1"/>
              <a:t>Rights</a:t>
            </a:r>
            <a:r>
              <a:rPr lang="cs-CZ" b="1" u="sng" dirty="0"/>
              <a:t> and </a:t>
            </a:r>
            <a:r>
              <a:rPr lang="cs-CZ" b="1" u="sng" dirty="0" err="1"/>
              <a:t>Biomedicine</a:t>
            </a:r>
            <a:r>
              <a:rPr lang="cs-CZ" b="1" u="sng" dirty="0"/>
              <a:t> </a:t>
            </a:r>
            <a:r>
              <a:rPr lang="cs-CZ" sz="1400" dirty="0"/>
              <a:t>(</a:t>
            </a:r>
            <a:r>
              <a:rPr lang="cs-CZ" sz="1400" dirty="0" err="1"/>
              <a:t>European</a:t>
            </a:r>
            <a:r>
              <a:rPr lang="cs-CZ" sz="1400" dirty="0"/>
              <a:t> </a:t>
            </a:r>
            <a:r>
              <a:rPr lang="cs-CZ" sz="1400" dirty="0" err="1"/>
              <a:t>Treaty</a:t>
            </a:r>
            <a:r>
              <a:rPr lang="cs-CZ" sz="1400" dirty="0"/>
              <a:t>)</a:t>
            </a:r>
          </a:p>
          <a:p>
            <a:pPr lvl="1"/>
            <a:r>
              <a:rPr lang="cs-CZ" dirty="0" err="1"/>
              <a:t>Consent</a:t>
            </a:r>
            <a:endParaRPr lang="cs-CZ" dirty="0"/>
          </a:p>
          <a:p>
            <a:pPr lvl="1"/>
            <a:endParaRPr lang="cs-CZ" dirty="0"/>
          </a:p>
          <a:p>
            <a:pPr lvl="1"/>
            <a:r>
              <a:rPr lang="en-US" dirty="0"/>
              <a:t>Private life and right to information</a:t>
            </a:r>
            <a:endParaRPr lang="cs-CZ" dirty="0"/>
          </a:p>
          <a:p>
            <a:pPr lvl="1"/>
            <a:endParaRPr lang="cs-CZ" dirty="0"/>
          </a:p>
          <a:p>
            <a:pPr lvl="1"/>
            <a:r>
              <a:rPr lang="cs-CZ" dirty="0" err="1"/>
              <a:t>Human</a:t>
            </a:r>
            <a:r>
              <a:rPr lang="cs-CZ" dirty="0"/>
              <a:t> genome</a:t>
            </a:r>
          </a:p>
          <a:p>
            <a:pPr lvl="1"/>
            <a:endParaRPr lang="cs-CZ" dirty="0"/>
          </a:p>
          <a:p>
            <a:pPr lvl="1"/>
            <a:r>
              <a:rPr lang="cs-CZ" dirty="0" err="1"/>
              <a:t>Scientific</a:t>
            </a:r>
            <a:r>
              <a:rPr lang="cs-CZ" dirty="0"/>
              <a:t> </a:t>
            </a:r>
            <a:r>
              <a:rPr lang="cs-CZ" dirty="0" err="1"/>
              <a:t>research</a:t>
            </a:r>
            <a:endParaRPr lang="cs-CZ" dirty="0"/>
          </a:p>
          <a:p>
            <a:pPr lvl="1"/>
            <a:endParaRPr lang="cs-CZ" dirty="0"/>
          </a:p>
          <a:p>
            <a:pPr lvl="1"/>
            <a:r>
              <a:rPr lang="en-US" dirty="0"/>
              <a:t>Organ and tissue removal from living donors for transplantation purposes</a:t>
            </a:r>
            <a:endParaRPr lang="cs-CZ" dirty="0"/>
          </a:p>
          <a:p>
            <a:pPr lvl="1"/>
            <a:endParaRPr lang="cs-CZ" dirty="0"/>
          </a:p>
          <a:p>
            <a:pPr lvl="1"/>
            <a:r>
              <a:rPr lang="en-US" dirty="0"/>
              <a:t>Prohibition of financial gain and disposal of a part of the human body</a:t>
            </a:r>
            <a:endParaRPr lang="cs-CZ" dirty="0"/>
          </a:p>
          <a:p>
            <a:pPr marL="457200" lvl="1" indent="0">
              <a:buNone/>
            </a:pPr>
            <a:endParaRPr lang="cs-CZ" dirty="0"/>
          </a:p>
        </p:txBody>
      </p:sp>
    </p:spTree>
    <p:extLst>
      <p:ext uri="{BB962C8B-B14F-4D97-AF65-F5344CB8AC3E}">
        <p14:creationId xmlns:p14="http://schemas.microsoft.com/office/powerpoint/2010/main" val="39672008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en-US" dirty="0"/>
              <a:t>Refusal to provide health</a:t>
            </a:r>
            <a:r>
              <a:rPr lang="cs-CZ" dirty="0"/>
              <a:t>care</a:t>
            </a:r>
            <a:r>
              <a:rPr lang="en-US" dirty="0"/>
              <a:t> services</a:t>
            </a:r>
            <a:endParaRPr lang="cs-CZ" dirty="0"/>
          </a:p>
        </p:txBody>
      </p:sp>
      <p:sp>
        <p:nvSpPr>
          <p:cNvPr id="3" name="Podnadpis 2"/>
          <p:cNvSpPr>
            <a:spLocks noGrp="1"/>
          </p:cNvSpPr>
          <p:nvPr>
            <p:ph type="subTitle" idx="1"/>
          </p:nvPr>
        </p:nvSpPr>
        <p:spPr/>
        <p:txBody>
          <a:bodyPr/>
          <a:lstStyle/>
          <a:p>
            <a:endParaRPr lang="cs-CZ" dirty="0"/>
          </a:p>
        </p:txBody>
      </p:sp>
    </p:spTree>
    <p:extLst>
      <p:ext uri="{BB962C8B-B14F-4D97-AF65-F5344CB8AC3E}">
        <p14:creationId xmlns:p14="http://schemas.microsoft.com/office/powerpoint/2010/main" val="17232393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I</a:t>
            </a:r>
            <a:r>
              <a:rPr lang="en-US" dirty="0"/>
              <a:t>t is </a:t>
            </a:r>
            <a:r>
              <a:rPr lang="cs-CZ" dirty="0" err="1"/>
              <a:t>important</a:t>
            </a:r>
            <a:r>
              <a:rPr lang="en-US" dirty="0"/>
              <a:t> to distinguish</a:t>
            </a:r>
            <a:endParaRPr lang="cs-CZ" dirty="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3897218578"/>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91725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870701386"/>
              </p:ext>
            </p:extLst>
          </p:nvPr>
        </p:nvGraphicFramePr>
        <p:xfrm>
          <a:off x="838200" y="365125"/>
          <a:ext cx="10515600" cy="13255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Zástupný symbol pro obsah 2"/>
          <p:cNvSpPr>
            <a:spLocks noGrp="1"/>
          </p:cNvSpPr>
          <p:nvPr>
            <p:ph idx="1"/>
          </p:nvPr>
        </p:nvSpPr>
        <p:spPr/>
        <p:txBody>
          <a:bodyPr>
            <a:normAutofit/>
          </a:bodyPr>
          <a:lstStyle/>
          <a:p>
            <a:r>
              <a:rPr lang="cs-CZ" dirty="0"/>
              <a:t>T</a:t>
            </a:r>
            <a:r>
              <a:rPr lang="en-US" dirty="0" err="1"/>
              <a:t>ransfer</a:t>
            </a:r>
            <a:r>
              <a:rPr lang="en-US" dirty="0"/>
              <a:t> the patient to another </a:t>
            </a:r>
            <a:r>
              <a:rPr lang="cs-CZ" dirty="0" err="1"/>
              <a:t>health</a:t>
            </a:r>
            <a:r>
              <a:rPr lang="en-US" dirty="0"/>
              <a:t>care provider</a:t>
            </a:r>
          </a:p>
          <a:p>
            <a:r>
              <a:rPr lang="cs-CZ" dirty="0" err="1"/>
              <a:t>There</a:t>
            </a:r>
            <a:r>
              <a:rPr lang="cs-CZ" dirty="0"/>
              <a:t> are no </a:t>
            </a:r>
            <a:r>
              <a:rPr lang="cs-CZ" dirty="0" err="1"/>
              <a:t>longer</a:t>
            </a:r>
            <a:r>
              <a:rPr lang="cs-CZ" dirty="0"/>
              <a:t> </a:t>
            </a:r>
            <a:r>
              <a:rPr lang="cs-CZ" dirty="0" err="1"/>
              <a:t>reasons</a:t>
            </a:r>
            <a:r>
              <a:rPr lang="cs-CZ" dirty="0"/>
              <a:t> </a:t>
            </a:r>
            <a:r>
              <a:rPr lang="en-US" dirty="0"/>
              <a:t>for the provision of health</a:t>
            </a:r>
            <a:r>
              <a:rPr lang="cs-CZ" dirty="0"/>
              <a:t>care</a:t>
            </a:r>
            <a:r>
              <a:rPr lang="en-US" dirty="0"/>
              <a:t> services</a:t>
            </a:r>
            <a:r>
              <a:rPr lang="cs-CZ" dirty="0"/>
              <a:t>; </a:t>
            </a:r>
            <a:r>
              <a:rPr lang="en-US" dirty="0"/>
              <a:t>does not apply in the case of </a:t>
            </a:r>
            <a:r>
              <a:rPr lang="cs-CZ" dirty="0" err="1"/>
              <a:t>the</a:t>
            </a:r>
            <a:r>
              <a:rPr lang="cs-CZ" dirty="0"/>
              <a:t> </a:t>
            </a:r>
            <a:r>
              <a:rPr lang="en-US" dirty="0"/>
              <a:t>registering provider</a:t>
            </a:r>
          </a:p>
          <a:p>
            <a:r>
              <a:rPr lang="cs-CZ" dirty="0"/>
              <a:t>P</a:t>
            </a:r>
            <a:r>
              <a:rPr lang="en-US" dirty="0" err="1"/>
              <a:t>atient</a:t>
            </a:r>
            <a:r>
              <a:rPr lang="en-US" dirty="0"/>
              <a:t> </a:t>
            </a:r>
            <a:endParaRPr lang="cs-CZ" dirty="0"/>
          </a:p>
          <a:p>
            <a:pPr lvl="1"/>
            <a:r>
              <a:rPr lang="en-US" dirty="0"/>
              <a:t>refuse</a:t>
            </a:r>
            <a:r>
              <a:rPr lang="cs-CZ" dirty="0"/>
              <a:t> t</a:t>
            </a:r>
            <a:r>
              <a:rPr lang="en-US" dirty="0"/>
              <a:t>he provision of all health</a:t>
            </a:r>
            <a:r>
              <a:rPr lang="cs-CZ" dirty="0"/>
              <a:t>care</a:t>
            </a:r>
            <a:r>
              <a:rPr lang="en-US" dirty="0"/>
              <a:t> services</a:t>
            </a:r>
            <a:r>
              <a:rPr lang="cs-CZ" dirty="0"/>
              <a:t>,</a:t>
            </a:r>
          </a:p>
          <a:p>
            <a:pPr lvl="1"/>
            <a:r>
              <a:rPr lang="en-US" dirty="0"/>
              <a:t>severely restricts the rights of other patients</a:t>
            </a:r>
          </a:p>
          <a:p>
            <a:pPr lvl="1"/>
            <a:r>
              <a:rPr lang="cs-CZ" dirty="0"/>
              <a:t>d</a:t>
            </a:r>
            <a:r>
              <a:rPr lang="en-US" dirty="0" err="1"/>
              <a:t>eliberately</a:t>
            </a:r>
            <a:r>
              <a:rPr lang="en-US" dirty="0"/>
              <a:t> and systematically fails to comply with the proposed individual medical procedure, if </a:t>
            </a:r>
            <a:r>
              <a:rPr lang="cs-CZ" dirty="0"/>
              <a:t>he </a:t>
            </a:r>
            <a:r>
              <a:rPr lang="en-US" dirty="0"/>
              <a:t>gave </a:t>
            </a:r>
            <a:r>
              <a:rPr lang="cs-CZ" dirty="0"/>
              <a:t>his </a:t>
            </a:r>
            <a:r>
              <a:rPr lang="en-US" dirty="0"/>
              <a:t>consent</a:t>
            </a:r>
            <a:r>
              <a:rPr lang="cs-CZ" dirty="0"/>
              <a:t> to </a:t>
            </a:r>
            <a:r>
              <a:rPr lang="en-US" dirty="0"/>
              <a:t>the provision of health services</a:t>
            </a:r>
            <a:r>
              <a:rPr lang="cs-CZ" dirty="0"/>
              <a:t>, </a:t>
            </a:r>
          </a:p>
          <a:p>
            <a:pPr lvl="1"/>
            <a:r>
              <a:rPr lang="cs-CZ" dirty="0" err="1"/>
              <a:t>does</a:t>
            </a:r>
            <a:r>
              <a:rPr lang="cs-CZ" dirty="0"/>
              <a:t> not </a:t>
            </a:r>
            <a:r>
              <a:rPr lang="cs-CZ" dirty="0" err="1"/>
              <a:t>follow</a:t>
            </a:r>
            <a:r>
              <a:rPr lang="cs-CZ" dirty="0"/>
              <a:t> </a:t>
            </a:r>
            <a:r>
              <a:rPr lang="cs-CZ" dirty="0" err="1"/>
              <a:t>internal</a:t>
            </a:r>
            <a:r>
              <a:rPr lang="cs-CZ" dirty="0"/>
              <a:t> </a:t>
            </a:r>
            <a:r>
              <a:rPr lang="cs-CZ" dirty="0" err="1"/>
              <a:t>rulles</a:t>
            </a:r>
            <a:endParaRPr lang="cs-CZ" dirty="0"/>
          </a:p>
          <a:p>
            <a:pPr lvl="1"/>
            <a:r>
              <a:rPr lang="cs-CZ" dirty="0" err="1"/>
              <a:t>does</a:t>
            </a:r>
            <a:r>
              <a:rPr lang="cs-CZ" dirty="0"/>
              <a:t> not </a:t>
            </a:r>
            <a:r>
              <a:rPr lang="cs-CZ" dirty="0" err="1"/>
              <a:t>cooperate</a:t>
            </a:r>
            <a:r>
              <a:rPr lang="cs-CZ" dirty="0"/>
              <a:t>; </a:t>
            </a:r>
          </a:p>
        </p:txBody>
      </p:sp>
    </p:spTree>
    <p:extLst>
      <p:ext uri="{BB962C8B-B14F-4D97-AF65-F5344CB8AC3E}">
        <p14:creationId xmlns:p14="http://schemas.microsoft.com/office/powerpoint/2010/main" val="31560706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13">
            <a:extLst>
              <a:ext uri="{FF2B5EF4-FFF2-40B4-BE49-F238E27FC236}">
                <a16:creationId xmlns:a16="http://schemas.microsoft.com/office/drawing/2014/main" id="{968EB073-27D4-42DD-B533-EFFE0B20BB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5803871" y="0"/>
            <a:ext cx="6388129"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p:cNvSpPr>
            <a:spLocks noGrp="1"/>
          </p:cNvSpPr>
          <p:nvPr>
            <p:ph type="ctrTitle"/>
          </p:nvPr>
        </p:nvSpPr>
        <p:spPr>
          <a:xfrm>
            <a:off x="6745735" y="640081"/>
            <a:ext cx="4806184" cy="3637373"/>
          </a:xfrm>
          <a:noFill/>
          <a:scene3d>
            <a:camera prst="orthographicFront">
              <a:rot lat="0" lon="0" rev="0"/>
            </a:camera>
            <a:lightRig rig="brightRoom" dir="t">
              <a:rot lat="0" lon="0" rev="600000"/>
            </a:lightRig>
          </a:scene3d>
        </p:spPr>
        <p:style>
          <a:lnRef idx="3">
            <a:schemeClr val="lt1"/>
          </a:lnRef>
          <a:fillRef idx="1">
            <a:schemeClr val="accent6"/>
          </a:fillRef>
          <a:effectRef idx="1">
            <a:schemeClr val="accent6"/>
          </a:effectRef>
          <a:fontRef idx="minor">
            <a:schemeClr val="lt1"/>
          </a:fontRef>
        </p:style>
        <p:txBody>
          <a:bodyPr>
            <a:normAutofit/>
          </a:bodyPr>
          <a:lstStyle/>
          <a:p>
            <a:pPr algn="l"/>
            <a:r>
              <a:rPr lang="cs-CZ">
                <a:ln w="0"/>
                <a:solidFill>
                  <a:schemeClr val="bg1"/>
                </a:solidFill>
                <a:effectLst>
                  <a:outerShdw blurRad="38100" dist="19050" dir="2700000" algn="tl" rotWithShape="0">
                    <a:schemeClr val="dk1">
                      <a:alpha val="40000"/>
                    </a:schemeClr>
                  </a:outerShdw>
                </a:effectLst>
              </a:rPr>
              <a:t>P</a:t>
            </a:r>
            <a:r>
              <a:rPr lang="en-US">
                <a:ln w="0"/>
                <a:solidFill>
                  <a:schemeClr val="bg1"/>
                </a:solidFill>
                <a:effectLst>
                  <a:outerShdw blurRad="38100" dist="19050" dir="2700000" algn="tl" rotWithShape="0">
                    <a:schemeClr val="dk1">
                      <a:alpha val="40000"/>
                    </a:schemeClr>
                  </a:outerShdw>
                </a:effectLst>
              </a:rPr>
              <a:t>rivacy and confidentiality of medical</a:t>
            </a:r>
            <a:br>
              <a:rPr lang="en-US">
                <a:ln w="0"/>
                <a:solidFill>
                  <a:schemeClr val="bg1"/>
                </a:solidFill>
                <a:effectLst>
                  <a:outerShdw blurRad="38100" dist="19050" dir="2700000" algn="tl" rotWithShape="0">
                    <a:schemeClr val="dk1">
                      <a:alpha val="40000"/>
                    </a:schemeClr>
                  </a:outerShdw>
                </a:effectLst>
              </a:rPr>
            </a:br>
            <a:r>
              <a:rPr lang="en-US">
                <a:ln w="0"/>
                <a:solidFill>
                  <a:schemeClr val="bg1"/>
                </a:solidFill>
                <a:effectLst>
                  <a:outerShdw blurRad="38100" dist="19050" dir="2700000" algn="tl" rotWithShape="0">
                    <a:schemeClr val="dk1">
                      <a:alpha val="40000"/>
                    </a:schemeClr>
                  </a:outerShdw>
                </a:effectLst>
              </a:rPr>
              <a:t>information</a:t>
            </a:r>
            <a:endParaRPr lang="cs-CZ">
              <a:ln w="0"/>
              <a:solidFill>
                <a:schemeClr val="bg1"/>
              </a:solidFill>
              <a:effectLst>
                <a:outerShdw blurRad="38100" dist="19050" dir="2700000" algn="tl" rotWithShape="0">
                  <a:schemeClr val="dk1">
                    <a:alpha val="40000"/>
                  </a:schemeClr>
                </a:outerShdw>
              </a:effectLst>
            </a:endParaRPr>
          </a:p>
        </p:txBody>
      </p:sp>
      <p:pic>
        <p:nvPicPr>
          <p:cNvPr id="6" name="Obrázek 5" descr="Obsah obrázku text, kniha&#10;&#10;Popis byl vytvořen automaticky">
            <a:extLst>
              <a:ext uri="{FF2B5EF4-FFF2-40B4-BE49-F238E27FC236}">
                <a16:creationId xmlns:a16="http://schemas.microsoft.com/office/drawing/2014/main" id="{6F70714C-A0B0-4133-B1B6-9F2AE7553285}"/>
              </a:ext>
            </a:extLst>
          </p:cNvPr>
          <p:cNvPicPr>
            <a:picLocks noChangeAspect="1"/>
          </p:cNvPicPr>
          <p:nvPr/>
        </p:nvPicPr>
        <p:blipFill rotWithShape="1">
          <a:blip r:embed="rId2">
            <a:extLst>
              <a:ext uri="{28A0092B-C50C-407E-A947-70E740481C1C}">
                <a14:useLocalDpi xmlns:a14="http://schemas.microsoft.com/office/drawing/2010/main" val="0"/>
              </a:ext>
            </a:extLst>
          </a:blip>
          <a:srcRect r="1896"/>
          <a:stretch/>
        </p:blipFill>
        <p:spPr>
          <a:xfrm>
            <a:off x="20" y="10"/>
            <a:ext cx="6105635" cy="6857990"/>
          </a:xfrm>
          <a:prstGeom prst="rect">
            <a:avLst/>
          </a:prstGeom>
        </p:spPr>
      </p:pic>
    </p:spTree>
    <p:extLst>
      <p:ext uri="{BB962C8B-B14F-4D97-AF65-F5344CB8AC3E}">
        <p14:creationId xmlns:p14="http://schemas.microsoft.com/office/powerpoint/2010/main" val="14774518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br>
              <a:rPr lang="en-US" dirty="0"/>
            </a:br>
            <a:r>
              <a:rPr lang="en-US" dirty="0"/>
              <a:t>Importance of information and privacy today</a:t>
            </a:r>
            <a:br>
              <a:rPr lang="en-US" dirty="0"/>
            </a:br>
            <a:endParaRPr lang="cs-CZ" dirty="0"/>
          </a:p>
        </p:txBody>
      </p:sp>
      <p:sp>
        <p:nvSpPr>
          <p:cNvPr id="3" name="Zástupný symbol pro obsah 2"/>
          <p:cNvSpPr>
            <a:spLocks noGrp="1"/>
          </p:cNvSpPr>
          <p:nvPr>
            <p:ph idx="1"/>
          </p:nvPr>
        </p:nvSpPr>
        <p:spPr/>
        <p:txBody>
          <a:bodyPr/>
          <a:lstStyle/>
          <a:p>
            <a:r>
              <a:rPr lang="en-US" dirty="0"/>
              <a:t>Our society as a society of information</a:t>
            </a:r>
            <a:r>
              <a:rPr lang="cs-CZ" dirty="0"/>
              <a:t>, </a:t>
            </a:r>
            <a:r>
              <a:rPr lang="en-US" dirty="0"/>
              <a:t>more and more people are engaged in processing</a:t>
            </a:r>
            <a:r>
              <a:rPr lang="cs-CZ" dirty="0"/>
              <a:t> </a:t>
            </a:r>
            <a:r>
              <a:rPr lang="cs-CZ" dirty="0" err="1"/>
              <a:t>of</a:t>
            </a:r>
            <a:r>
              <a:rPr lang="en-US" dirty="0"/>
              <a:t> information in their profession</a:t>
            </a:r>
            <a:endParaRPr lang="cs-CZ" dirty="0"/>
          </a:p>
          <a:p>
            <a:endParaRPr lang="cs-CZ" dirty="0"/>
          </a:p>
          <a:p>
            <a:r>
              <a:rPr lang="cs-CZ" dirty="0" err="1"/>
              <a:t>Information</a:t>
            </a:r>
            <a:r>
              <a:rPr lang="cs-CZ" dirty="0"/>
              <a:t> as a </a:t>
            </a:r>
            <a:r>
              <a:rPr lang="cs-CZ" dirty="0" err="1"/>
              <a:t>commodity</a:t>
            </a:r>
            <a:endParaRPr lang="cs-CZ" dirty="0"/>
          </a:p>
          <a:p>
            <a:endParaRPr lang="cs-CZ" dirty="0"/>
          </a:p>
          <a:p>
            <a:r>
              <a:rPr lang="en-US" dirty="0"/>
              <a:t>Some information touches the personal spheres of individuals</a:t>
            </a:r>
            <a:endParaRPr lang="cs-CZ" dirty="0"/>
          </a:p>
          <a:p>
            <a:endParaRPr lang="cs-CZ" dirty="0"/>
          </a:p>
          <a:p>
            <a:r>
              <a:rPr lang="en-US" dirty="0"/>
              <a:t>Privacy becomes one of the most discussed aspects of human life</a:t>
            </a:r>
            <a:endParaRPr lang="cs-CZ" dirty="0"/>
          </a:p>
        </p:txBody>
      </p:sp>
    </p:spTree>
    <p:extLst>
      <p:ext uri="{BB962C8B-B14F-4D97-AF65-F5344CB8AC3E}">
        <p14:creationId xmlns:p14="http://schemas.microsoft.com/office/powerpoint/2010/main" val="19362362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The</a:t>
            </a:r>
            <a:r>
              <a:rPr lang="cs-CZ" dirty="0"/>
              <a:t> </a:t>
            </a:r>
            <a:r>
              <a:rPr lang="cs-CZ" dirty="0" err="1"/>
              <a:t>requirement</a:t>
            </a:r>
            <a:r>
              <a:rPr lang="cs-CZ" dirty="0"/>
              <a:t> </a:t>
            </a:r>
            <a:r>
              <a:rPr lang="cs-CZ" dirty="0" err="1"/>
              <a:t>of</a:t>
            </a:r>
            <a:r>
              <a:rPr lang="cs-CZ" dirty="0"/>
              <a:t> </a:t>
            </a:r>
            <a:r>
              <a:rPr lang="cs-CZ" dirty="0" err="1"/>
              <a:t>ethics</a:t>
            </a:r>
            <a:endParaRPr lang="cs-CZ" dirty="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2787184332"/>
              </p:ext>
            </p:extLst>
          </p:nvPr>
        </p:nvGraphicFramePr>
        <p:xfrm>
          <a:off x="569495" y="1836822"/>
          <a:ext cx="10515600" cy="45158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8627911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Special sensitivity of health information</a:t>
            </a:r>
            <a:endParaRPr lang="cs-CZ" dirty="0"/>
          </a:p>
        </p:txBody>
      </p:sp>
      <p:graphicFrame>
        <p:nvGraphicFramePr>
          <p:cNvPr id="5" name="Zástupný obsah 4">
            <a:extLst>
              <a:ext uri="{FF2B5EF4-FFF2-40B4-BE49-F238E27FC236}">
                <a16:creationId xmlns:a16="http://schemas.microsoft.com/office/drawing/2014/main" id="{56E8B351-A09C-407A-BB28-3EDAA60822D0}"/>
              </a:ext>
            </a:extLst>
          </p:cNvPr>
          <p:cNvGraphicFramePr>
            <a:graphicFrameLocks noGrp="1"/>
          </p:cNvGraphicFramePr>
          <p:nvPr>
            <p:ph idx="1"/>
            <p:extLst>
              <p:ext uri="{D42A27DB-BD31-4B8C-83A1-F6EECF244321}">
                <p14:modId xmlns:p14="http://schemas.microsoft.com/office/powerpoint/2010/main" val="2140655893"/>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572201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The legal concept of privacy</a:t>
            </a:r>
            <a:endParaRPr lang="cs-CZ" dirty="0"/>
          </a:p>
        </p:txBody>
      </p:sp>
      <p:sp>
        <p:nvSpPr>
          <p:cNvPr id="4" name="Zástupný symbol pro text 3"/>
          <p:cNvSpPr>
            <a:spLocks noGrp="1"/>
          </p:cNvSpPr>
          <p:nvPr>
            <p:ph type="body" idx="1"/>
          </p:nvPr>
        </p:nvSpPr>
        <p:spPr/>
        <p:txBody>
          <a:bodyPr/>
          <a:lstStyle/>
          <a:p>
            <a:endParaRPr lang="cs-CZ"/>
          </a:p>
        </p:txBody>
      </p:sp>
    </p:spTree>
    <p:extLst>
      <p:ext uri="{BB962C8B-B14F-4D97-AF65-F5344CB8AC3E}">
        <p14:creationId xmlns:p14="http://schemas.microsoft.com/office/powerpoint/2010/main" val="96844962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Charter of Fundamental Rights and Freedoms (Art. 10)</a:t>
            </a:r>
            <a:endParaRPr lang="cs-CZ" dirty="0"/>
          </a:p>
        </p:txBody>
      </p:sp>
      <p:sp>
        <p:nvSpPr>
          <p:cNvPr id="3" name="Zástupný symbol pro obsah 2"/>
          <p:cNvSpPr>
            <a:spLocks noGrp="1"/>
          </p:cNvSpPr>
          <p:nvPr>
            <p:ph idx="1"/>
          </p:nvPr>
        </p:nvSpPr>
        <p:spPr/>
        <p:txBody>
          <a:bodyPr>
            <a:normAutofit/>
          </a:bodyPr>
          <a:lstStyle/>
          <a:p>
            <a:pPr lvl="0"/>
            <a:endParaRPr lang="cs-CZ" dirty="0"/>
          </a:p>
          <a:p>
            <a:pPr lvl="0"/>
            <a:r>
              <a:rPr lang="en-US" dirty="0"/>
              <a:t>Everyone has the right to preserve his dignity, honor, reputation and protect his name.</a:t>
            </a:r>
            <a:endParaRPr lang="cs-CZ" dirty="0"/>
          </a:p>
          <a:p>
            <a:pPr lvl="0"/>
            <a:endParaRPr lang="cs-CZ" dirty="0"/>
          </a:p>
          <a:p>
            <a:r>
              <a:rPr lang="en-US" dirty="0"/>
              <a:t>Everyone has the right to protection against unauthorized intrusion into private and family life.</a:t>
            </a:r>
            <a:endParaRPr lang="cs-CZ" dirty="0"/>
          </a:p>
          <a:p>
            <a:endParaRPr lang="cs-CZ" dirty="0"/>
          </a:p>
          <a:p>
            <a:r>
              <a:rPr lang="en-US" dirty="0"/>
              <a:t>Everyone has the right to protection against unauthorized gathering, publication or other misuse of his personal data</a:t>
            </a:r>
            <a:endParaRPr lang="cs-CZ" dirty="0"/>
          </a:p>
          <a:p>
            <a:pPr lvl="0"/>
            <a:endParaRPr lang="cs-CZ" dirty="0"/>
          </a:p>
        </p:txBody>
      </p:sp>
    </p:spTree>
    <p:extLst>
      <p:ext uri="{BB962C8B-B14F-4D97-AF65-F5344CB8AC3E}">
        <p14:creationId xmlns:p14="http://schemas.microsoft.com/office/powerpoint/2010/main" val="21798086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Privacy</a:t>
            </a:r>
            <a:endParaRPr lang="cs-CZ" dirty="0"/>
          </a:p>
        </p:txBody>
      </p:sp>
      <p:graphicFrame>
        <p:nvGraphicFramePr>
          <p:cNvPr id="4" name="Zástupný obsah 3">
            <a:extLst>
              <a:ext uri="{FF2B5EF4-FFF2-40B4-BE49-F238E27FC236}">
                <a16:creationId xmlns:a16="http://schemas.microsoft.com/office/drawing/2014/main" id="{9FBBE0BA-F37D-4E68-9769-DD6AC78A0118}"/>
              </a:ext>
            </a:extLst>
          </p:cNvPr>
          <p:cNvGraphicFramePr>
            <a:graphicFrameLocks noGrp="1"/>
          </p:cNvGraphicFramePr>
          <p:nvPr>
            <p:ph idx="1"/>
            <p:extLst>
              <p:ext uri="{D42A27DB-BD31-4B8C-83A1-F6EECF244321}">
                <p14:modId xmlns:p14="http://schemas.microsoft.com/office/powerpoint/2010/main" val="1173800914"/>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007497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E95D989-81FA-4BAD-9AD5-E46CEDA91B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3" cy="6858000"/>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Nadpis 3"/>
          <p:cNvSpPr>
            <a:spLocks noGrp="1"/>
          </p:cNvSpPr>
          <p:nvPr>
            <p:ph type="title"/>
          </p:nvPr>
        </p:nvSpPr>
        <p:spPr>
          <a:xfrm>
            <a:off x="838200" y="811161"/>
            <a:ext cx="3335594" cy="5403370"/>
          </a:xfrm>
        </p:spPr>
        <p:txBody>
          <a:bodyPr>
            <a:normAutofit/>
          </a:bodyPr>
          <a:lstStyle/>
          <a:p>
            <a:r>
              <a:rPr lang="cs-CZ" dirty="0" err="1">
                <a:solidFill>
                  <a:srgbClr val="FFFFFF"/>
                </a:solidFill>
              </a:rPr>
              <a:t>National</a:t>
            </a:r>
            <a:r>
              <a:rPr lang="cs-CZ" dirty="0">
                <a:solidFill>
                  <a:srgbClr val="FFFFFF"/>
                </a:solidFill>
              </a:rPr>
              <a:t> </a:t>
            </a:r>
            <a:r>
              <a:rPr lang="cs-CZ" dirty="0" err="1">
                <a:solidFill>
                  <a:srgbClr val="FFFFFF"/>
                </a:solidFill>
              </a:rPr>
              <a:t>regulations</a:t>
            </a:r>
            <a:r>
              <a:rPr lang="cs-CZ" dirty="0">
                <a:solidFill>
                  <a:srgbClr val="FFFFFF"/>
                </a:solidFill>
              </a:rPr>
              <a:t> (Czech Republic)</a:t>
            </a:r>
          </a:p>
        </p:txBody>
      </p:sp>
      <p:sp>
        <p:nvSpPr>
          <p:cNvPr id="13" name="Rectangle 12">
            <a:extLst>
              <a:ext uri="{FF2B5EF4-FFF2-40B4-BE49-F238E27FC236}">
                <a16:creationId xmlns:a16="http://schemas.microsoft.com/office/drawing/2014/main" id="{156189E5-8A3E-4CFD-B71B-CCD0F8495E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4293" y="0"/>
            <a:ext cx="142074" cy="6858000"/>
          </a:xfrm>
          <a:prstGeom prst="rect">
            <a:avLst/>
          </a:prstGeom>
          <a:solidFill>
            <a:schemeClr val="tx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6" name="Zástupný symbol pro obsah 5"/>
          <p:cNvGraphicFramePr>
            <a:graphicFrameLocks noGrp="1"/>
          </p:cNvGraphicFramePr>
          <p:nvPr>
            <p:ph idx="1"/>
            <p:extLst>
              <p:ext uri="{D42A27DB-BD31-4B8C-83A1-F6EECF244321}">
                <p14:modId xmlns:p14="http://schemas.microsoft.com/office/powerpoint/2010/main" val="2971003364"/>
              </p:ext>
            </p:extLst>
          </p:nvPr>
        </p:nvGraphicFramePr>
        <p:xfrm>
          <a:off x="5783262" y="642937"/>
          <a:ext cx="6089650" cy="55721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6559774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err="1"/>
              <a:t>Personal</a:t>
            </a:r>
            <a:r>
              <a:rPr lang="cs-CZ" dirty="0"/>
              <a:t> </a:t>
            </a:r>
            <a:r>
              <a:rPr lang="cs-CZ" dirty="0" err="1"/>
              <a:t>rights</a:t>
            </a:r>
            <a:endParaRPr lang="cs-CZ" dirty="0"/>
          </a:p>
        </p:txBody>
      </p:sp>
      <p:graphicFrame>
        <p:nvGraphicFramePr>
          <p:cNvPr id="4" name="Zástupný obsah 3">
            <a:extLst>
              <a:ext uri="{FF2B5EF4-FFF2-40B4-BE49-F238E27FC236}">
                <a16:creationId xmlns:a16="http://schemas.microsoft.com/office/drawing/2014/main" id="{ED724215-FBA0-414D-9842-67BB88B22A5A}"/>
              </a:ext>
            </a:extLst>
          </p:cNvPr>
          <p:cNvGraphicFramePr>
            <a:graphicFrameLocks noGrp="1"/>
          </p:cNvGraphicFramePr>
          <p:nvPr>
            <p:ph idx="1"/>
            <p:extLst>
              <p:ext uri="{D42A27DB-BD31-4B8C-83A1-F6EECF244321}">
                <p14:modId xmlns:p14="http://schemas.microsoft.com/office/powerpoint/2010/main" val="3007671441"/>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7773466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Specific</a:t>
            </a:r>
            <a:r>
              <a:rPr lang="cs-CZ" dirty="0"/>
              <a:t> </a:t>
            </a:r>
            <a:r>
              <a:rPr lang="cs-CZ" dirty="0" err="1"/>
              <a:t>regulations</a:t>
            </a:r>
            <a:r>
              <a:rPr lang="cs-CZ" dirty="0"/>
              <a:t> in </a:t>
            </a:r>
            <a:r>
              <a:rPr lang="cs-CZ" dirty="0" err="1"/>
              <a:t>healthcare</a:t>
            </a:r>
            <a:endParaRPr lang="cs-CZ" dirty="0"/>
          </a:p>
        </p:txBody>
      </p:sp>
      <p:graphicFrame>
        <p:nvGraphicFramePr>
          <p:cNvPr id="4" name="Zástupný obsah 3">
            <a:extLst>
              <a:ext uri="{FF2B5EF4-FFF2-40B4-BE49-F238E27FC236}">
                <a16:creationId xmlns:a16="http://schemas.microsoft.com/office/drawing/2014/main" id="{FAB369A3-45F2-4924-800A-6666545016C8}"/>
              </a:ext>
            </a:extLst>
          </p:cNvPr>
          <p:cNvGraphicFramePr>
            <a:graphicFrameLocks noGrp="1"/>
          </p:cNvGraphicFramePr>
          <p:nvPr>
            <p:ph idx="1"/>
            <p:extLst>
              <p:ext uri="{D42A27DB-BD31-4B8C-83A1-F6EECF244321}">
                <p14:modId xmlns:p14="http://schemas.microsoft.com/office/powerpoint/2010/main" val="895985251"/>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4449839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The rules of the Civil Code</a:t>
            </a:r>
            <a:endParaRPr lang="cs-CZ" dirty="0"/>
          </a:p>
        </p:txBody>
      </p:sp>
      <p:graphicFrame>
        <p:nvGraphicFramePr>
          <p:cNvPr id="4" name="Zástupný obsah 3">
            <a:extLst>
              <a:ext uri="{FF2B5EF4-FFF2-40B4-BE49-F238E27FC236}">
                <a16:creationId xmlns:a16="http://schemas.microsoft.com/office/drawing/2014/main" id="{70B71D49-84F0-4C4A-B6B6-DBF500592BDD}"/>
              </a:ext>
            </a:extLst>
          </p:cNvPr>
          <p:cNvGraphicFramePr>
            <a:graphicFrameLocks noGrp="1"/>
          </p:cNvGraphicFramePr>
          <p:nvPr>
            <p:ph idx="1"/>
            <p:extLst>
              <p:ext uri="{D42A27DB-BD31-4B8C-83A1-F6EECF244321}">
                <p14:modId xmlns:p14="http://schemas.microsoft.com/office/powerpoint/2010/main" val="3493568286"/>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2022264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a:xfrm>
            <a:off x="762001" y="803325"/>
            <a:ext cx="5314536" cy="1325563"/>
          </a:xfrm>
        </p:spPr>
        <p:txBody>
          <a:bodyPr>
            <a:normAutofit/>
          </a:bodyPr>
          <a:lstStyle/>
          <a:p>
            <a:r>
              <a:rPr lang="cs-CZ" dirty="0" err="1"/>
              <a:t>Protection</a:t>
            </a:r>
            <a:r>
              <a:rPr lang="cs-CZ" dirty="0"/>
              <a:t> </a:t>
            </a:r>
            <a:r>
              <a:rPr lang="cs-CZ" dirty="0" err="1"/>
              <a:t>of</a:t>
            </a:r>
            <a:r>
              <a:rPr lang="cs-CZ" dirty="0"/>
              <a:t> </a:t>
            </a:r>
            <a:r>
              <a:rPr lang="cs-CZ" dirty="0" err="1"/>
              <a:t>human</a:t>
            </a:r>
            <a:r>
              <a:rPr lang="cs-CZ" dirty="0"/>
              <a:t> </a:t>
            </a:r>
            <a:r>
              <a:rPr lang="cs-CZ" dirty="0" err="1"/>
              <a:t>appearance</a:t>
            </a:r>
            <a:endParaRPr lang="cs-CZ" dirty="0"/>
          </a:p>
        </p:txBody>
      </p:sp>
      <p:sp>
        <p:nvSpPr>
          <p:cNvPr id="10" name="Freeform: Shape 9">
            <a:extLst>
              <a:ext uri="{FF2B5EF4-FFF2-40B4-BE49-F238E27FC236}">
                <a16:creationId xmlns:a16="http://schemas.microsoft.com/office/drawing/2014/main" id="{CF62D2A7-8207-488C-9F46-316BA81A16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582780" y="-2008"/>
            <a:ext cx="5609220" cy="5840278"/>
          </a:xfrm>
          <a:custGeom>
            <a:avLst/>
            <a:gdLst>
              <a:gd name="connsiteX0" fmla="*/ 0 w 5609220"/>
              <a:gd name="connsiteY0" fmla="*/ 0 h 5840278"/>
              <a:gd name="connsiteX1" fmla="*/ 4637091 w 5609220"/>
              <a:gd name="connsiteY1" fmla="*/ 0 h 5840278"/>
              <a:gd name="connsiteX2" fmla="*/ 4822569 w 5609220"/>
              <a:gd name="connsiteY2" fmla="*/ 204077 h 5840278"/>
              <a:gd name="connsiteX3" fmla="*/ 5609220 w 5609220"/>
              <a:gd name="connsiteY3" fmla="*/ 2395363 h 5840278"/>
              <a:gd name="connsiteX4" fmla="*/ 2164305 w 5609220"/>
              <a:gd name="connsiteY4" fmla="*/ 5840278 h 5840278"/>
              <a:gd name="connsiteX5" fmla="*/ 238220 w 5609220"/>
              <a:gd name="connsiteY5" fmla="*/ 5251941 h 5840278"/>
              <a:gd name="connsiteX6" fmla="*/ 0 w 5609220"/>
              <a:gd name="connsiteY6" fmla="*/ 5073803 h 58402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609220" h="5840278">
                <a:moveTo>
                  <a:pt x="0" y="0"/>
                </a:moveTo>
                <a:lnTo>
                  <a:pt x="4637091" y="0"/>
                </a:lnTo>
                <a:lnTo>
                  <a:pt x="4822569" y="204077"/>
                </a:lnTo>
                <a:cubicBezTo>
                  <a:pt x="5314007" y="799562"/>
                  <a:pt x="5609220" y="1562987"/>
                  <a:pt x="5609220" y="2395363"/>
                </a:cubicBezTo>
                <a:cubicBezTo>
                  <a:pt x="5609220" y="4297937"/>
                  <a:pt x="4066879" y="5840278"/>
                  <a:pt x="2164305" y="5840278"/>
                </a:cubicBezTo>
                <a:cubicBezTo>
                  <a:pt x="1450840" y="5840278"/>
                  <a:pt x="788032" y="5623387"/>
                  <a:pt x="238220" y="5251941"/>
                </a:cubicBezTo>
                <a:lnTo>
                  <a:pt x="0" y="5073803"/>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3" name="Obrázek 2">
            <a:extLst>
              <a:ext uri="{FF2B5EF4-FFF2-40B4-BE49-F238E27FC236}">
                <a16:creationId xmlns:a16="http://schemas.microsoft.com/office/drawing/2014/main" id="{88D0C469-8933-464F-A730-C6C18C9B92A4}"/>
              </a:ext>
            </a:extLst>
          </p:cNvPr>
          <p:cNvPicPr>
            <a:picLocks noChangeAspect="1"/>
          </p:cNvPicPr>
          <p:nvPr/>
        </p:nvPicPr>
        <p:blipFill rotWithShape="1">
          <a:blip r:embed="rId2">
            <a:extLst>
              <a:ext uri="{28A0092B-C50C-407E-A947-70E740481C1C}">
                <a14:useLocalDpi xmlns:a14="http://schemas.microsoft.com/office/drawing/2010/main" val="0"/>
              </a:ext>
            </a:extLst>
          </a:blip>
          <a:srcRect t="5319" r="-3" b="5571"/>
          <a:stretch/>
        </p:blipFill>
        <p:spPr>
          <a:xfrm>
            <a:off x="6750141" y="-2"/>
            <a:ext cx="5441859" cy="5654940"/>
          </a:xfrm>
          <a:custGeom>
            <a:avLst/>
            <a:gdLst/>
            <a:ahLst/>
            <a:cxnLst/>
            <a:rect l="l" t="t" r="r" b="b"/>
            <a:pathLst>
              <a:path w="5441859" h="5654940">
                <a:moveTo>
                  <a:pt x="1041368" y="0"/>
                </a:moveTo>
                <a:lnTo>
                  <a:pt x="5441859" y="0"/>
                </a:lnTo>
                <a:lnTo>
                  <a:pt x="5441859" y="4820612"/>
                </a:lnTo>
                <a:lnTo>
                  <a:pt x="5285166" y="4957981"/>
                </a:lnTo>
                <a:cubicBezTo>
                  <a:pt x="4729628" y="5394557"/>
                  <a:pt x="4029081" y="5654940"/>
                  <a:pt x="3267719" y="5654940"/>
                </a:cubicBezTo>
                <a:cubicBezTo>
                  <a:pt x="1463008" y="5654940"/>
                  <a:pt x="0" y="4191932"/>
                  <a:pt x="0" y="2387221"/>
                </a:cubicBezTo>
                <a:cubicBezTo>
                  <a:pt x="0" y="1484866"/>
                  <a:pt x="365752" y="667936"/>
                  <a:pt x="957093" y="76595"/>
                </a:cubicBezTo>
                <a:close/>
              </a:path>
            </a:pathLst>
          </a:custGeom>
        </p:spPr>
      </p:pic>
      <p:graphicFrame>
        <p:nvGraphicFramePr>
          <p:cNvPr id="5" name="Diagram 4"/>
          <p:cNvGraphicFramePr/>
          <p:nvPr>
            <p:extLst>
              <p:ext uri="{D42A27DB-BD31-4B8C-83A1-F6EECF244321}">
                <p14:modId xmlns:p14="http://schemas.microsoft.com/office/powerpoint/2010/main" val="4182515367"/>
              </p:ext>
            </p:extLst>
          </p:nvPr>
        </p:nvGraphicFramePr>
        <p:xfrm>
          <a:off x="762000" y="2279018"/>
          <a:ext cx="5314543" cy="33759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36623460"/>
      </p:ext>
    </p:extLst>
  </p:cSld>
  <p:clrMapOvr>
    <a:overrideClrMapping bg1="dk1" tx1="lt1" bg2="dk2" tx2="lt2" accent1="accent1" accent2="accent2" accent3="accent3" accent4="accent4" accent5="accent5" accent6="accent6" hlink="hlink" folHlink="folHlink"/>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How</a:t>
            </a:r>
            <a:r>
              <a:rPr lang="cs-CZ" dirty="0"/>
              <a:t> to </a:t>
            </a:r>
            <a:r>
              <a:rPr lang="cs-CZ" dirty="0" err="1"/>
              <a:t>obtain</a:t>
            </a:r>
            <a:r>
              <a:rPr lang="cs-CZ" dirty="0"/>
              <a:t> a </a:t>
            </a:r>
            <a:r>
              <a:rPr lang="cs-CZ" dirty="0" err="1"/>
              <a:t>consent</a:t>
            </a:r>
            <a:endParaRPr lang="cs-CZ" dirty="0"/>
          </a:p>
        </p:txBody>
      </p:sp>
      <p:graphicFrame>
        <p:nvGraphicFramePr>
          <p:cNvPr id="5" name="Diagram 4"/>
          <p:cNvGraphicFramePr/>
          <p:nvPr>
            <p:extLst>
              <p:ext uri="{D42A27DB-BD31-4B8C-83A1-F6EECF244321}">
                <p14:modId xmlns:p14="http://schemas.microsoft.com/office/powerpoint/2010/main" val="789247678"/>
              </p:ext>
            </p:extLst>
          </p:nvPr>
        </p:nvGraphicFramePr>
        <p:xfrm>
          <a:off x="1069848" y="2121408"/>
          <a:ext cx="10283952" cy="40507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8952299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solidFill>
            <a:schemeClr val="accent6">
              <a:lumMod val="5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chor="ctr"/>
          <a:lstStyle/>
          <a:p>
            <a:pPr algn="ctr"/>
            <a:r>
              <a:rPr lang="cs-CZ" dirty="0" err="1">
                <a:solidFill>
                  <a:schemeClr val="bg1"/>
                </a:solidFill>
              </a:rPr>
              <a:t>Confidentiality</a:t>
            </a:r>
            <a:r>
              <a:rPr lang="cs-CZ" dirty="0">
                <a:solidFill>
                  <a:schemeClr val="bg1"/>
                </a:solidFill>
              </a:rPr>
              <a:t> </a:t>
            </a:r>
            <a:r>
              <a:rPr lang="cs-CZ" dirty="0" err="1">
                <a:solidFill>
                  <a:schemeClr val="bg1"/>
                </a:solidFill>
              </a:rPr>
              <a:t>of</a:t>
            </a:r>
            <a:r>
              <a:rPr lang="cs-CZ" dirty="0">
                <a:solidFill>
                  <a:schemeClr val="bg1"/>
                </a:solidFill>
              </a:rPr>
              <a:t> a </a:t>
            </a:r>
            <a:r>
              <a:rPr lang="cs-CZ" dirty="0" err="1">
                <a:solidFill>
                  <a:schemeClr val="bg1"/>
                </a:solidFill>
              </a:rPr>
              <a:t>healthcare</a:t>
            </a:r>
            <a:r>
              <a:rPr lang="cs-CZ" dirty="0">
                <a:solidFill>
                  <a:schemeClr val="bg1"/>
                </a:solidFill>
              </a:rPr>
              <a:t> </a:t>
            </a:r>
            <a:r>
              <a:rPr lang="cs-CZ" dirty="0" err="1">
                <a:solidFill>
                  <a:schemeClr val="bg1"/>
                </a:solidFill>
              </a:rPr>
              <a:t>professional</a:t>
            </a:r>
            <a:endParaRPr lang="cs-CZ" dirty="0">
              <a:solidFill>
                <a:schemeClr val="bg1"/>
              </a:solidFill>
            </a:endParaRPr>
          </a:p>
        </p:txBody>
      </p:sp>
      <p:sp>
        <p:nvSpPr>
          <p:cNvPr id="5" name="Zástupný symbol pro text 4"/>
          <p:cNvSpPr>
            <a:spLocks noGrp="1"/>
          </p:cNvSpPr>
          <p:nvPr>
            <p:ph type="body" idx="1"/>
          </p:nvPr>
        </p:nvSpPr>
        <p:spPr/>
        <p:txBody>
          <a:bodyPr/>
          <a:lstStyle/>
          <a:p>
            <a:r>
              <a:rPr lang="cs-CZ" dirty="0"/>
              <a:t>(</a:t>
            </a:r>
            <a:r>
              <a:rPr lang="cs-CZ" dirty="0" err="1"/>
              <a:t>Medical</a:t>
            </a:r>
            <a:r>
              <a:rPr lang="cs-CZ" dirty="0"/>
              <a:t> </a:t>
            </a:r>
            <a:r>
              <a:rPr lang="cs-CZ" dirty="0" err="1"/>
              <a:t>secret</a:t>
            </a:r>
            <a:r>
              <a:rPr lang="cs-CZ" dirty="0"/>
              <a:t>)</a:t>
            </a:r>
            <a:endParaRPr lang="en-GB" dirty="0"/>
          </a:p>
          <a:p>
            <a:endParaRPr lang="cs-CZ" dirty="0"/>
          </a:p>
        </p:txBody>
      </p:sp>
    </p:spTree>
    <p:extLst>
      <p:ext uri="{BB962C8B-B14F-4D97-AF65-F5344CB8AC3E}">
        <p14:creationId xmlns:p14="http://schemas.microsoft.com/office/powerpoint/2010/main" val="242866568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err="1"/>
              <a:t>Privacy</a:t>
            </a:r>
            <a:r>
              <a:rPr lang="cs-CZ" dirty="0"/>
              <a:t> </a:t>
            </a:r>
            <a:r>
              <a:rPr lang="cs-CZ" dirty="0" err="1"/>
              <a:t>contra</a:t>
            </a:r>
            <a:r>
              <a:rPr lang="cs-CZ" dirty="0"/>
              <a:t> </a:t>
            </a:r>
            <a:r>
              <a:rPr lang="cs-CZ" dirty="0" err="1"/>
              <a:t>Confidentiality</a:t>
            </a:r>
            <a:endParaRPr lang="cs-CZ" dirty="0"/>
          </a:p>
        </p:txBody>
      </p:sp>
      <p:graphicFrame>
        <p:nvGraphicFramePr>
          <p:cNvPr id="3" name="Diagram 2">
            <a:extLst>
              <a:ext uri="{FF2B5EF4-FFF2-40B4-BE49-F238E27FC236}">
                <a16:creationId xmlns:a16="http://schemas.microsoft.com/office/drawing/2014/main" id="{ACD1EF87-F69A-4D78-9250-40B814B6BCA7}"/>
              </a:ext>
            </a:extLst>
          </p:cNvPr>
          <p:cNvGraphicFramePr/>
          <p:nvPr>
            <p:extLst>
              <p:ext uri="{D42A27DB-BD31-4B8C-83A1-F6EECF244321}">
                <p14:modId xmlns:p14="http://schemas.microsoft.com/office/powerpoint/2010/main" val="1458372966"/>
              </p:ext>
            </p:extLst>
          </p:nvPr>
        </p:nvGraphicFramePr>
        <p:xfrm>
          <a:off x="839788" y="1681163"/>
          <a:ext cx="5157787" cy="8239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Zástupný symbol pro obsah 6"/>
          <p:cNvSpPr>
            <a:spLocks noGrp="1"/>
          </p:cNvSpPr>
          <p:nvPr>
            <p:ph sz="half" idx="2"/>
          </p:nvPr>
        </p:nvSpPr>
        <p:spPr/>
        <p:txBody>
          <a:bodyPr/>
          <a:lstStyle/>
          <a:p>
            <a:pPr lvl="1"/>
            <a:r>
              <a:rPr lang="en-US" dirty="0"/>
              <a:t>Protection from identifying and collecting personal data</a:t>
            </a:r>
            <a:endParaRPr lang="cs-CZ" dirty="0"/>
          </a:p>
          <a:p>
            <a:pPr lvl="1"/>
            <a:endParaRPr lang="cs-CZ" dirty="0"/>
          </a:p>
          <a:p>
            <a:pPr lvl="1"/>
            <a:r>
              <a:rPr lang="en-US" dirty="0"/>
              <a:t>Protection against unauthorized access to information</a:t>
            </a:r>
            <a:endParaRPr lang="cs-CZ" dirty="0"/>
          </a:p>
          <a:p>
            <a:pPr lvl="1"/>
            <a:endParaRPr lang="cs-CZ" dirty="0"/>
          </a:p>
          <a:p>
            <a:pPr lvl="1"/>
            <a:r>
              <a:rPr lang="en-US" dirty="0"/>
              <a:t>Protection from capturing photographs, recordings and records</a:t>
            </a:r>
            <a:endParaRPr lang="cs-CZ" dirty="0"/>
          </a:p>
          <a:p>
            <a:endParaRPr lang="cs-CZ" dirty="0"/>
          </a:p>
        </p:txBody>
      </p:sp>
      <p:graphicFrame>
        <p:nvGraphicFramePr>
          <p:cNvPr id="2" name="Diagram 1">
            <a:extLst>
              <a:ext uri="{FF2B5EF4-FFF2-40B4-BE49-F238E27FC236}">
                <a16:creationId xmlns:a16="http://schemas.microsoft.com/office/drawing/2014/main" id="{3DB154F1-C3F4-4316-AB5D-9AD2E24AC0C0}"/>
              </a:ext>
            </a:extLst>
          </p:cNvPr>
          <p:cNvGraphicFramePr/>
          <p:nvPr>
            <p:extLst>
              <p:ext uri="{D42A27DB-BD31-4B8C-83A1-F6EECF244321}">
                <p14:modId xmlns:p14="http://schemas.microsoft.com/office/powerpoint/2010/main" val="2548620152"/>
              </p:ext>
            </p:extLst>
          </p:nvPr>
        </p:nvGraphicFramePr>
        <p:xfrm>
          <a:off x="6172200" y="1681163"/>
          <a:ext cx="5183188" cy="823912"/>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9" name="Zástupný symbol pro obsah 8"/>
          <p:cNvSpPr>
            <a:spLocks noGrp="1"/>
          </p:cNvSpPr>
          <p:nvPr>
            <p:ph sz="quarter" idx="4"/>
          </p:nvPr>
        </p:nvSpPr>
        <p:spPr/>
        <p:txBody>
          <a:bodyPr/>
          <a:lstStyle/>
          <a:p>
            <a:pPr lvl="1"/>
            <a:r>
              <a:rPr lang="en-US" dirty="0"/>
              <a:t>Preventing the spread of information to which the medic gained access</a:t>
            </a:r>
            <a:endParaRPr lang="cs-CZ" dirty="0"/>
          </a:p>
          <a:p>
            <a:pPr lvl="1"/>
            <a:endParaRPr lang="cs-CZ" dirty="0"/>
          </a:p>
          <a:p>
            <a:pPr lvl="1"/>
            <a:r>
              <a:rPr lang="cs-CZ" dirty="0"/>
              <a:t>E</a:t>
            </a:r>
            <a:r>
              <a:rPr lang="en-US" dirty="0" err="1"/>
              <a:t>ven</a:t>
            </a:r>
            <a:r>
              <a:rPr lang="en-US" dirty="0"/>
              <a:t> if </a:t>
            </a:r>
            <a:r>
              <a:rPr lang="cs-CZ" dirty="0" err="1"/>
              <a:t>you</a:t>
            </a:r>
            <a:r>
              <a:rPr lang="cs-CZ" dirty="0"/>
              <a:t> </a:t>
            </a:r>
            <a:r>
              <a:rPr lang="en-US" dirty="0"/>
              <a:t>obtained that information legally</a:t>
            </a:r>
            <a:endParaRPr lang="en-GB" dirty="0"/>
          </a:p>
          <a:p>
            <a:endParaRPr lang="cs-CZ" dirty="0"/>
          </a:p>
        </p:txBody>
      </p:sp>
    </p:spTree>
    <p:extLst>
      <p:ext uri="{BB962C8B-B14F-4D97-AF65-F5344CB8AC3E}">
        <p14:creationId xmlns:p14="http://schemas.microsoft.com/office/powerpoint/2010/main" val="105025682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err="1"/>
              <a:t>Law</a:t>
            </a:r>
            <a:r>
              <a:rPr lang="cs-CZ" dirty="0"/>
              <a:t> on </a:t>
            </a:r>
            <a:r>
              <a:rPr lang="cs-CZ" dirty="0" err="1"/>
              <a:t>Healthcare</a:t>
            </a:r>
            <a:r>
              <a:rPr lang="cs-CZ" dirty="0"/>
              <a:t> </a:t>
            </a:r>
            <a:r>
              <a:rPr lang="cs-CZ" dirty="0" err="1"/>
              <a:t>Services</a:t>
            </a:r>
            <a:endParaRPr lang="cs-CZ" dirty="0"/>
          </a:p>
        </p:txBody>
      </p:sp>
      <p:graphicFrame>
        <p:nvGraphicFramePr>
          <p:cNvPr id="2" name="Zástupný obsah 1">
            <a:extLst>
              <a:ext uri="{FF2B5EF4-FFF2-40B4-BE49-F238E27FC236}">
                <a16:creationId xmlns:a16="http://schemas.microsoft.com/office/drawing/2014/main" id="{FB15211E-57C2-4CAF-B0E3-1546E758B6DC}"/>
              </a:ext>
            </a:extLst>
          </p:cNvPr>
          <p:cNvGraphicFramePr>
            <a:graphicFrameLocks noGrp="1"/>
          </p:cNvGraphicFramePr>
          <p:nvPr>
            <p:ph idx="1"/>
            <p:extLst>
              <p:ext uri="{D42A27DB-BD31-4B8C-83A1-F6EECF244321}">
                <p14:modId xmlns:p14="http://schemas.microsoft.com/office/powerpoint/2010/main" val="2447433599"/>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5330260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Who is bound by the obligation of confidentiality</a:t>
            </a:r>
            <a:r>
              <a:rPr lang="cs-CZ" dirty="0"/>
              <a:t>?</a:t>
            </a:r>
          </a:p>
        </p:txBody>
      </p:sp>
      <p:sp>
        <p:nvSpPr>
          <p:cNvPr id="3" name="Zástupný symbol pro obsah 2"/>
          <p:cNvSpPr>
            <a:spLocks noGrp="1"/>
          </p:cNvSpPr>
          <p:nvPr>
            <p:ph idx="1"/>
          </p:nvPr>
        </p:nvSpPr>
        <p:spPr/>
        <p:txBody>
          <a:bodyPr/>
          <a:lstStyle/>
          <a:p>
            <a:pPr algn="just"/>
            <a:endParaRPr lang="cs-CZ" dirty="0"/>
          </a:p>
          <a:p>
            <a:pPr algn="just"/>
            <a:r>
              <a:rPr lang="en-US" dirty="0"/>
              <a:t>Health workers and other professionals in connection with the exercise of their profession, including those who are no longer in employment, and information obtained in connection with the former exercise of the profession of healthcare professional</a:t>
            </a:r>
            <a:endParaRPr lang="cs-CZ" dirty="0"/>
          </a:p>
          <a:p>
            <a:pPr algn="just"/>
            <a:endParaRPr lang="cs-CZ" dirty="0"/>
          </a:p>
          <a:p>
            <a:pPr algn="just"/>
            <a:r>
              <a:rPr lang="cs-CZ" dirty="0"/>
              <a:t>P</a:t>
            </a:r>
            <a:r>
              <a:rPr lang="en-US" dirty="0" err="1"/>
              <a:t>ersons</a:t>
            </a:r>
            <a:r>
              <a:rPr lang="en-US" dirty="0"/>
              <a:t> acquiring competence to pursue the profession of health</a:t>
            </a:r>
            <a:r>
              <a:rPr lang="cs-CZ" dirty="0"/>
              <a:t>care</a:t>
            </a:r>
            <a:r>
              <a:rPr lang="en-US" dirty="0"/>
              <a:t> professional (aka students)</a:t>
            </a:r>
            <a:endParaRPr lang="cs-CZ" dirty="0"/>
          </a:p>
        </p:txBody>
      </p:sp>
    </p:spTree>
    <p:extLst>
      <p:ext uri="{BB962C8B-B14F-4D97-AF65-F5344CB8AC3E}">
        <p14:creationId xmlns:p14="http://schemas.microsoft.com/office/powerpoint/2010/main" val="113272427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a:t>
            </a:r>
            <a:r>
              <a:rPr lang="cs-CZ" dirty="0" err="1"/>
              <a:t>Medical</a:t>
            </a:r>
            <a:r>
              <a:rPr lang="cs-CZ" dirty="0"/>
              <a:t> </a:t>
            </a:r>
            <a:r>
              <a:rPr lang="cs-CZ" dirty="0" err="1"/>
              <a:t>secret</a:t>
            </a:r>
            <a:r>
              <a:rPr lang="en-US" dirty="0"/>
              <a:t>”</a:t>
            </a:r>
            <a:endParaRPr lang="cs-CZ" dirty="0"/>
          </a:p>
        </p:txBody>
      </p:sp>
      <p:graphicFrame>
        <p:nvGraphicFramePr>
          <p:cNvPr id="3" name="Zástupný obsah 2">
            <a:extLst>
              <a:ext uri="{FF2B5EF4-FFF2-40B4-BE49-F238E27FC236}">
                <a16:creationId xmlns:a16="http://schemas.microsoft.com/office/drawing/2014/main" id="{4B63508A-DB86-4CCF-8A14-CA2D630E8811}"/>
              </a:ext>
            </a:extLst>
          </p:cNvPr>
          <p:cNvGraphicFramePr>
            <a:graphicFrameLocks noGrp="1"/>
          </p:cNvGraphicFramePr>
          <p:nvPr>
            <p:ph idx="1"/>
            <p:extLst>
              <p:ext uri="{D42A27DB-BD31-4B8C-83A1-F6EECF244321}">
                <p14:modId xmlns:p14="http://schemas.microsoft.com/office/powerpoint/2010/main" val="3772982097"/>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432336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a:extLst>
              <a:ext uri="{FF2B5EF4-FFF2-40B4-BE49-F238E27FC236}">
                <a16:creationId xmlns:a16="http://schemas.microsoft.com/office/drawing/2014/main" id="{521C0C7C-10DC-4A37-995E-87660931B471}"/>
              </a:ext>
            </a:extLst>
          </p:cNvPr>
          <p:cNvSpPr>
            <a:spLocks noGrp="1"/>
          </p:cNvSpPr>
          <p:nvPr>
            <p:ph type="title"/>
          </p:nvPr>
        </p:nvSpPr>
        <p:spPr/>
        <p:txBody>
          <a:bodyPr/>
          <a:lstStyle/>
          <a:p>
            <a:r>
              <a:rPr lang="cs-CZ" dirty="0" err="1"/>
              <a:t>Question</a:t>
            </a:r>
            <a:r>
              <a:rPr lang="cs-CZ" dirty="0"/>
              <a:t> no. 1</a:t>
            </a:r>
          </a:p>
        </p:txBody>
      </p:sp>
      <p:sp>
        <p:nvSpPr>
          <p:cNvPr id="5" name="Zástupný text 4">
            <a:extLst>
              <a:ext uri="{FF2B5EF4-FFF2-40B4-BE49-F238E27FC236}">
                <a16:creationId xmlns:a16="http://schemas.microsoft.com/office/drawing/2014/main" id="{F30AEEC7-56EC-47B2-9BDC-98F84B757DF9}"/>
              </a:ext>
            </a:extLst>
          </p:cNvPr>
          <p:cNvSpPr>
            <a:spLocks noGrp="1"/>
          </p:cNvSpPr>
          <p:nvPr>
            <p:ph type="body" idx="1"/>
          </p:nvPr>
        </p:nvSpPr>
        <p:spPr/>
        <p:txBody>
          <a:bodyPr/>
          <a:lstStyle/>
          <a:p>
            <a:r>
              <a:rPr lang="cs-CZ" dirty="0" err="1"/>
              <a:t>What</a:t>
            </a:r>
            <a:r>
              <a:rPr lang="cs-CZ" dirty="0"/>
              <a:t> </a:t>
            </a:r>
            <a:r>
              <a:rPr lang="cs-CZ" dirty="0" err="1"/>
              <a:t>is</a:t>
            </a:r>
            <a:r>
              <a:rPr lang="cs-CZ" dirty="0"/>
              <a:t> </a:t>
            </a:r>
            <a:r>
              <a:rPr lang="cs-CZ" dirty="0" err="1"/>
              <a:t>the</a:t>
            </a:r>
            <a:r>
              <a:rPr lang="cs-CZ" dirty="0"/>
              <a:t> </a:t>
            </a:r>
            <a:r>
              <a:rPr lang="cs-CZ" dirty="0" err="1"/>
              <a:t>purpose</a:t>
            </a:r>
            <a:r>
              <a:rPr lang="cs-CZ" dirty="0"/>
              <a:t> </a:t>
            </a:r>
            <a:r>
              <a:rPr lang="cs-CZ" dirty="0" err="1"/>
              <a:t>of</a:t>
            </a:r>
            <a:r>
              <a:rPr lang="cs-CZ" dirty="0"/>
              <a:t> </a:t>
            </a:r>
            <a:r>
              <a:rPr lang="cs-CZ" dirty="0" err="1"/>
              <a:t>the</a:t>
            </a:r>
            <a:r>
              <a:rPr lang="cs-CZ" dirty="0"/>
              <a:t> </a:t>
            </a:r>
            <a:r>
              <a:rPr lang="cs-CZ" dirty="0" err="1"/>
              <a:t>law</a:t>
            </a:r>
            <a:r>
              <a:rPr lang="cs-CZ" dirty="0"/>
              <a:t> in </a:t>
            </a:r>
            <a:r>
              <a:rPr lang="cs-CZ" dirty="0" err="1"/>
              <a:t>healthcare</a:t>
            </a:r>
            <a:r>
              <a:rPr lang="cs-CZ" dirty="0"/>
              <a:t>?</a:t>
            </a:r>
          </a:p>
        </p:txBody>
      </p:sp>
    </p:spTree>
    <p:extLst>
      <p:ext uri="{BB962C8B-B14F-4D97-AF65-F5344CB8AC3E}">
        <p14:creationId xmlns:p14="http://schemas.microsoft.com/office/powerpoint/2010/main" val="386355616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Confidentiality conceived in very broad terms</a:t>
            </a:r>
            <a:endParaRPr lang="cs-CZ" dirty="0"/>
          </a:p>
        </p:txBody>
      </p:sp>
      <p:sp>
        <p:nvSpPr>
          <p:cNvPr id="3" name="Zástupný symbol pro obsah 2"/>
          <p:cNvSpPr>
            <a:spLocks noGrp="1"/>
          </p:cNvSpPr>
          <p:nvPr>
            <p:ph idx="1"/>
          </p:nvPr>
        </p:nvSpPr>
        <p:spPr/>
        <p:txBody>
          <a:bodyPr/>
          <a:lstStyle/>
          <a:p>
            <a:r>
              <a:rPr lang="en-US" dirty="0"/>
              <a:t>All facts with which healthcare professionals meet</a:t>
            </a:r>
            <a:r>
              <a:rPr lang="cs-CZ" dirty="0"/>
              <a:t>s</a:t>
            </a:r>
            <a:endParaRPr lang="en-US" dirty="0"/>
          </a:p>
          <a:p>
            <a:pPr lvl="1"/>
            <a:r>
              <a:rPr lang="cs-CZ" dirty="0" err="1"/>
              <a:t>Diagnosis</a:t>
            </a:r>
            <a:endParaRPr lang="cs-CZ" dirty="0"/>
          </a:p>
          <a:p>
            <a:pPr lvl="1"/>
            <a:endParaRPr lang="cs-CZ" dirty="0"/>
          </a:p>
          <a:p>
            <a:pPr lvl="1"/>
            <a:r>
              <a:rPr lang="cs-CZ" dirty="0" err="1"/>
              <a:t>Medical</a:t>
            </a:r>
            <a:r>
              <a:rPr lang="cs-CZ" dirty="0"/>
              <a:t> </a:t>
            </a:r>
            <a:r>
              <a:rPr lang="cs-CZ" dirty="0" err="1"/>
              <a:t>procedure</a:t>
            </a:r>
            <a:endParaRPr lang="cs-CZ" dirty="0"/>
          </a:p>
          <a:p>
            <a:pPr lvl="1"/>
            <a:endParaRPr lang="cs-CZ" dirty="0"/>
          </a:p>
          <a:p>
            <a:pPr lvl="1"/>
            <a:r>
              <a:rPr lang="en-US" dirty="0"/>
              <a:t>Information about relatives (family history)</a:t>
            </a:r>
            <a:endParaRPr lang="cs-CZ" dirty="0"/>
          </a:p>
          <a:p>
            <a:pPr lvl="1"/>
            <a:endParaRPr lang="cs-CZ" dirty="0"/>
          </a:p>
          <a:p>
            <a:pPr lvl="1"/>
            <a:r>
              <a:rPr lang="cs-CZ" dirty="0" err="1"/>
              <a:t>Any</a:t>
            </a:r>
            <a:r>
              <a:rPr lang="cs-CZ" dirty="0"/>
              <a:t> </a:t>
            </a:r>
            <a:r>
              <a:rPr lang="cs-CZ" dirty="0" err="1"/>
              <a:t>information</a:t>
            </a:r>
            <a:r>
              <a:rPr lang="cs-CZ" dirty="0"/>
              <a:t> </a:t>
            </a:r>
            <a:r>
              <a:rPr lang="cs-CZ" dirty="0" err="1"/>
              <a:t>regarding</a:t>
            </a:r>
            <a:r>
              <a:rPr lang="cs-CZ" dirty="0"/>
              <a:t> </a:t>
            </a:r>
            <a:r>
              <a:rPr lang="cs-CZ" dirty="0" err="1"/>
              <a:t>patient</a:t>
            </a:r>
            <a:endParaRPr lang="cs-CZ" dirty="0"/>
          </a:p>
          <a:p>
            <a:endParaRPr lang="cs-CZ" dirty="0"/>
          </a:p>
        </p:txBody>
      </p:sp>
    </p:spTree>
    <p:extLst>
      <p:ext uri="{BB962C8B-B14F-4D97-AF65-F5344CB8AC3E}">
        <p14:creationId xmlns:p14="http://schemas.microsoft.com/office/powerpoint/2010/main" val="118413669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4" name="Nadpis 3"/>
          <p:cNvSpPr>
            <a:spLocks noGrp="1"/>
          </p:cNvSpPr>
          <p:nvPr>
            <p:ph type="title"/>
          </p:nvPr>
        </p:nvSpPr>
        <p:spPr>
          <a:xfrm>
            <a:off x="6746628" y="1783959"/>
            <a:ext cx="4645250" cy="2889114"/>
          </a:xfrm>
          <a:scene3d>
            <a:camera prst="orthographicFront">
              <a:rot lat="0" lon="0" rev="0"/>
            </a:camera>
            <a:lightRig rig="glow" dir="t">
              <a:rot lat="0" lon="0" rev="4800000"/>
            </a:lightRig>
          </a:scene3d>
        </p:spPr>
        <p:txBody>
          <a:bodyPr vert="horz" lIns="91440" tIns="45720" rIns="91440" bIns="45720" rtlCol="0" anchor="b">
            <a:normAutofit/>
          </a:bodyPr>
          <a:lstStyle/>
          <a:p>
            <a:r>
              <a:rPr lang="en-US" sz="5600"/>
              <a:t>Handling medical documentation</a:t>
            </a:r>
          </a:p>
        </p:txBody>
      </p:sp>
      <p:sp>
        <p:nvSpPr>
          <p:cNvPr id="5" name="Zástupný symbol pro text 4"/>
          <p:cNvSpPr>
            <a:spLocks noGrp="1"/>
          </p:cNvSpPr>
          <p:nvPr>
            <p:ph type="body" idx="1"/>
          </p:nvPr>
        </p:nvSpPr>
        <p:spPr>
          <a:xfrm>
            <a:off x="6746627" y="4750893"/>
            <a:ext cx="4645250" cy="1147863"/>
          </a:xfrm>
        </p:spPr>
        <p:txBody>
          <a:bodyPr vert="horz" lIns="91440" tIns="45720" rIns="91440" bIns="45720" rtlCol="0" anchor="t">
            <a:normAutofit/>
          </a:bodyPr>
          <a:lstStyle/>
          <a:p>
            <a:endParaRPr lang="en-US" sz="2000">
              <a:solidFill>
                <a:schemeClr val="tx1"/>
              </a:solidFill>
            </a:endParaRPr>
          </a:p>
        </p:txBody>
      </p:sp>
      <p:sp>
        <p:nvSpPr>
          <p:cNvPr id="12" name="Freeform: Shape 9">
            <a:extLst>
              <a:ext uri="{FF2B5EF4-FFF2-40B4-BE49-F238E27FC236}">
                <a16:creationId xmlns:a16="http://schemas.microsoft.com/office/drawing/2014/main" id="{1DB7C82F-AB7E-4F0C-B829-FA1B9C4151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3" name="Obrázek 2" descr="Obsah obrázku box, kreslení&#10;&#10;Popis byl vytvořen automaticky">
            <a:extLst>
              <a:ext uri="{FF2B5EF4-FFF2-40B4-BE49-F238E27FC236}">
                <a16:creationId xmlns:a16="http://schemas.microsoft.com/office/drawing/2014/main" id="{A705B827-5C6D-4332-9C65-023A2ED78087}"/>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t="9492" r="-1" b="8541"/>
          <a:stretch/>
        </p:blipFill>
        <p:spPr>
          <a:xfrm>
            <a:off x="20" y="10"/>
            <a:ext cx="6024134" cy="6857990"/>
          </a:xfrm>
          <a:custGeom>
            <a:avLst/>
            <a:gdLst/>
            <a:ahLst/>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p:spPr>
      </p:pic>
    </p:spTree>
    <p:extLst>
      <p:ext uri="{BB962C8B-B14F-4D97-AF65-F5344CB8AC3E}">
        <p14:creationId xmlns:p14="http://schemas.microsoft.com/office/powerpoint/2010/main" val="699731792"/>
      </p:ext>
    </p:extLst>
  </p:cSld>
  <p:clrMapOvr>
    <a:overrideClrMapping bg1="dk1" tx1="lt1" bg2="dk2" tx2="lt2" accent1="accent1" accent2="accent2" accent3="accent3" accent4="accent4" accent5="accent5" accent6="accent6" hlink="hlink" folHlink="folHlink"/>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err="1"/>
              <a:t>Medical</a:t>
            </a:r>
            <a:r>
              <a:rPr lang="cs-CZ" dirty="0"/>
              <a:t> </a:t>
            </a:r>
            <a:r>
              <a:rPr lang="cs-CZ" dirty="0" err="1"/>
              <a:t>documentation</a:t>
            </a:r>
            <a:endParaRPr lang="cs-CZ" dirty="0"/>
          </a:p>
        </p:txBody>
      </p:sp>
      <p:sp>
        <p:nvSpPr>
          <p:cNvPr id="5" name="Zástupný symbol pro obsah 4"/>
          <p:cNvSpPr>
            <a:spLocks noGrp="1"/>
          </p:cNvSpPr>
          <p:nvPr>
            <p:ph idx="1"/>
          </p:nvPr>
        </p:nvSpPr>
        <p:spPr/>
        <p:txBody>
          <a:bodyPr>
            <a:normAutofit fontScale="92500" lnSpcReduction="20000"/>
          </a:bodyPr>
          <a:lstStyle/>
          <a:p>
            <a:r>
              <a:rPr lang="en-US" dirty="0"/>
              <a:t>What do you imagine under it?</a:t>
            </a:r>
            <a:endParaRPr lang="cs-CZ" dirty="0"/>
          </a:p>
          <a:p>
            <a:endParaRPr lang="cs-CZ" dirty="0"/>
          </a:p>
          <a:p>
            <a:pPr lvl="0"/>
            <a:r>
              <a:rPr lang="cs-CZ" dirty="0" err="1"/>
              <a:t>Writing</a:t>
            </a:r>
            <a:r>
              <a:rPr lang="cs-CZ" dirty="0"/>
              <a:t> </a:t>
            </a:r>
            <a:r>
              <a:rPr lang="cs-CZ" dirty="0" err="1"/>
              <a:t>doctor</a:t>
            </a:r>
            <a:r>
              <a:rPr lang="cs-CZ" dirty="0"/>
              <a:t> </a:t>
            </a:r>
            <a:r>
              <a:rPr lang="cs-CZ" dirty="0" err="1"/>
              <a:t>into</a:t>
            </a:r>
            <a:r>
              <a:rPr lang="cs-CZ" dirty="0"/>
              <a:t> </a:t>
            </a:r>
            <a:r>
              <a:rPr lang="cs-CZ" dirty="0" err="1"/>
              <a:t>papers</a:t>
            </a:r>
            <a:r>
              <a:rPr lang="cs-CZ" dirty="0"/>
              <a:t>?</a:t>
            </a:r>
          </a:p>
          <a:p>
            <a:pPr lvl="0"/>
            <a:endParaRPr lang="cs-CZ" dirty="0"/>
          </a:p>
          <a:p>
            <a:pPr lvl="0"/>
            <a:r>
              <a:rPr lang="cs-CZ" dirty="0" err="1"/>
              <a:t>Is</a:t>
            </a:r>
            <a:r>
              <a:rPr lang="cs-CZ" dirty="0"/>
              <a:t> </a:t>
            </a:r>
            <a:r>
              <a:rPr lang="cs-CZ" dirty="0" err="1"/>
              <a:t>it</a:t>
            </a:r>
            <a:r>
              <a:rPr lang="cs-CZ" dirty="0"/>
              <a:t> </a:t>
            </a:r>
            <a:r>
              <a:rPr lang="cs-CZ" dirty="0" err="1"/>
              <a:t>really</a:t>
            </a:r>
            <a:r>
              <a:rPr lang="cs-CZ" dirty="0"/>
              <a:t> just a </a:t>
            </a:r>
            <a:r>
              <a:rPr lang="cs-CZ" dirty="0" err="1"/>
              <a:t>paperwork</a:t>
            </a:r>
            <a:r>
              <a:rPr lang="cs-CZ" dirty="0"/>
              <a:t>?</a:t>
            </a:r>
          </a:p>
          <a:p>
            <a:pPr lvl="0"/>
            <a:endParaRPr lang="cs-CZ" dirty="0"/>
          </a:p>
          <a:p>
            <a:r>
              <a:rPr lang="cs-CZ" dirty="0"/>
              <a:t>I</a:t>
            </a:r>
            <a:r>
              <a:rPr lang="en-US" dirty="0"/>
              <a:t>t would</a:t>
            </a:r>
            <a:r>
              <a:rPr lang="cs-CZ" dirty="0"/>
              <a:t> </a:t>
            </a:r>
            <a:r>
              <a:rPr lang="cs-CZ" dirty="0" err="1"/>
              <a:t>be</a:t>
            </a:r>
            <a:r>
              <a:rPr lang="cs-CZ" dirty="0"/>
              <a:t> </a:t>
            </a:r>
            <a:r>
              <a:rPr lang="cs-CZ" dirty="0" err="1"/>
              <a:t>impossible</a:t>
            </a:r>
            <a:r>
              <a:rPr lang="en-US" dirty="0"/>
              <a:t> </a:t>
            </a:r>
            <a:r>
              <a:rPr lang="cs-CZ" dirty="0"/>
              <a:t>to </a:t>
            </a:r>
            <a:r>
              <a:rPr lang="en-US" dirty="0"/>
              <a:t>cure anyone rationally</a:t>
            </a:r>
            <a:r>
              <a:rPr lang="cs-CZ" dirty="0"/>
              <a:t> in </a:t>
            </a:r>
            <a:r>
              <a:rPr lang="cs-CZ" dirty="0" err="1"/>
              <a:t>practice</a:t>
            </a:r>
            <a:r>
              <a:rPr lang="cs-CZ" dirty="0"/>
              <a:t> w</a:t>
            </a:r>
            <a:r>
              <a:rPr lang="en-US" dirty="0" err="1"/>
              <a:t>ithout</a:t>
            </a:r>
            <a:r>
              <a:rPr lang="en-US" dirty="0"/>
              <a:t> medical documentation</a:t>
            </a:r>
            <a:r>
              <a:rPr lang="cs-CZ" dirty="0"/>
              <a:t>!</a:t>
            </a:r>
          </a:p>
          <a:p>
            <a:endParaRPr lang="cs-CZ" dirty="0"/>
          </a:p>
          <a:p>
            <a:r>
              <a:rPr lang="en-US" dirty="0"/>
              <a:t>Medical documentation contains a lot of confidential data</a:t>
            </a:r>
            <a:r>
              <a:rPr lang="cs-CZ" dirty="0"/>
              <a:t> </a:t>
            </a:r>
            <a:r>
              <a:rPr lang="en-US" dirty="0"/>
              <a:t>and therefore deserve special protection and treatment!</a:t>
            </a:r>
            <a:endParaRPr lang="cs-CZ" dirty="0"/>
          </a:p>
          <a:p>
            <a:endParaRPr lang="cs-CZ" dirty="0"/>
          </a:p>
          <a:p>
            <a:endParaRPr lang="cs-CZ" dirty="0"/>
          </a:p>
        </p:txBody>
      </p:sp>
    </p:spTree>
    <p:extLst>
      <p:ext uri="{BB962C8B-B14F-4D97-AF65-F5344CB8AC3E}">
        <p14:creationId xmlns:p14="http://schemas.microsoft.com/office/powerpoint/2010/main" val="164920967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Zástupný obsah 1">
            <a:extLst>
              <a:ext uri="{FF2B5EF4-FFF2-40B4-BE49-F238E27FC236}">
                <a16:creationId xmlns:a16="http://schemas.microsoft.com/office/drawing/2014/main" id="{044B726B-9982-4E52-B41B-BB64923ADAFE}"/>
              </a:ext>
            </a:extLst>
          </p:cNvPr>
          <p:cNvGraphicFramePr>
            <a:graphicFrameLocks noGrp="1"/>
          </p:cNvGraphicFramePr>
          <p:nvPr>
            <p:ph idx="1"/>
            <p:extLst>
              <p:ext uri="{D42A27DB-BD31-4B8C-83A1-F6EECF244321}">
                <p14:modId xmlns:p14="http://schemas.microsoft.com/office/powerpoint/2010/main" val="1474380397"/>
              </p:ext>
            </p:extLst>
          </p:nvPr>
        </p:nvGraphicFramePr>
        <p:xfrm>
          <a:off x="838200" y="462045"/>
          <a:ext cx="10515600" cy="591469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5020823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Nadpis 6"/>
          <p:cNvSpPr>
            <a:spLocks noGrp="1"/>
          </p:cNvSpPr>
          <p:nvPr>
            <p:ph type="title"/>
          </p:nvPr>
        </p:nvSpPr>
        <p:spPr>
          <a:xfrm>
            <a:off x="1069848" y="484631"/>
            <a:ext cx="10058400" cy="5076413"/>
          </a:xfrm>
          <a:solidFill>
            <a:srgbClr val="C000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lstStyle/>
          <a:p>
            <a:pPr algn="ctr"/>
            <a:br>
              <a:rPr lang="cs-CZ" dirty="0"/>
            </a:br>
            <a:r>
              <a:rPr lang="cs-CZ" dirty="0" err="1">
                <a:solidFill>
                  <a:schemeClr val="bg1"/>
                </a:solidFill>
              </a:rPr>
              <a:t>Remember</a:t>
            </a:r>
            <a:r>
              <a:rPr lang="cs-CZ" dirty="0">
                <a:solidFill>
                  <a:schemeClr val="bg1"/>
                </a:solidFill>
              </a:rPr>
              <a:t>!</a:t>
            </a:r>
            <a:br>
              <a:rPr lang="cs-CZ" dirty="0">
                <a:solidFill>
                  <a:schemeClr val="bg1"/>
                </a:solidFill>
              </a:rPr>
            </a:br>
            <a:r>
              <a:rPr lang="cs-CZ" dirty="0" err="1">
                <a:solidFill>
                  <a:schemeClr val="bg1"/>
                </a:solidFill>
              </a:rPr>
              <a:t>Medical</a:t>
            </a:r>
            <a:r>
              <a:rPr lang="cs-CZ" dirty="0">
                <a:solidFill>
                  <a:schemeClr val="bg1"/>
                </a:solidFill>
              </a:rPr>
              <a:t> </a:t>
            </a:r>
            <a:r>
              <a:rPr lang="cs-CZ" dirty="0" err="1">
                <a:solidFill>
                  <a:schemeClr val="bg1"/>
                </a:solidFill>
              </a:rPr>
              <a:t>documentation</a:t>
            </a:r>
            <a:r>
              <a:rPr lang="cs-CZ" dirty="0">
                <a:solidFill>
                  <a:schemeClr val="bg1"/>
                </a:solidFill>
              </a:rPr>
              <a:t> </a:t>
            </a:r>
            <a:r>
              <a:rPr lang="cs-CZ" dirty="0" err="1">
                <a:solidFill>
                  <a:schemeClr val="bg1"/>
                </a:solidFill>
              </a:rPr>
              <a:t>always</a:t>
            </a:r>
            <a:r>
              <a:rPr lang="cs-CZ" dirty="0">
                <a:solidFill>
                  <a:schemeClr val="bg1"/>
                </a:solidFill>
              </a:rPr>
              <a:t> </a:t>
            </a:r>
            <a:r>
              <a:rPr lang="cs-CZ" dirty="0" err="1">
                <a:solidFill>
                  <a:schemeClr val="bg1"/>
                </a:solidFill>
              </a:rPr>
              <a:t>contains</a:t>
            </a:r>
            <a:r>
              <a:rPr lang="cs-CZ" dirty="0">
                <a:solidFill>
                  <a:schemeClr val="bg1"/>
                </a:solidFill>
              </a:rPr>
              <a:t> sensitive </a:t>
            </a:r>
            <a:r>
              <a:rPr lang="cs-CZ" dirty="0" err="1">
                <a:solidFill>
                  <a:schemeClr val="bg1"/>
                </a:solidFill>
              </a:rPr>
              <a:t>personal</a:t>
            </a:r>
            <a:r>
              <a:rPr lang="cs-CZ" dirty="0">
                <a:solidFill>
                  <a:schemeClr val="bg1"/>
                </a:solidFill>
              </a:rPr>
              <a:t> data!!!</a:t>
            </a:r>
            <a:br>
              <a:rPr lang="cs-CZ" dirty="0">
                <a:solidFill>
                  <a:schemeClr val="bg1"/>
                </a:solidFill>
              </a:rPr>
            </a:br>
            <a:endParaRPr lang="cs-CZ" dirty="0">
              <a:solidFill>
                <a:schemeClr val="bg1"/>
              </a:solidFill>
            </a:endParaRPr>
          </a:p>
        </p:txBody>
      </p:sp>
    </p:spTree>
    <p:extLst>
      <p:ext uri="{BB962C8B-B14F-4D97-AF65-F5344CB8AC3E}">
        <p14:creationId xmlns:p14="http://schemas.microsoft.com/office/powerpoint/2010/main" val="282283420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a:extLst>
              <a:ext uri="{FF2B5EF4-FFF2-40B4-BE49-F238E27FC236}">
                <a16:creationId xmlns:a16="http://schemas.microsoft.com/office/drawing/2014/main" id="{CAC99A22-63A9-459D-8F87-5ADEABE4452F}"/>
              </a:ext>
            </a:extLst>
          </p:cNvPr>
          <p:cNvGraphicFramePr/>
          <p:nvPr>
            <p:extLst>
              <p:ext uri="{D42A27DB-BD31-4B8C-83A1-F6EECF244321}">
                <p14:modId xmlns:p14="http://schemas.microsoft.com/office/powerpoint/2010/main" val="3547997089"/>
              </p:ext>
            </p:extLst>
          </p:nvPr>
        </p:nvGraphicFramePr>
        <p:xfrm>
          <a:off x="838200" y="365125"/>
          <a:ext cx="10515600" cy="13255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Zástupný symbol pro obsah 2"/>
          <p:cNvSpPr>
            <a:spLocks noGrp="1"/>
          </p:cNvSpPr>
          <p:nvPr>
            <p:ph idx="1"/>
          </p:nvPr>
        </p:nvSpPr>
        <p:spPr/>
        <p:txBody>
          <a:bodyPr/>
          <a:lstStyle/>
          <a:p>
            <a:endParaRPr lang="cs-CZ" dirty="0"/>
          </a:p>
          <a:p>
            <a:endParaRPr lang="cs-CZ" dirty="0"/>
          </a:p>
          <a:p>
            <a:pPr algn="just"/>
            <a:r>
              <a:rPr lang="en-US" dirty="0" err="1"/>
              <a:t>Mrs</a:t>
            </a:r>
            <a:r>
              <a:rPr lang="en-US" dirty="0"/>
              <a:t> </a:t>
            </a:r>
            <a:r>
              <a:rPr lang="cs-CZ" dirty="0" err="1"/>
              <a:t>Hancock</a:t>
            </a:r>
            <a:r>
              <a:rPr lang="cs-CZ" dirty="0"/>
              <a:t> </a:t>
            </a:r>
            <a:r>
              <a:rPr lang="en-US" dirty="0"/>
              <a:t>was treated in </a:t>
            </a:r>
            <a:r>
              <a:rPr lang="cs-CZ" dirty="0"/>
              <a:t>her </a:t>
            </a:r>
            <a:r>
              <a:rPr lang="en-US" dirty="0"/>
              <a:t>teens with anorexia</a:t>
            </a:r>
            <a:r>
              <a:rPr lang="cs-CZ" dirty="0"/>
              <a:t>, </a:t>
            </a:r>
            <a:r>
              <a:rPr lang="cs-CZ" dirty="0" err="1"/>
              <a:t>she</a:t>
            </a:r>
            <a:r>
              <a:rPr lang="cs-CZ" dirty="0"/>
              <a:t> </a:t>
            </a:r>
            <a:r>
              <a:rPr lang="cs-CZ" dirty="0" err="1"/>
              <a:t>underwent</a:t>
            </a:r>
            <a:r>
              <a:rPr lang="cs-CZ" dirty="0"/>
              <a:t> </a:t>
            </a:r>
            <a:r>
              <a:rPr lang="cs-CZ" dirty="0" err="1"/>
              <a:t>two</a:t>
            </a:r>
            <a:r>
              <a:rPr lang="cs-CZ" dirty="0"/>
              <a:t> </a:t>
            </a:r>
            <a:r>
              <a:rPr lang="cs-CZ" dirty="0" err="1"/>
              <a:t>abortions</a:t>
            </a:r>
            <a:r>
              <a:rPr lang="cs-CZ" dirty="0"/>
              <a:t> by her </a:t>
            </a:r>
            <a:r>
              <a:rPr lang="cs-CZ" dirty="0" err="1"/>
              <a:t>request</a:t>
            </a:r>
            <a:r>
              <a:rPr lang="cs-CZ" dirty="0"/>
              <a:t> and </a:t>
            </a:r>
            <a:r>
              <a:rPr lang="en-US" dirty="0"/>
              <a:t>is </a:t>
            </a:r>
            <a:r>
              <a:rPr lang="en-US" dirty="0" err="1"/>
              <a:t>HBsAg</a:t>
            </a:r>
            <a:r>
              <a:rPr lang="en-US" dirty="0"/>
              <a:t> positive and has been diagnosed with cervical cancer;</a:t>
            </a:r>
            <a:r>
              <a:rPr lang="cs-CZ" dirty="0"/>
              <a:t> s</a:t>
            </a:r>
            <a:r>
              <a:rPr lang="en-US" dirty="0"/>
              <a:t>he lives with her mother, who is on a disability pension due to schizophrenia</a:t>
            </a:r>
            <a:r>
              <a:rPr lang="cs-CZ" dirty="0"/>
              <a:t> </a:t>
            </a:r>
            <a:r>
              <a:rPr lang="en-US" dirty="0"/>
              <a:t>and a sister who is a prostitute.</a:t>
            </a:r>
            <a:r>
              <a:rPr lang="cs-CZ" dirty="0"/>
              <a:t> Her </a:t>
            </a:r>
            <a:r>
              <a:rPr lang="en-US" dirty="0"/>
              <a:t>father shot</a:t>
            </a:r>
            <a:r>
              <a:rPr lang="cs-CZ" dirty="0"/>
              <a:t> </a:t>
            </a:r>
            <a:r>
              <a:rPr lang="cs-CZ" dirty="0" err="1"/>
              <a:t>himself</a:t>
            </a:r>
            <a:r>
              <a:rPr lang="en-US" dirty="0"/>
              <a:t> when she was little</a:t>
            </a:r>
            <a:r>
              <a:rPr lang="cs-CZ" dirty="0"/>
              <a:t>.</a:t>
            </a:r>
            <a:endParaRPr lang="en-US" dirty="0"/>
          </a:p>
          <a:p>
            <a:endParaRPr lang="cs-CZ" dirty="0"/>
          </a:p>
        </p:txBody>
      </p:sp>
    </p:spTree>
    <p:extLst>
      <p:ext uri="{BB962C8B-B14F-4D97-AF65-F5344CB8AC3E}">
        <p14:creationId xmlns:p14="http://schemas.microsoft.com/office/powerpoint/2010/main" val="342485519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Maintenance</a:t>
            </a:r>
            <a:r>
              <a:rPr lang="cs-CZ" dirty="0"/>
              <a:t> </a:t>
            </a:r>
            <a:r>
              <a:rPr lang="cs-CZ" dirty="0" err="1"/>
              <a:t>of</a:t>
            </a:r>
            <a:r>
              <a:rPr lang="cs-CZ" dirty="0"/>
              <a:t> a </a:t>
            </a:r>
            <a:r>
              <a:rPr lang="en-US" dirty="0"/>
              <a:t>medical records</a:t>
            </a:r>
            <a:endParaRPr lang="cs-CZ" dirty="0"/>
          </a:p>
        </p:txBody>
      </p:sp>
      <p:graphicFrame>
        <p:nvGraphicFramePr>
          <p:cNvPr id="4" name="Diagram 3"/>
          <p:cNvGraphicFramePr/>
          <p:nvPr>
            <p:extLst>
              <p:ext uri="{D42A27DB-BD31-4B8C-83A1-F6EECF244321}">
                <p14:modId xmlns:p14="http://schemas.microsoft.com/office/powerpoint/2010/main" val="2994950188"/>
              </p:ext>
            </p:extLst>
          </p:nvPr>
        </p:nvGraphicFramePr>
        <p:xfrm>
          <a:off x="901406" y="1407535"/>
          <a:ext cx="10058400" cy="50173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8955812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9">
            <a:extLst>
              <a:ext uri="{FF2B5EF4-FFF2-40B4-BE49-F238E27FC236}">
                <a16:creationId xmlns:a16="http://schemas.microsoft.com/office/drawing/2014/main" id="{E8A8EAB8-D2FF-444D-B34B-7D32F106AD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 name="Nadpis 1"/>
          <p:cNvSpPr>
            <a:spLocks noGrp="1"/>
          </p:cNvSpPr>
          <p:nvPr>
            <p:ph type="title"/>
          </p:nvPr>
        </p:nvSpPr>
        <p:spPr>
          <a:xfrm>
            <a:off x="838200" y="448721"/>
            <a:ext cx="4707671" cy="1225650"/>
          </a:xfrm>
        </p:spPr>
        <p:txBody>
          <a:bodyPr anchor="b">
            <a:normAutofit/>
          </a:bodyPr>
          <a:lstStyle/>
          <a:p>
            <a:pPr lvl="0"/>
            <a:r>
              <a:rPr lang="cs-CZ" sz="3800">
                <a:solidFill>
                  <a:schemeClr val="bg1"/>
                </a:solidFill>
              </a:rPr>
              <a:t>Medical documentation</a:t>
            </a:r>
          </a:p>
        </p:txBody>
      </p:sp>
      <p:cxnSp>
        <p:nvCxnSpPr>
          <p:cNvPr id="16" name="Straight Connector 11">
            <a:extLst>
              <a:ext uri="{FF2B5EF4-FFF2-40B4-BE49-F238E27FC236}">
                <a16:creationId xmlns:a16="http://schemas.microsoft.com/office/drawing/2014/main" id="{EEA38897-7BA3-4408-8083-3235339C4A6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1873" y="1749756"/>
            <a:ext cx="4718304"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Zástupný symbol pro obsah 2"/>
          <p:cNvSpPr>
            <a:spLocks noGrp="1"/>
          </p:cNvSpPr>
          <p:nvPr>
            <p:ph idx="1"/>
          </p:nvPr>
        </p:nvSpPr>
        <p:spPr>
          <a:xfrm>
            <a:off x="897769" y="1909192"/>
            <a:ext cx="4586513" cy="3647710"/>
          </a:xfrm>
        </p:spPr>
        <p:txBody>
          <a:bodyPr>
            <a:normAutofit fontScale="92500" lnSpcReduction="20000"/>
          </a:bodyPr>
          <a:lstStyle/>
          <a:p>
            <a:endParaRPr lang="cs-CZ" sz="2000" dirty="0">
              <a:solidFill>
                <a:schemeClr val="bg1"/>
              </a:solidFill>
            </a:endParaRPr>
          </a:p>
          <a:p>
            <a:r>
              <a:rPr lang="en-US" sz="2000" dirty="0">
                <a:solidFill>
                  <a:schemeClr val="bg1"/>
                </a:solidFill>
              </a:rPr>
              <a:t>The law imposes to keep medical records conclusively truthfully and legibly! The information in it must be continuously and promptly updated</a:t>
            </a:r>
            <a:endParaRPr lang="cs-CZ" sz="2000" dirty="0">
              <a:solidFill>
                <a:schemeClr val="bg1"/>
              </a:solidFill>
            </a:endParaRPr>
          </a:p>
          <a:p>
            <a:endParaRPr lang="cs-CZ" sz="2000" dirty="0">
              <a:solidFill>
                <a:schemeClr val="bg1"/>
              </a:solidFill>
            </a:endParaRPr>
          </a:p>
          <a:p>
            <a:r>
              <a:rPr kumimoji="0" lang="en-GB" altLang="cs-CZ" sz="2000" b="0" i="0" u="none" strike="noStrike" cap="none" normalizeH="0" baseline="0" dirty="0">
                <a:ln>
                  <a:noFill/>
                </a:ln>
                <a:solidFill>
                  <a:schemeClr val="bg1"/>
                </a:solidFill>
                <a:effectLst/>
                <a:latin typeface="Arial Unicode MS"/>
              </a:rPr>
              <a:t>Correction of an erroneous entry in the documentation is done by striking out with one line (the </a:t>
            </a:r>
            <a:r>
              <a:rPr kumimoji="0" lang="cs-CZ" altLang="cs-CZ" sz="2000" b="0" i="0" u="none" strike="noStrike" cap="none" normalizeH="0" baseline="0" dirty="0" err="1">
                <a:ln>
                  <a:noFill/>
                </a:ln>
                <a:solidFill>
                  <a:schemeClr val="bg1"/>
                </a:solidFill>
                <a:effectLst/>
                <a:latin typeface="Arial Unicode MS"/>
              </a:rPr>
              <a:t>entry</a:t>
            </a:r>
            <a:r>
              <a:rPr kumimoji="0" lang="en-GB" altLang="cs-CZ" sz="2000" b="0" i="0" u="none" strike="noStrike" cap="none" normalizeH="0" baseline="0" dirty="0">
                <a:ln>
                  <a:noFill/>
                </a:ln>
                <a:solidFill>
                  <a:schemeClr val="bg1"/>
                </a:solidFill>
                <a:effectLst/>
                <a:latin typeface="Arial Unicode MS"/>
              </a:rPr>
              <a:t>, even the erroneous one</a:t>
            </a:r>
            <a:r>
              <a:rPr kumimoji="0" lang="cs-CZ" altLang="cs-CZ" sz="2000" b="0" i="0" u="none" strike="noStrike" cap="none" normalizeH="0" baseline="0" dirty="0">
                <a:ln>
                  <a:noFill/>
                </a:ln>
                <a:solidFill>
                  <a:schemeClr val="bg1"/>
                </a:solidFill>
                <a:effectLst/>
                <a:latin typeface="Arial Unicode MS"/>
              </a:rPr>
              <a:t>,</a:t>
            </a:r>
            <a:r>
              <a:rPr kumimoji="0" lang="en-GB" altLang="cs-CZ" sz="2000" b="0" i="0" u="none" strike="noStrike" cap="none" normalizeH="0" baseline="0" dirty="0">
                <a:ln>
                  <a:noFill/>
                </a:ln>
                <a:solidFill>
                  <a:schemeClr val="bg1"/>
                </a:solidFill>
                <a:effectLst/>
                <a:latin typeface="Arial Unicode MS"/>
              </a:rPr>
              <a:t> must remain legible)</a:t>
            </a:r>
            <a:r>
              <a:rPr kumimoji="0" lang="en-GB" altLang="cs-CZ" sz="1600" b="0" i="0" u="none" strike="noStrike" cap="none" normalizeH="0" baseline="0" dirty="0">
                <a:ln>
                  <a:noFill/>
                </a:ln>
                <a:solidFill>
                  <a:schemeClr val="bg1"/>
                </a:solidFill>
                <a:effectLst/>
              </a:rPr>
              <a:t> </a:t>
            </a:r>
            <a:endParaRPr kumimoji="0" lang="en-GB" altLang="cs-CZ" sz="4400" b="0" i="0" u="none" strike="noStrike" cap="none" normalizeH="0" baseline="0" dirty="0">
              <a:ln>
                <a:noFill/>
              </a:ln>
              <a:solidFill>
                <a:schemeClr val="bg1"/>
              </a:solidFill>
              <a:effectLst/>
              <a:latin typeface="Arial" panose="020B0604020202020204" pitchFamily="34" charset="0"/>
            </a:endParaRPr>
          </a:p>
          <a:p>
            <a:endParaRPr lang="cs-CZ" sz="2000" dirty="0">
              <a:solidFill>
                <a:schemeClr val="bg1"/>
              </a:solidFill>
            </a:endParaRPr>
          </a:p>
          <a:p>
            <a:r>
              <a:rPr lang="en-US" sz="2000" u="sng" dirty="0">
                <a:solidFill>
                  <a:schemeClr val="bg1"/>
                </a:solidFill>
              </a:rPr>
              <a:t>It always must be clear who carried </a:t>
            </a:r>
            <a:r>
              <a:rPr lang="en-GB" sz="2000" u="sng" dirty="0">
                <a:solidFill>
                  <a:schemeClr val="bg1"/>
                </a:solidFill>
              </a:rPr>
              <a:t>which</a:t>
            </a:r>
            <a:r>
              <a:rPr lang="cs-CZ" sz="2000" u="sng" dirty="0">
                <a:solidFill>
                  <a:schemeClr val="bg1"/>
                </a:solidFill>
              </a:rPr>
              <a:t> </a:t>
            </a:r>
            <a:r>
              <a:rPr lang="en-US" sz="2000" u="sng" dirty="0">
                <a:solidFill>
                  <a:schemeClr val="bg1"/>
                </a:solidFill>
              </a:rPr>
              <a:t>notation</a:t>
            </a:r>
            <a:r>
              <a:rPr lang="cs-CZ" sz="2000" u="sng" dirty="0">
                <a:solidFill>
                  <a:schemeClr val="bg1"/>
                </a:solidFill>
              </a:rPr>
              <a:t>!</a:t>
            </a:r>
          </a:p>
          <a:p>
            <a:endParaRPr lang="cs-CZ" sz="2000" dirty="0">
              <a:solidFill>
                <a:schemeClr val="bg1"/>
              </a:solidFill>
            </a:endParaRPr>
          </a:p>
        </p:txBody>
      </p:sp>
      <p:cxnSp>
        <p:nvCxnSpPr>
          <p:cNvPr id="14" name="Straight Connector 13">
            <a:extLst>
              <a:ext uri="{FF2B5EF4-FFF2-40B4-BE49-F238E27FC236}">
                <a16:creationId xmlns:a16="http://schemas.microsoft.com/office/drawing/2014/main" id="{F11AD06B-AB20-4097-8606-5DA00DBACE8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4027" y="5707672"/>
            <a:ext cx="4713997"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pic>
        <p:nvPicPr>
          <p:cNvPr id="5" name="Obrázek 4">
            <a:extLst>
              <a:ext uri="{FF2B5EF4-FFF2-40B4-BE49-F238E27FC236}">
                <a16:creationId xmlns:a16="http://schemas.microsoft.com/office/drawing/2014/main" id="{5E75732D-9E9C-4918-91C7-B6F85641D779}"/>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t="9533" r="2" b="2"/>
          <a:stretch/>
        </p:blipFill>
        <p:spPr>
          <a:xfrm>
            <a:off x="6525453" y="10"/>
            <a:ext cx="5666547" cy="6857990"/>
          </a:xfrm>
          <a:prstGeom prst="rect">
            <a:avLst/>
          </a:prstGeom>
        </p:spPr>
      </p:pic>
    </p:spTree>
    <p:extLst>
      <p:ext uri="{BB962C8B-B14F-4D97-AF65-F5344CB8AC3E}">
        <p14:creationId xmlns:p14="http://schemas.microsoft.com/office/powerpoint/2010/main" val="194621958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Access to a </a:t>
            </a:r>
            <a:r>
              <a:rPr lang="cs-CZ" dirty="0" err="1"/>
              <a:t>medical</a:t>
            </a:r>
            <a:r>
              <a:rPr lang="cs-CZ" dirty="0"/>
              <a:t> </a:t>
            </a:r>
            <a:r>
              <a:rPr lang="cs-CZ" dirty="0" err="1"/>
              <a:t>documentation</a:t>
            </a:r>
            <a:endParaRPr lang="cs-CZ" dirty="0"/>
          </a:p>
        </p:txBody>
      </p:sp>
      <p:graphicFrame>
        <p:nvGraphicFramePr>
          <p:cNvPr id="4" name="Zástupný obsah 3">
            <a:extLst>
              <a:ext uri="{FF2B5EF4-FFF2-40B4-BE49-F238E27FC236}">
                <a16:creationId xmlns:a16="http://schemas.microsoft.com/office/drawing/2014/main" id="{21194CBE-AC68-45E6-8B99-42710D8C8562}"/>
              </a:ext>
            </a:extLst>
          </p:cNvPr>
          <p:cNvGraphicFramePr>
            <a:graphicFrameLocks noGrp="1"/>
          </p:cNvGraphicFramePr>
          <p:nvPr>
            <p:ph idx="1"/>
            <p:extLst>
              <p:ext uri="{D42A27DB-BD31-4B8C-83A1-F6EECF244321}">
                <p14:modId xmlns:p14="http://schemas.microsoft.com/office/powerpoint/2010/main" val="3165353156"/>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0037025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H</a:t>
            </a:r>
            <a:r>
              <a:rPr lang="en-US" dirty="0" err="1"/>
              <a:t>ealthcare</a:t>
            </a:r>
            <a:r>
              <a:rPr lang="en-US" dirty="0"/>
              <a:t> professionals </a:t>
            </a:r>
            <a:endParaRPr lang="cs-CZ" dirty="0"/>
          </a:p>
        </p:txBody>
      </p:sp>
      <p:sp>
        <p:nvSpPr>
          <p:cNvPr id="3" name="Zástupný symbol pro obsah 2"/>
          <p:cNvSpPr>
            <a:spLocks noGrp="1"/>
          </p:cNvSpPr>
          <p:nvPr>
            <p:ph idx="1"/>
          </p:nvPr>
        </p:nvSpPr>
        <p:spPr/>
        <p:txBody>
          <a:bodyPr>
            <a:normAutofit lnSpcReduction="10000"/>
          </a:bodyPr>
          <a:lstStyle/>
          <a:p>
            <a:r>
              <a:rPr lang="en-US" dirty="0"/>
              <a:t>persons with the </a:t>
            </a:r>
            <a:r>
              <a:rPr lang="cs-CZ" dirty="0" err="1"/>
              <a:t>legal</a:t>
            </a:r>
            <a:r>
              <a:rPr lang="cs-CZ" dirty="0"/>
              <a:t> </a:t>
            </a:r>
            <a:r>
              <a:rPr lang="en-US" dirty="0"/>
              <a:t>capacity to practice the medical profession</a:t>
            </a:r>
            <a:endParaRPr lang="cs-CZ" dirty="0"/>
          </a:p>
          <a:p>
            <a:endParaRPr lang="cs-CZ" dirty="0"/>
          </a:p>
          <a:p>
            <a:r>
              <a:rPr lang="en-US" dirty="0"/>
              <a:t>in direct connection with the provision of health services</a:t>
            </a:r>
            <a:endParaRPr lang="cs-CZ" dirty="0"/>
          </a:p>
          <a:p>
            <a:endParaRPr lang="cs-CZ" dirty="0"/>
          </a:p>
          <a:p>
            <a:r>
              <a:rPr lang="en-US" dirty="0"/>
              <a:t>to the extent strictly necessary for the pursuit of the profession</a:t>
            </a:r>
            <a:endParaRPr lang="cs-CZ" dirty="0"/>
          </a:p>
          <a:p>
            <a:endParaRPr lang="en-US" dirty="0"/>
          </a:p>
          <a:p>
            <a:r>
              <a:rPr lang="en-US" dirty="0"/>
              <a:t>to perform tasks </a:t>
            </a:r>
            <a:r>
              <a:rPr lang="cs-CZ" dirty="0" err="1"/>
              <a:t>under</a:t>
            </a:r>
            <a:r>
              <a:rPr lang="cs-CZ" dirty="0"/>
              <a:t> </a:t>
            </a:r>
            <a:r>
              <a:rPr lang="en-US" dirty="0" err="1"/>
              <a:t>HcA</a:t>
            </a:r>
            <a:r>
              <a:rPr lang="cs-CZ" dirty="0" err="1"/>
              <a:t>ct</a:t>
            </a:r>
            <a:r>
              <a:rPr lang="cs-CZ" dirty="0"/>
              <a:t> </a:t>
            </a:r>
            <a:r>
              <a:rPr lang="en-US" dirty="0"/>
              <a:t>or other legal regulations</a:t>
            </a:r>
            <a:endParaRPr lang="cs-CZ" dirty="0"/>
          </a:p>
          <a:p>
            <a:endParaRPr lang="cs-CZ" dirty="0"/>
          </a:p>
          <a:p>
            <a:r>
              <a:rPr lang="en-US" dirty="0"/>
              <a:t>when assessing the correct procedure for providing health services</a:t>
            </a:r>
          </a:p>
          <a:p>
            <a:endParaRPr lang="cs-CZ" dirty="0"/>
          </a:p>
        </p:txBody>
      </p:sp>
    </p:spTree>
    <p:extLst>
      <p:ext uri="{BB962C8B-B14F-4D97-AF65-F5344CB8AC3E}">
        <p14:creationId xmlns:p14="http://schemas.microsoft.com/office/powerpoint/2010/main" val="17097824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E95D989-81FA-4BAD-9AD5-E46CEDA91B3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3" cy="6858000"/>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Nadpis 1">
            <a:extLst>
              <a:ext uri="{FF2B5EF4-FFF2-40B4-BE49-F238E27FC236}">
                <a16:creationId xmlns:a16="http://schemas.microsoft.com/office/drawing/2014/main" id="{B78336EB-2E6B-4C94-8CA2-8B56E6DA7631}"/>
              </a:ext>
            </a:extLst>
          </p:cNvPr>
          <p:cNvSpPr>
            <a:spLocks noGrp="1"/>
          </p:cNvSpPr>
          <p:nvPr>
            <p:ph type="title"/>
          </p:nvPr>
        </p:nvSpPr>
        <p:spPr>
          <a:xfrm>
            <a:off x="838200" y="811161"/>
            <a:ext cx="3335594" cy="5403370"/>
          </a:xfrm>
        </p:spPr>
        <p:txBody>
          <a:bodyPr>
            <a:normAutofit/>
          </a:bodyPr>
          <a:lstStyle/>
          <a:p>
            <a:r>
              <a:rPr lang="cs-CZ">
                <a:solidFill>
                  <a:srgbClr val="FFFFFF"/>
                </a:solidFill>
              </a:rPr>
              <a:t>Social role?</a:t>
            </a:r>
          </a:p>
        </p:txBody>
      </p:sp>
      <p:sp>
        <p:nvSpPr>
          <p:cNvPr id="11" name="Rectangle 10">
            <a:extLst>
              <a:ext uri="{FF2B5EF4-FFF2-40B4-BE49-F238E27FC236}">
                <a16:creationId xmlns:a16="http://schemas.microsoft.com/office/drawing/2014/main" id="{156189E5-8A3E-4CFD-B71B-CCD0F8495E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54293" y="0"/>
            <a:ext cx="142074" cy="6858000"/>
          </a:xfrm>
          <a:prstGeom prst="rect">
            <a:avLst/>
          </a:prstGeom>
          <a:solidFill>
            <a:schemeClr val="tx1">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4" name="Zástupný obsah 3">
            <a:extLst>
              <a:ext uri="{FF2B5EF4-FFF2-40B4-BE49-F238E27FC236}">
                <a16:creationId xmlns:a16="http://schemas.microsoft.com/office/drawing/2014/main" id="{224A6264-D114-4944-BD67-C5FE9D9433DA}"/>
              </a:ext>
            </a:extLst>
          </p:cNvPr>
          <p:cNvGraphicFramePr>
            <a:graphicFrameLocks noGrp="1"/>
          </p:cNvGraphicFramePr>
          <p:nvPr>
            <p:ph idx="1"/>
            <p:extLst>
              <p:ext uri="{D42A27DB-BD31-4B8C-83A1-F6EECF244321}">
                <p14:modId xmlns:p14="http://schemas.microsoft.com/office/powerpoint/2010/main" val="1228655976"/>
              </p:ext>
            </p:extLst>
          </p:nvPr>
        </p:nvGraphicFramePr>
        <p:xfrm>
          <a:off x="5459413" y="642938"/>
          <a:ext cx="6089650" cy="55721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1387290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Patient</a:t>
            </a:r>
            <a:endParaRPr lang="cs-CZ" dirty="0"/>
          </a:p>
        </p:txBody>
      </p:sp>
      <p:graphicFrame>
        <p:nvGraphicFramePr>
          <p:cNvPr id="4" name="Zástupný obsah 3">
            <a:extLst>
              <a:ext uri="{FF2B5EF4-FFF2-40B4-BE49-F238E27FC236}">
                <a16:creationId xmlns:a16="http://schemas.microsoft.com/office/drawing/2014/main" id="{42D66A71-6DDF-411B-B6BA-5844CF6879C4}"/>
              </a:ext>
            </a:extLst>
          </p:cNvPr>
          <p:cNvGraphicFramePr>
            <a:graphicFrameLocks noGrp="1"/>
          </p:cNvGraphicFramePr>
          <p:nvPr>
            <p:ph idx="1"/>
            <p:extLst>
              <p:ext uri="{D42A27DB-BD31-4B8C-83A1-F6EECF244321}">
                <p14:modId xmlns:p14="http://schemas.microsoft.com/office/powerpoint/2010/main" val="408251558"/>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1653172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Family</a:t>
            </a:r>
            <a:r>
              <a:rPr lang="cs-CZ" dirty="0"/>
              <a:t>, </a:t>
            </a:r>
            <a:r>
              <a:rPr lang="cs-CZ" dirty="0" err="1"/>
              <a:t>relatives</a:t>
            </a:r>
            <a:r>
              <a:rPr lang="cs-CZ" dirty="0"/>
              <a:t>, </a:t>
            </a:r>
            <a:r>
              <a:rPr lang="cs-CZ" dirty="0" err="1"/>
              <a:t>survivors</a:t>
            </a:r>
            <a:r>
              <a:rPr lang="cs-CZ" dirty="0"/>
              <a:t> </a:t>
            </a:r>
            <a:r>
              <a:rPr lang="cs-CZ" dirty="0" err="1"/>
              <a:t>of</a:t>
            </a:r>
            <a:r>
              <a:rPr lang="cs-CZ" dirty="0"/>
              <a:t> </a:t>
            </a:r>
            <a:r>
              <a:rPr lang="cs-CZ" dirty="0" err="1"/>
              <a:t>the</a:t>
            </a:r>
            <a:r>
              <a:rPr lang="cs-CZ" dirty="0"/>
              <a:t> </a:t>
            </a:r>
            <a:r>
              <a:rPr lang="cs-CZ" dirty="0" err="1"/>
              <a:t>deceased</a:t>
            </a:r>
            <a:endParaRPr lang="cs-CZ" dirty="0"/>
          </a:p>
        </p:txBody>
      </p:sp>
      <p:graphicFrame>
        <p:nvGraphicFramePr>
          <p:cNvPr id="5" name="Zástupný symbol pro obsah 3"/>
          <p:cNvGraphicFramePr>
            <a:graphicFrameLocks/>
          </p:cNvGraphicFramePr>
          <p:nvPr>
            <p:extLst>
              <p:ext uri="{D42A27DB-BD31-4B8C-83A1-F6EECF244321}">
                <p14:modId xmlns:p14="http://schemas.microsoft.com/office/powerpoint/2010/main" val="3117329460"/>
              </p:ext>
            </p:extLst>
          </p:nvPr>
        </p:nvGraphicFramePr>
        <p:xfrm>
          <a:off x="759260" y="1613222"/>
          <a:ext cx="10673479" cy="4326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13046675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Students</a:t>
            </a:r>
            <a:r>
              <a:rPr lang="cs-CZ" dirty="0"/>
              <a:t> and a </a:t>
            </a:r>
            <a:r>
              <a:rPr lang="cs-CZ" dirty="0" err="1"/>
              <a:t>medical</a:t>
            </a:r>
            <a:r>
              <a:rPr lang="cs-CZ" dirty="0"/>
              <a:t> </a:t>
            </a:r>
            <a:r>
              <a:rPr lang="cs-CZ" dirty="0" err="1"/>
              <a:t>documentation</a:t>
            </a:r>
            <a:endParaRPr lang="cs-CZ" dirty="0"/>
          </a:p>
        </p:txBody>
      </p:sp>
      <p:sp>
        <p:nvSpPr>
          <p:cNvPr id="3" name="Zástupný symbol pro obsah 2"/>
          <p:cNvSpPr>
            <a:spLocks noGrp="1"/>
          </p:cNvSpPr>
          <p:nvPr>
            <p:ph idx="1"/>
          </p:nvPr>
        </p:nvSpPr>
        <p:spPr/>
        <p:txBody>
          <a:bodyPr>
            <a:normAutofit lnSpcReduction="10000"/>
          </a:bodyPr>
          <a:lstStyle/>
          <a:p>
            <a:pPr algn="just"/>
            <a:endParaRPr lang="cs-CZ" sz="2800" dirty="0"/>
          </a:p>
          <a:p>
            <a:pPr algn="just"/>
            <a:r>
              <a:rPr lang="en-US" sz="2800" dirty="0"/>
              <a:t>Persons </a:t>
            </a:r>
            <a:r>
              <a:rPr lang="cs-CZ" sz="2800" dirty="0" err="1"/>
              <a:t>preparing</a:t>
            </a:r>
            <a:r>
              <a:rPr lang="en-US" sz="2800" dirty="0"/>
              <a:t> </a:t>
            </a:r>
            <a:r>
              <a:rPr lang="cs-CZ" sz="2800" dirty="0" err="1"/>
              <a:t>for</a:t>
            </a:r>
            <a:r>
              <a:rPr lang="cs-CZ" sz="2800" dirty="0"/>
              <a:t> </a:t>
            </a:r>
            <a:r>
              <a:rPr lang="en-US" sz="2800" dirty="0"/>
              <a:t>the profession </a:t>
            </a:r>
            <a:r>
              <a:rPr lang="cs-CZ" sz="2800" dirty="0" err="1"/>
              <a:t>of</a:t>
            </a:r>
            <a:r>
              <a:rPr lang="cs-CZ" sz="2800" dirty="0"/>
              <a:t> </a:t>
            </a:r>
            <a:r>
              <a:rPr lang="en-US" sz="2800" dirty="0"/>
              <a:t>a medical professional</a:t>
            </a:r>
            <a:r>
              <a:rPr lang="cs-CZ" sz="2800" dirty="0"/>
              <a:t> </a:t>
            </a:r>
            <a:r>
              <a:rPr lang="en-US" sz="2800" dirty="0"/>
              <a:t>may inspect the medical documentation</a:t>
            </a:r>
            <a:r>
              <a:rPr lang="cs-CZ" sz="2800" dirty="0"/>
              <a:t> to </a:t>
            </a:r>
            <a:r>
              <a:rPr lang="en-US" sz="2800" dirty="0"/>
              <a:t>the extent strictly necessary for teaching</a:t>
            </a:r>
            <a:r>
              <a:rPr lang="cs-CZ" sz="2800" dirty="0"/>
              <a:t>. </a:t>
            </a:r>
          </a:p>
          <a:p>
            <a:pPr algn="just"/>
            <a:endParaRPr lang="cs-CZ" sz="2800" dirty="0"/>
          </a:p>
          <a:p>
            <a:r>
              <a:rPr lang="en-US" sz="2800" dirty="0"/>
              <a:t>The patient may prohibit access to his medical documentation</a:t>
            </a:r>
            <a:r>
              <a:rPr lang="cs-CZ" sz="2800" dirty="0"/>
              <a:t> to </a:t>
            </a:r>
            <a:r>
              <a:rPr lang="en-US" sz="2800" dirty="0"/>
              <a:t>students</a:t>
            </a:r>
            <a:r>
              <a:rPr lang="cs-CZ" sz="2800" dirty="0"/>
              <a:t>.</a:t>
            </a:r>
          </a:p>
          <a:p>
            <a:endParaRPr lang="cs-CZ" dirty="0"/>
          </a:p>
          <a:p>
            <a:r>
              <a:rPr lang="en-US" sz="2800" b="1" u="sng" dirty="0"/>
              <a:t>NO COPIES AND EXTRACTS </a:t>
            </a:r>
            <a:r>
              <a:rPr lang="en-US" sz="2800" dirty="0"/>
              <a:t>(possible only with the express consent of the patient)</a:t>
            </a:r>
            <a:endParaRPr lang="cs-CZ" sz="2800" dirty="0"/>
          </a:p>
          <a:p>
            <a:endParaRPr lang="cs-CZ" sz="2800" dirty="0"/>
          </a:p>
          <a:p>
            <a:endParaRPr lang="cs-CZ" dirty="0"/>
          </a:p>
        </p:txBody>
      </p:sp>
    </p:spTree>
    <p:extLst>
      <p:ext uri="{BB962C8B-B14F-4D97-AF65-F5344CB8AC3E}">
        <p14:creationId xmlns:p14="http://schemas.microsoft.com/office/powerpoint/2010/main" val="376574149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Sanctions</a:t>
            </a:r>
            <a:endParaRPr lang="cs-CZ" dirty="0"/>
          </a:p>
        </p:txBody>
      </p:sp>
      <p:sp>
        <p:nvSpPr>
          <p:cNvPr id="3" name="Zástupný symbol pro obsah 2"/>
          <p:cNvSpPr>
            <a:spLocks noGrp="1"/>
          </p:cNvSpPr>
          <p:nvPr>
            <p:ph idx="1"/>
          </p:nvPr>
        </p:nvSpPr>
        <p:spPr/>
        <p:txBody>
          <a:bodyPr>
            <a:normAutofit/>
          </a:bodyPr>
          <a:lstStyle/>
          <a:p>
            <a:pPr algn="just"/>
            <a:endParaRPr lang="cs-CZ" sz="2800" dirty="0"/>
          </a:p>
          <a:p>
            <a:pPr algn="just"/>
            <a:r>
              <a:rPr lang="cs-CZ" sz="2800" dirty="0" err="1"/>
              <a:t>The</a:t>
            </a:r>
            <a:r>
              <a:rPr lang="cs-CZ" sz="2800" dirty="0"/>
              <a:t> </a:t>
            </a:r>
            <a:r>
              <a:rPr lang="en-US" sz="2800" dirty="0"/>
              <a:t>Health Services Act imposes penalties for improper management of medical documentation</a:t>
            </a:r>
            <a:r>
              <a:rPr lang="cs-CZ" sz="2800" dirty="0"/>
              <a:t>. </a:t>
            </a:r>
          </a:p>
          <a:p>
            <a:pPr algn="just"/>
            <a:endParaRPr lang="cs-CZ" sz="2800" dirty="0"/>
          </a:p>
          <a:p>
            <a:pPr algn="just"/>
            <a:r>
              <a:rPr lang="cs-CZ" sz="2800" dirty="0"/>
              <a:t>T</a:t>
            </a:r>
            <a:r>
              <a:rPr lang="en-US" sz="2800" dirty="0"/>
              <a:t>he unauthorized disclosure of the information contained in the medical documentation is </a:t>
            </a:r>
            <a:r>
              <a:rPr lang="cs-CZ" sz="2800" dirty="0"/>
              <a:t>a</a:t>
            </a:r>
            <a:r>
              <a:rPr lang="en-US" sz="2800" dirty="0" err="1"/>
              <a:t>lways</a:t>
            </a:r>
            <a:r>
              <a:rPr lang="cs-CZ" sz="2800" dirty="0"/>
              <a:t> </a:t>
            </a:r>
            <a:r>
              <a:rPr lang="en-US" sz="2800" dirty="0"/>
              <a:t>a violation of the mandatory confidentiality</a:t>
            </a:r>
            <a:endParaRPr lang="cs-CZ" sz="2800" dirty="0"/>
          </a:p>
        </p:txBody>
      </p:sp>
    </p:spTree>
    <p:extLst>
      <p:ext uri="{BB962C8B-B14F-4D97-AF65-F5344CB8AC3E}">
        <p14:creationId xmlns:p14="http://schemas.microsoft.com/office/powerpoint/2010/main" val="13605899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solidFill>
            <a:srgbClr val="92D050"/>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anchor="ctr"/>
          <a:lstStyle/>
          <a:p>
            <a:pPr algn="ctr"/>
            <a:r>
              <a:rPr lang="en-US" dirty="0" err="1"/>
              <a:t>Communicati</a:t>
            </a:r>
            <a:r>
              <a:rPr lang="cs-CZ" dirty="0"/>
              <a:t>on</a:t>
            </a:r>
            <a:r>
              <a:rPr lang="en-US" dirty="0"/>
              <a:t> with family members and public authorities</a:t>
            </a:r>
            <a:endParaRPr lang="cs-CZ" dirty="0"/>
          </a:p>
        </p:txBody>
      </p:sp>
      <p:sp>
        <p:nvSpPr>
          <p:cNvPr id="5" name="Zástupný symbol pro text 4"/>
          <p:cNvSpPr>
            <a:spLocks noGrp="1"/>
          </p:cNvSpPr>
          <p:nvPr>
            <p:ph type="body" idx="1"/>
          </p:nvPr>
        </p:nvSpPr>
        <p:spPr/>
        <p:txBody>
          <a:bodyPr/>
          <a:lstStyle/>
          <a:p>
            <a:endParaRPr lang="cs-CZ"/>
          </a:p>
        </p:txBody>
      </p:sp>
    </p:spTree>
    <p:extLst>
      <p:ext uri="{BB962C8B-B14F-4D97-AF65-F5344CB8AC3E}">
        <p14:creationId xmlns:p14="http://schemas.microsoft.com/office/powerpoint/2010/main" val="296580900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normAutofit/>
          </a:bodyPr>
          <a:lstStyle/>
          <a:p>
            <a:r>
              <a:rPr lang="cs-CZ" dirty="0"/>
              <a:t>I</a:t>
            </a:r>
            <a:r>
              <a:rPr lang="en-US" dirty="0" err="1"/>
              <a:t>nformation</a:t>
            </a:r>
            <a:r>
              <a:rPr lang="en-US" dirty="0"/>
              <a:t> </a:t>
            </a:r>
            <a:r>
              <a:rPr lang="cs-CZ" dirty="0" err="1"/>
              <a:t>requests</a:t>
            </a:r>
            <a:r>
              <a:rPr lang="cs-CZ" dirty="0"/>
              <a:t> </a:t>
            </a:r>
            <a:r>
              <a:rPr lang="en-US" dirty="0"/>
              <a:t>about the health status</a:t>
            </a:r>
            <a:r>
              <a:rPr lang="cs-CZ" dirty="0"/>
              <a:t> </a:t>
            </a:r>
            <a:r>
              <a:rPr lang="cs-CZ" dirty="0" err="1"/>
              <a:t>of</a:t>
            </a:r>
            <a:r>
              <a:rPr lang="cs-CZ" dirty="0"/>
              <a:t> a </a:t>
            </a:r>
            <a:r>
              <a:rPr lang="cs-CZ" dirty="0" err="1"/>
              <a:t>patient</a:t>
            </a:r>
            <a:r>
              <a:rPr lang="cs-CZ" dirty="0"/>
              <a:t> by </a:t>
            </a:r>
            <a:r>
              <a:rPr lang="en-US" dirty="0"/>
              <a:t>persons other than </a:t>
            </a:r>
            <a:r>
              <a:rPr lang="cs-CZ" dirty="0" err="1"/>
              <a:t>the</a:t>
            </a:r>
            <a:r>
              <a:rPr lang="cs-CZ" dirty="0"/>
              <a:t> </a:t>
            </a:r>
            <a:r>
              <a:rPr lang="en-US" dirty="0"/>
              <a:t>patient</a:t>
            </a:r>
            <a:endParaRPr lang="cs-CZ" dirty="0"/>
          </a:p>
        </p:txBody>
      </p:sp>
      <p:graphicFrame>
        <p:nvGraphicFramePr>
          <p:cNvPr id="8" name="Zástupný symbol pro obsah 7"/>
          <p:cNvGraphicFramePr>
            <a:graphicFrameLocks noGrp="1"/>
          </p:cNvGraphicFramePr>
          <p:nvPr>
            <p:ph idx="1"/>
            <p:extLst>
              <p:ext uri="{D42A27DB-BD31-4B8C-83A1-F6EECF244321}">
                <p14:modId xmlns:p14="http://schemas.microsoft.com/office/powerpoint/2010/main" val="3624773850"/>
              </p:ext>
            </p:extLst>
          </p:nvPr>
        </p:nvGraphicFramePr>
        <p:xfrm>
          <a:off x="1069975" y="2344738"/>
          <a:ext cx="10058400" cy="40513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186483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Family of </a:t>
            </a:r>
            <a:r>
              <a:rPr lang="cs-CZ" dirty="0"/>
              <a:t>a </a:t>
            </a:r>
            <a:r>
              <a:rPr lang="en-US" dirty="0"/>
              <a:t>patient</a:t>
            </a:r>
            <a:endParaRPr lang="cs-CZ" dirty="0"/>
          </a:p>
        </p:txBody>
      </p:sp>
      <p:graphicFrame>
        <p:nvGraphicFramePr>
          <p:cNvPr id="4" name="Zástupný obsah 3">
            <a:extLst>
              <a:ext uri="{FF2B5EF4-FFF2-40B4-BE49-F238E27FC236}">
                <a16:creationId xmlns:a16="http://schemas.microsoft.com/office/drawing/2014/main" id="{AA235430-F3D1-4775-B46A-08462C0DE2B6}"/>
              </a:ext>
            </a:extLst>
          </p:cNvPr>
          <p:cNvGraphicFramePr>
            <a:graphicFrameLocks noGrp="1"/>
          </p:cNvGraphicFramePr>
          <p:nvPr>
            <p:ph idx="1"/>
            <p:extLst>
              <p:ext uri="{D42A27DB-BD31-4B8C-83A1-F6EECF244321}">
                <p14:modId xmlns:p14="http://schemas.microsoft.com/office/powerpoint/2010/main" val="561406567"/>
              </p:ext>
            </p:extLst>
          </p:nvPr>
        </p:nvGraphicFramePr>
        <p:xfrm>
          <a:off x="838200" y="1395663"/>
          <a:ext cx="10515600" cy="47813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6874521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Disclosure</a:t>
            </a:r>
            <a:r>
              <a:rPr lang="cs-CZ" dirty="0"/>
              <a:t> </a:t>
            </a:r>
            <a:r>
              <a:rPr lang="cs-CZ" dirty="0" err="1"/>
              <a:t>of</a:t>
            </a:r>
            <a:r>
              <a:rPr lang="cs-CZ" dirty="0"/>
              <a:t> </a:t>
            </a:r>
            <a:r>
              <a:rPr lang="cs-CZ" dirty="0" err="1"/>
              <a:t>health</a:t>
            </a:r>
            <a:r>
              <a:rPr lang="cs-CZ" dirty="0"/>
              <a:t> </a:t>
            </a:r>
            <a:r>
              <a:rPr lang="cs-CZ" dirty="0" err="1"/>
              <a:t>information</a:t>
            </a:r>
            <a:endParaRPr lang="cs-CZ" dirty="0"/>
          </a:p>
        </p:txBody>
      </p:sp>
      <p:sp>
        <p:nvSpPr>
          <p:cNvPr id="3" name="Zástupný symbol pro obsah 2"/>
          <p:cNvSpPr>
            <a:spLocks noGrp="1"/>
          </p:cNvSpPr>
          <p:nvPr>
            <p:ph idx="1"/>
          </p:nvPr>
        </p:nvSpPr>
        <p:spPr/>
        <p:txBody>
          <a:bodyPr/>
          <a:lstStyle/>
          <a:p>
            <a:endParaRPr lang="cs-CZ" dirty="0"/>
          </a:p>
          <a:p>
            <a:pPr algn="just"/>
            <a:r>
              <a:rPr lang="en-GB" sz="3200" dirty="0"/>
              <a:t>Information about health of a patient are being given </a:t>
            </a:r>
            <a:r>
              <a:rPr lang="en-GB" sz="3200" u="sng" dirty="0"/>
              <a:t>by the attending medical personnel</a:t>
            </a:r>
            <a:r>
              <a:rPr lang="cs-CZ" sz="3200" dirty="0"/>
              <a:t>! </a:t>
            </a:r>
          </a:p>
          <a:p>
            <a:pPr algn="just"/>
            <a:endParaRPr lang="cs-CZ" sz="3200" dirty="0"/>
          </a:p>
          <a:p>
            <a:pPr algn="just"/>
            <a:r>
              <a:rPr lang="en-GB" sz="3200" u="sng" dirty="0"/>
              <a:t>Students of medical faculties do not give any information</a:t>
            </a:r>
            <a:r>
              <a:rPr lang="en-GB" sz="3200" dirty="0"/>
              <a:t> about health of patients to anyone</a:t>
            </a:r>
            <a:r>
              <a:rPr lang="cs-CZ" sz="3200" dirty="0"/>
              <a:t>, </a:t>
            </a:r>
            <a:r>
              <a:rPr lang="en-US" sz="3200" dirty="0"/>
              <a:t>even family members of the patient</a:t>
            </a:r>
            <a:r>
              <a:rPr lang="cs-CZ" sz="3200" dirty="0"/>
              <a:t>!</a:t>
            </a:r>
          </a:p>
          <a:p>
            <a:endParaRPr lang="cs-CZ" dirty="0"/>
          </a:p>
        </p:txBody>
      </p:sp>
    </p:spTree>
    <p:extLst>
      <p:ext uri="{BB962C8B-B14F-4D97-AF65-F5344CB8AC3E}">
        <p14:creationId xmlns:p14="http://schemas.microsoft.com/office/powerpoint/2010/main" val="310750969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dirty="0"/>
              <a:t>When is it possible </a:t>
            </a:r>
            <a:r>
              <a:rPr lang="cs-CZ" dirty="0"/>
              <a:t>to </a:t>
            </a:r>
            <a:r>
              <a:rPr lang="en-US" dirty="0"/>
              <a:t>breach </a:t>
            </a:r>
            <a:r>
              <a:rPr lang="cs-CZ" dirty="0"/>
              <a:t>a </a:t>
            </a:r>
            <a:r>
              <a:rPr lang="en-US" dirty="0"/>
              <a:t>confidentiality?</a:t>
            </a:r>
            <a:endParaRPr lang="cs-CZ" dirty="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370624080"/>
              </p:ext>
            </p:extLst>
          </p:nvPr>
        </p:nvGraphicFramePr>
        <p:xfrm>
          <a:off x="681038" y="2336800"/>
          <a:ext cx="9613900" cy="35988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8621281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How</a:t>
            </a:r>
            <a:r>
              <a:rPr lang="cs-CZ" dirty="0"/>
              <a:t> to </a:t>
            </a:r>
            <a:r>
              <a:rPr lang="cs-CZ" dirty="0" err="1"/>
              <a:t>obtain</a:t>
            </a:r>
            <a:r>
              <a:rPr lang="cs-CZ" dirty="0"/>
              <a:t> a </a:t>
            </a:r>
            <a:r>
              <a:rPr lang="cs-CZ" dirty="0" err="1"/>
              <a:t>consent</a:t>
            </a:r>
            <a:endParaRPr lang="cs-CZ" dirty="0"/>
          </a:p>
        </p:txBody>
      </p:sp>
      <p:graphicFrame>
        <p:nvGraphicFramePr>
          <p:cNvPr id="6" name="Zástupný symbol pro obsah 3"/>
          <p:cNvGraphicFramePr>
            <a:graphicFrameLocks noGrp="1"/>
          </p:cNvGraphicFramePr>
          <p:nvPr>
            <p:ph idx="1"/>
            <p:extLst>
              <p:ext uri="{D42A27DB-BD31-4B8C-83A1-F6EECF244321}">
                <p14:modId xmlns:p14="http://schemas.microsoft.com/office/powerpoint/2010/main" val="2526687642"/>
              </p:ext>
            </p:extLst>
          </p:nvPr>
        </p:nvGraphicFramePr>
        <p:xfrm>
          <a:off x="677334" y="1780675"/>
          <a:ext cx="10676466" cy="4260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399051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E35A04CF-97D4-4FF7-B359-C546B1F62E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1DE7243B-5109-444B-8FAF-7437C66BC0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4421332" cy="6858000"/>
          </a:xfrm>
          <a:custGeom>
            <a:avLst/>
            <a:gdLst>
              <a:gd name="connsiteX0" fmla="*/ 4421332 w 4421332"/>
              <a:gd name="connsiteY0" fmla="*/ 0 h 6858000"/>
              <a:gd name="connsiteX1" fmla="*/ 69075 w 4421332"/>
              <a:gd name="connsiteY1" fmla="*/ 0 h 6858000"/>
              <a:gd name="connsiteX2" fmla="*/ 35131 w 4421332"/>
              <a:gd name="connsiteY2" fmla="*/ 267128 h 6858000"/>
              <a:gd name="connsiteX3" fmla="*/ 0 w 4421332"/>
              <a:gd name="connsiteY3" fmla="*/ 962845 h 6858000"/>
              <a:gd name="connsiteX4" fmla="*/ 3276103 w 4421332"/>
              <a:gd name="connsiteY4" fmla="*/ 6782205 h 6858000"/>
              <a:gd name="connsiteX5" fmla="*/ 3407923 w 4421332"/>
              <a:gd name="connsiteY5" fmla="*/ 6858000 h 6858000"/>
              <a:gd name="connsiteX6" fmla="*/ 4421332 w 442133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21332" h="6858000">
                <a:moveTo>
                  <a:pt x="4421332" y="0"/>
                </a:moveTo>
                <a:lnTo>
                  <a:pt x="69075" y="0"/>
                </a:lnTo>
                <a:lnTo>
                  <a:pt x="35131" y="267128"/>
                </a:lnTo>
                <a:cubicBezTo>
                  <a:pt x="11901" y="495874"/>
                  <a:pt x="0" y="727970"/>
                  <a:pt x="0" y="962845"/>
                </a:cubicBezTo>
                <a:cubicBezTo>
                  <a:pt x="0" y="3429034"/>
                  <a:pt x="1312002" y="5588789"/>
                  <a:pt x="3276103" y="6782205"/>
                </a:cubicBezTo>
                <a:lnTo>
                  <a:pt x="3407923" y="6858000"/>
                </a:lnTo>
                <a:lnTo>
                  <a:pt x="4421332" y="685800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1" name="Freeform: Shape 22">
            <a:extLst>
              <a:ext uri="{FF2B5EF4-FFF2-40B4-BE49-F238E27FC236}">
                <a16:creationId xmlns:a16="http://schemas.microsoft.com/office/drawing/2014/main" id="{4C5D6221-DA7B-4611-AA26-7D8E349FDE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232227" cy="6858000"/>
          </a:xfrm>
          <a:custGeom>
            <a:avLst/>
            <a:gdLst>
              <a:gd name="connsiteX0" fmla="*/ 0 w 4232227"/>
              <a:gd name="connsiteY0" fmla="*/ 0 h 6858000"/>
              <a:gd name="connsiteX1" fmla="*/ 4161853 w 4232227"/>
              <a:gd name="connsiteY1" fmla="*/ 0 h 6858000"/>
              <a:gd name="connsiteX2" fmla="*/ 4197953 w 4232227"/>
              <a:gd name="connsiteY2" fmla="*/ 284091 h 6858000"/>
              <a:gd name="connsiteX3" fmla="*/ 4232227 w 4232227"/>
              <a:gd name="connsiteY3" fmla="*/ 962844 h 6858000"/>
              <a:gd name="connsiteX4" fmla="*/ 758007 w 4232227"/>
              <a:gd name="connsiteY4" fmla="*/ 6800152 h 6858000"/>
              <a:gd name="connsiteX5" fmla="*/ 645060 w 4232227"/>
              <a:gd name="connsiteY5" fmla="*/ 6858000 h 6858000"/>
              <a:gd name="connsiteX6" fmla="*/ 0 w 423222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32227" h="6858000">
                <a:moveTo>
                  <a:pt x="0" y="0"/>
                </a:moveTo>
                <a:lnTo>
                  <a:pt x="4161853" y="0"/>
                </a:lnTo>
                <a:lnTo>
                  <a:pt x="4197953" y="284091"/>
                </a:lnTo>
                <a:cubicBezTo>
                  <a:pt x="4220617" y="507260"/>
                  <a:pt x="4232227" y="733696"/>
                  <a:pt x="4232227" y="962844"/>
                </a:cubicBezTo>
                <a:cubicBezTo>
                  <a:pt x="4232227" y="3483472"/>
                  <a:pt x="2827409" y="5675986"/>
                  <a:pt x="758007" y="6800152"/>
                </a:cubicBezTo>
                <a:lnTo>
                  <a:pt x="645060" y="6858000"/>
                </a:lnTo>
                <a:lnTo>
                  <a:pt x="0" y="6858000"/>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Nadpis 1">
            <a:extLst>
              <a:ext uri="{FF2B5EF4-FFF2-40B4-BE49-F238E27FC236}">
                <a16:creationId xmlns:a16="http://schemas.microsoft.com/office/drawing/2014/main" id="{D07C2EE1-D2EC-456D-ACE8-137C48092114}"/>
              </a:ext>
            </a:extLst>
          </p:cNvPr>
          <p:cNvSpPr>
            <a:spLocks noGrp="1"/>
          </p:cNvSpPr>
          <p:nvPr>
            <p:ph type="title"/>
          </p:nvPr>
        </p:nvSpPr>
        <p:spPr>
          <a:xfrm>
            <a:off x="804672" y="1412489"/>
            <a:ext cx="2871095" cy="2156621"/>
          </a:xfrm>
        </p:spPr>
        <p:txBody>
          <a:bodyPr anchor="t">
            <a:normAutofit/>
          </a:bodyPr>
          <a:lstStyle/>
          <a:p>
            <a:r>
              <a:rPr lang="cs-CZ" sz="3600">
                <a:solidFill>
                  <a:srgbClr val="FFFFFF"/>
                </a:solidFill>
              </a:rPr>
              <a:t>Two main masses of Law</a:t>
            </a:r>
          </a:p>
        </p:txBody>
      </p:sp>
      <p:sp>
        <p:nvSpPr>
          <p:cNvPr id="6" name="Zástupný obsah 5">
            <a:extLst>
              <a:ext uri="{FF2B5EF4-FFF2-40B4-BE49-F238E27FC236}">
                <a16:creationId xmlns:a16="http://schemas.microsoft.com/office/drawing/2014/main" id="{E54BDE46-475D-4DE5-BC2A-CBD7E0AF0C47}"/>
              </a:ext>
            </a:extLst>
          </p:cNvPr>
          <p:cNvSpPr>
            <a:spLocks noGrp="1"/>
          </p:cNvSpPr>
          <p:nvPr>
            <p:ph sz="half" idx="1"/>
          </p:nvPr>
        </p:nvSpPr>
        <p:spPr>
          <a:xfrm>
            <a:off x="5198993" y="1412489"/>
            <a:ext cx="2926080" cy="4363844"/>
          </a:xfrm>
        </p:spPr>
        <p:txBody>
          <a:bodyPr>
            <a:normAutofit/>
          </a:bodyPr>
          <a:lstStyle/>
          <a:p>
            <a:r>
              <a:rPr lang="cs-CZ" sz="2000" dirty="0"/>
              <a:t>PUBLIC LAW</a:t>
            </a:r>
          </a:p>
          <a:p>
            <a:pPr lvl="1"/>
            <a:r>
              <a:rPr lang="cs-CZ" sz="2000" dirty="0" err="1"/>
              <a:t>Constitution</a:t>
            </a:r>
            <a:endParaRPr lang="cs-CZ" sz="2000" dirty="0"/>
          </a:p>
          <a:p>
            <a:pPr lvl="1"/>
            <a:r>
              <a:rPr lang="cs-CZ" sz="2000" dirty="0"/>
              <a:t>Hierarchy</a:t>
            </a:r>
          </a:p>
          <a:p>
            <a:pPr lvl="1"/>
            <a:r>
              <a:rPr lang="cs-CZ" sz="2000" dirty="0" err="1"/>
              <a:t>Enforcement</a:t>
            </a:r>
            <a:endParaRPr lang="cs-CZ" sz="2000" dirty="0"/>
          </a:p>
          <a:p>
            <a:pPr lvl="1"/>
            <a:r>
              <a:rPr lang="cs-CZ" sz="2000" dirty="0" err="1"/>
              <a:t>Formal</a:t>
            </a:r>
            <a:r>
              <a:rPr lang="cs-CZ" sz="2000" dirty="0"/>
              <a:t> </a:t>
            </a:r>
            <a:r>
              <a:rPr lang="cs-CZ" sz="2000" dirty="0" err="1"/>
              <a:t>process</a:t>
            </a:r>
            <a:endParaRPr lang="cs-CZ" sz="2000" dirty="0"/>
          </a:p>
          <a:p>
            <a:pPr lvl="1"/>
            <a:endParaRPr lang="cs-CZ" sz="2000" dirty="0"/>
          </a:p>
        </p:txBody>
      </p:sp>
      <p:sp>
        <p:nvSpPr>
          <p:cNvPr id="7" name="Zástupný obsah 6">
            <a:extLst>
              <a:ext uri="{FF2B5EF4-FFF2-40B4-BE49-F238E27FC236}">
                <a16:creationId xmlns:a16="http://schemas.microsoft.com/office/drawing/2014/main" id="{E2BB019C-A4A7-49E4-B0D0-C06120CA90F7}"/>
              </a:ext>
            </a:extLst>
          </p:cNvPr>
          <p:cNvSpPr>
            <a:spLocks noGrp="1"/>
          </p:cNvSpPr>
          <p:nvPr>
            <p:ph sz="half" idx="2"/>
          </p:nvPr>
        </p:nvSpPr>
        <p:spPr>
          <a:xfrm>
            <a:off x="8451604" y="1412489"/>
            <a:ext cx="2926080" cy="4363844"/>
          </a:xfrm>
        </p:spPr>
        <p:txBody>
          <a:bodyPr>
            <a:normAutofit/>
          </a:bodyPr>
          <a:lstStyle/>
          <a:p>
            <a:r>
              <a:rPr lang="cs-CZ" sz="2000" dirty="0"/>
              <a:t>PRIVATE LAW</a:t>
            </a:r>
          </a:p>
          <a:p>
            <a:pPr lvl="1"/>
            <a:r>
              <a:rPr lang="cs-CZ" sz="2000" dirty="0" err="1"/>
              <a:t>Individual</a:t>
            </a:r>
            <a:endParaRPr lang="cs-CZ" sz="2000" dirty="0"/>
          </a:p>
          <a:p>
            <a:pPr lvl="1"/>
            <a:r>
              <a:rPr lang="cs-CZ" sz="2000" dirty="0" err="1"/>
              <a:t>Equality</a:t>
            </a:r>
            <a:r>
              <a:rPr lang="cs-CZ" sz="2000" dirty="0"/>
              <a:t> </a:t>
            </a:r>
          </a:p>
          <a:p>
            <a:pPr lvl="1"/>
            <a:r>
              <a:rPr lang="cs-CZ" sz="2000" dirty="0" err="1"/>
              <a:t>Authonomy</a:t>
            </a:r>
            <a:endParaRPr lang="cs-CZ" sz="2000" dirty="0"/>
          </a:p>
          <a:p>
            <a:pPr lvl="1"/>
            <a:r>
              <a:rPr lang="cs-CZ" sz="2000" dirty="0" err="1"/>
              <a:t>Freedom</a:t>
            </a:r>
            <a:endParaRPr lang="cs-CZ" sz="2000" dirty="0"/>
          </a:p>
          <a:p>
            <a:pPr lvl="1"/>
            <a:endParaRPr lang="cs-CZ" sz="2000" dirty="0"/>
          </a:p>
          <a:p>
            <a:pPr lvl="1"/>
            <a:endParaRPr lang="cs-CZ" sz="2000" dirty="0"/>
          </a:p>
        </p:txBody>
      </p:sp>
      <p:pic>
        <p:nvPicPr>
          <p:cNvPr id="9" name="Grafický objekt 8" descr="Soudní kladívko">
            <a:extLst>
              <a:ext uri="{FF2B5EF4-FFF2-40B4-BE49-F238E27FC236}">
                <a16:creationId xmlns:a16="http://schemas.microsoft.com/office/drawing/2014/main" id="{9FFB24BE-A073-4DC3-8786-0AAA04B8B72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204833" y="3647101"/>
            <a:ext cx="914400" cy="914400"/>
          </a:xfrm>
          <a:prstGeom prst="rect">
            <a:avLst/>
          </a:prstGeom>
        </p:spPr>
      </p:pic>
      <p:pic>
        <p:nvPicPr>
          <p:cNvPr id="11" name="Grafický objekt 10" descr="Podání ruky">
            <a:extLst>
              <a:ext uri="{FF2B5EF4-FFF2-40B4-BE49-F238E27FC236}">
                <a16:creationId xmlns:a16="http://schemas.microsoft.com/office/drawing/2014/main" id="{42EC0E7B-9292-4BF0-A89C-AD2FA5C1442D}"/>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9393098" y="3752088"/>
            <a:ext cx="914400" cy="914400"/>
          </a:xfrm>
          <a:prstGeom prst="rect">
            <a:avLst/>
          </a:prstGeom>
        </p:spPr>
      </p:pic>
    </p:spTree>
    <p:extLst>
      <p:ext uri="{BB962C8B-B14F-4D97-AF65-F5344CB8AC3E}">
        <p14:creationId xmlns:p14="http://schemas.microsoft.com/office/powerpoint/2010/main" val="337723355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err="1"/>
              <a:t>Information</a:t>
            </a:r>
            <a:r>
              <a:rPr lang="cs-CZ" dirty="0"/>
              <a:t> on </a:t>
            </a:r>
            <a:r>
              <a:rPr lang="cs-CZ" dirty="0" err="1"/>
              <a:t>patients</a:t>
            </a:r>
            <a:r>
              <a:rPr lang="cs-CZ" dirty="0"/>
              <a:t>' </a:t>
            </a:r>
            <a:r>
              <a:rPr lang="cs-CZ" dirty="0" err="1"/>
              <a:t>health</a:t>
            </a:r>
            <a:r>
              <a:rPr lang="cs-CZ" dirty="0"/>
              <a:t> </a:t>
            </a:r>
            <a:r>
              <a:rPr lang="cs-CZ" dirty="0" err="1"/>
              <a:t>requested</a:t>
            </a:r>
            <a:r>
              <a:rPr lang="cs-CZ" dirty="0"/>
              <a:t> by public </a:t>
            </a:r>
            <a:r>
              <a:rPr lang="cs-CZ" dirty="0" err="1"/>
              <a:t>authorities</a:t>
            </a:r>
            <a:endParaRPr lang="cs-CZ" dirty="0"/>
          </a:p>
        </p:txBody>
      </p:sp>
      <p:graphicFrame>
        <p:nvGraphicFramePr>
          <p:cNvPr id="4" name="Zástupný obsah 3">
            <a:extLst>
              <a:ext uri="{FF2B5EF4-FFF2-40B4-BE49-F238E27FC236}">
                <a16:creationId xmlns:a16="http://schemas.microsoft.com/office/drawing/2014/main" id="{3674F3E7-4224-4063-8675-E45463F47FFA}"/>
              </a:ext>
            </a:extLst>
          </p:cNvPr>
          <p:cNvGraphicFramePr>
            <a:graphicFrameLocks noGrp="1"/>
          </p:cNvGraphicFramePr>
          <p:nvPr>
            <p:ph idx="1"/>
            <p:extLst>
              <p:ext uri="{D42A27DB-BD31-4B8C-83A1-F6EECF244321}">
                <p14:modId xmlns:p14="http://schemas.microsoft.com/office/powerpoint/2010/main" val="3961312915"/>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3349706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Obligation</a:t>
            </a:r>
            <a:r>
              <a:rPr lang="cs-CZ" dirty="0"/>
              <a:t> to </a:t>
            </a:r>
            <a:r>
              <a:rPr lang="cs-CZ" dirty="0" err="1"/>
              <a:t>notify</a:t>
            </a:r>
            <a:endParaRPr lang="cs-CZ" dirty="0"/>
          </a:p>
        </p:txBody>
      </p:sp>
      <p:graphicFrame>
        <p:nvGraphicFramePr>
          <p:cNvPr id="4" name="Zástupný obsah 3">
            <a:extLst>
              <a:ext uri="{FF2B5EF4-FFF2-40B4-BE49-F238E27FC236}">
                <a16:creationId xmlns:a16="http://schemas.microsoft.com/office/drawing/2014/main" id="{051D10FB-13D6-422D-B30F-3BAFE12BB5A5}"/>
              </a:ext>
            </a:extLst>
          </p:cNvPr>
          <p:cNvGraphicFramePr>
            <a:graphicFrameLocks noGrp="1"/>
          </p:cNvGraphicFramePr>
          <p:nvPr>
            <p:ph idx="1"/>
            <p:extLst>
              <p:ext uri="{D42A27DB-BD31-4B8C-83A1-F6EECF244321}">
                <p14:modId xmlns:p14="http://schemas.microsoft.com/office/powerpoint/2010/main" val="1064090399"/>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0563142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a:t>Remember</a:t>
            </a:r>
            <a:r>
              <a:rPr lang="cs-CZ" dirty="0"/>
              <a:t>!</a:t>
            </a:r>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2735492090"/>
              </p:ext>
            </p:extLst>
          </p:nvPr>
        </p:nvGraphicFramePr>
        <p:xfrm>
          <a:off x="681038" y="1690688"/>
          <a:ext cx="9613900" cy="42449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604172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Conclusion</a:t>
            </a:r>
            <a:endParaRPr lang="cs-CZ" dirty="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3789673851"/>
              </p:ext>
            </p:extLst>
          </p:nvPr>
        </p:nvGraphicFramePr>
        <p:xfrm>
          <a:off x="681038" y="1941096"/>
          <a:ext cx="10672762" cy="39945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0494265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a:xfrm>
            <a:off x="1524000" y="2074779"/>
            <a:ext cx="9144000" cy="2387600"/>
          </a:xfrm>
          <a:solidFill>
            <a:srgbClr val="C00000"/>
          </a:solidFill>
          <a:scene3d>
            <a:camera prst="orthographicFront"/>
            <a:lightRig rig="threePt" dir="t"/>
          </a:scene3d>
          <a:sp3d>
            <a:bevelT w="165100" prst="coolSlant"/>
          </a:sp3d>
        </p:spPr>
        <p:txBody>
          <a:bodyPr anchor="ctr"/>
          <a:lstStyle/>
          <a:p>
            <a:r>
              <a:rPr lang="en-US" sz="4800" dirty="0">
                <a:solidFill>
                  <a:schemeClr val="bg1"/>
                </a:solidFill>
              </a:rPr>
              <a:t>Sanctions for unauthorized breach of confidentiality</a:t>
            </a:r>
            <a:endParaRPr lang="cs-CZ" sz="4800" dirty="0">
              <a:solidFill>
                <a:schemeClr val="bg1"/>
              </a:solidFill>
            </a:endParaRPr>
          </a:p>
        </p:txBody>
      </p:sp>
    </p:spTree>
    <p:extLst>
      <p:ext uri="{BB962C8B-B14F-4D97-AF65-F5344CB8AC3E}">
        <p14:creationId xmlns:p14="http://schemas.microsoft.com/office/powerpoint/2010/main" val="183711982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Criminal</a:t>
            </a:r>
            <a:r>
              <a:rPr lang="cs-CZ" dirty="0"/>
              <a:t> </a:t>
            </a:r>
            <a:r>
              <a:rPr lang="cs-CZ" dirty="0" err="1"/>
              <a:t>penalties</a:t>
            </a:r>
            <a:endParaRPr lang="cs-CZ" dirty="0"/>
          </a:p>
        </p:txBody>
      </p:sp>
      <p:graphicFrame>
        <p:nvGraphicFramePr>
          <p:cNvPr id="4" name="Zástupný obsah 3">
            <a:extLst>
              <a:ext uri="{FF2B5EF4-FFF2-40B4-BE49-F238E27FC236}">
                <a16:creationId xmlns:a16="http://schemas.microsoft.com/office/drawing/2014/main" id="{327E7A46-B6ED-4013-A994-CF683337E821}"/>
              </a:ext>
            </a:extLst>
          </p:cNvPr>
          <p:cNvGraphicFramePr>
            <a:graphicFrameLocks noGrp="1"/>
          </p:cNvGraphicFramePr>
          <p:nvPr>
            <p:ph idx="1"/>
            <p:extLst>
              <p:ext uri="{D42A27DB-BD31-4B8C-83A1-F6EECF244321}">
                <p14:modId xmlns:p14="http://schemas.microsoft.com/office/powerpoint/2010/main" val="3906131270"/>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5089124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Administrative</a:t>
            </a:r>
            <a:r>
              <a:rPr lang="cs-CZ" dirty="0"/>
              <a:t> </a:t>
            </a:r>
            <a:r>
              <a:rPr lang="cs-CZ" dirty="0" err="1"/>
              <a:t>sanctions</a:t>
            </a:r>
            <a:endParaRPr lang="cs-CZ" dirty="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4248935684"/>
              </p:ext>
            </p:extLst>
          </p:nvPr>
        </p:nvGraphicFramePr>
        <p:xfrm>
          <a:off x="680321" y="1596189"/>
          <a:ext cx="9613861" cy="434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20491882"/>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Private</a:t>
            </a:r>
            <a:r>
              <a:rPr lang="cs-CZ" dirty="0"/>
              <a:t> </a:t>
            </a:r>
            <a:r>
              <a:rPr lang="cs-CZ" dirty="0" err="1"/>
              <a:t>Law</a:t>
            </a:r>
            <a:r>
              <a:rPr lang="cs-CZ" dirty="0"/>
              <a:t> </a:t>
            </a:r>
            <a:r>
              <a:rPr lang="cs-CZ" dirty="0" err="1"/>
              <a:t>Penalties</a:t>
            </a:r>
            <a:endParaRPr lang="cs-CZ" dirty="0"/>
          </a:p>
        </p:txBody>
      </p:sp>
      <p:graphicFrame>
        <p:nvGraphicFramePr>
          <p:cNvPr id="4" name="Zástupný symbol pro obsah 3"/>
          <p:cNvGraphicFramePr>
            <a:graphicFrameLocks/>
          </p:cNvGraphicFramePr>
          <p:nvPr>
            <p:extLst>
              <p:ext uri="{D42A27DB-BD31-4B8C-83A1-F6EECF244321}">
                <p14:modId xmlns:p14="http://schemas.microsoft.com/office/powerpoint/2010/main" val="654935477"/>
              </p:ext>
            </p:extLst>
          </p:nvPr>
        </p:nvGraphicFramePr>
        <p:xfrm>
          <a:off x="680321" y="2277783"/>
          <a:ext cx="9613861" cy="35993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3856609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Disciplinary</a:t>
            </a:r>
            <a:r>
              <a:rPr lang="cs-CZ" dirty="0"/>
              <a:t> </a:t>
            </a:r>
            <a:r>
              <a:rPr lang="cs-CZ" dirty="0" err="1"/>
              <a:t>sanctions</a:t>
            </a:r>
            <a:endParaRPr lang="cs-CZ" dirty="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1526164950"/>
              </p:ext>
            </p:extLst>
          </p:nvPr>
        </p:nvGraphicFramePr>
        <p:xfrm>
          <a:off x="680282" y="1628274"/>
          <a:ext cx="9613900" cy="419101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29882214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p:txBody>
          <a:bodyPr/>
          <a:lstStyle/>
          <a:p>
            <a:pPr algn="ctr"/>
            <a:r>
              <a:rPr lang="cs-CZ" dirty="0" err="1"/>
              <a:t>Thank</a:t>
            </a:r>
            <a:r>
              <a:rPr lang="cs-CZ" dirty="0"/>
              <a:t> </a:t>
            </a:r>
            <a:r>
              <a:rPr lang="cs-CZ" dirty="0" err="1"/>
              <a:t>you</a:t>
            </a:r>
            <a:r>
              <a:rPr lang="cs-CZ" dirty="0"/>
              <a:t> </a:t>
            </a:r>
            <a:r>
              <a:rPr lang="cs-CZ" dirty="0" err="1"/>
              <a:t>for</a:t>
            </a:r>
            <a:r>
              <a:rPr lang="cs-CZ" dirty="0"/>
              <a:t> </a:t>
            </a:r>
            <a:r>
              <a:rPr lang="cs-CZ" dirty="0" err="1"/>
              <a:t>your</a:t>
            </a:r>
            <a:r>
              <a:rPr lang="cs-CZ" dirty="0"/>
              <a:t> </a:t>
            </a:r>
            <a:r>
              <a:rPr lang="cs-CZ" dirty="0" err="1"/>
              <a:t>attention</a:t>
            </a:r>
            <a:endParaRPr lang="cs-CZ" dirty="0"/>
          </a:p>
        </p:txBody>
      </p:sp>
      <p:sp>
        <p:nvSpPr>
          <p:cNvPr id="5" name="Podnadpis 4"/>
          <p:cNvSpPr>
            <a:spLocks noGrp="1"/>
          </p:cNvSpPr>
          <p:nvPr>
            <p:ph type="subTitle" idx="1"/>
          </p:nvPr>
        </p:nvSpPr>
        <p:spPr/>
        <p:txBody>
          <a:bodyPr/>
          <a:lstStyle/>
          <a:p>
            <a:endParaRPr lang="cs-CZ"/>
          </a:p>
        </p:txBody>
      </p:sp>
    </p:spTree>
    <p:extLst>
      <p:ext uri="{BB962C8B-B14F-4D97-AF65-F5344CB8AC3E}">
        <p14:creationId xmlns:p14="http://schemas.microsoft.com/office/powerpoint/2010/main" val="26327903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79725"/>
          </a:xfr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r>
              <a:rPr lang="cs-CZ" dirty="0"/>
              <a:t>Basic </a:t>
            </a:r>
            <a:r>
              <a:rPr lang="cs-CZ" dirty="0" err="1"/>
              <a:t>rights</a:t>
            </a:r>
            <a:r>
              <a:rPr lang="cs-CZ" dirty="0"/>
              <a:t> and </a:t>
            </a:r>
            <a:r>
              <a:rPr lang="cs-CZ" dirty="0" err="1"/>
              <a:t>obligations</a:t>
            </a:r>
            <a:r>
              <a:rPr lang="cs-CZ" dirty="0"/>
              <a:t> </a:t>
            </a:r>
            <a:r>
              <a:rPr lang="cs-CZ" dirty="0" err="1"/>
              <a:t>of</a:t>
            </a:r>
            <a:r>
              <a:rPr lang="cs-CZ" dirty="0"/>
              <a:t> </a:t>
            </a:r>
            <a:r>
              <a:rPr lang="cs-CZ" dirty="0" err="1"/>
              <a:t>healthcare</a:t>
            </a:r>
            <a:r>
              <a:rPr lang="cs-CZ" dirty="0"/>
              <a:t> </a:t>
            </a:r>
            <a:r>
              <a:rPr lang="cs-CZ" dirty="0" err="1"/>
              <a:t>professionals</a:t>
            </a:r>
            <a:endParaRPr lang="cs-CZ" dirty="0"/>
          </a:p>
        </p:txBody>
      </p:sp>
      <p:sp>
        <p:nvSpPr>
          <p:cNvPr id="3" name="Zástupný symbol pro text 2"/>
          <p:cNvSpPr>
            <a:spLocks noGrp="1"/>
          </p:cNvSpPr>
          <p:nvPr>
            <p:ph type="body" idx="1"/>
          </p:nvPr>
        </p:nvSpPr>
        <p:spPr/>
        <p:txBody>
          <a:bodyPr/>
          <a:lstStyle/>
          <a:p>
            <a:endParaRPr lang="cs-CZ" dirty="0"/>
          </a:p>
        </p:txBody>
      </p:sp>
    </p:spTree>
    <p:extLst>
      <p:ext uri="{BB962C8B-B14F-4D97-AF65-F5344CB8AC3E}">
        <p14:creationId xmlns:p14="http://schemas.microsoft.com/office/powerpoint/2010/main" val="37251430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Rights</a:t>
            </a:r>
            <a:r>
              <a:rPr lang="cs-CZ" dirty="0"/>
              <a:t> and </a:t>
            </a:r>
            <a:r>
              <a:rPr lang="cs-CZ" dirty="0" err="1"/>
              <a:t>obligations</a:t>
            </a:r>
            <a:r>
              <a:rPr lang="cs-CZ" dirty="0"/>
              <a:t> </a:t>
            </a:r>
            <a:r>
              <a:rPr lang="cs-CZ" dirty="0" err="1"/>
              <a:t>of</a:t>
            </a:r>
            <a:r>
              <a:rPr lang="cs-CZ" dirty="0"/>
              <a:t> </a:t>
            </a:r>
            <a:r>
              <a:rPr lang="cs-CZ" dirty="0" err="1"/>
              <a:t>healthcare</a:t>
            </a:r>
            <a:r>
              <a:rPr lang="cs-CZ" dirty="0"/>
              <a:t> </a:t>
            </a:r>
            <a:r>
              <a:rPr lang="cs-CZ" dirty="0" err="1"/>
              <a:t>professional</a:t>
            </a:r>
            <a:endParaRPr lang="cs-CZ" dirty="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2333073773"/>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984971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a:extLst>
              <a:ext uri="{FF2B5EF4-FFF2-40B4-BE49-F238E27FC236}">
                <a16:creationId xmlns:a16="http://schemas.microsoft.com/office/drawing/2014/main" id="{2C492CE8-5E47-46A8-8E85-6D0FC5071704}"/>
              </a:ext>
            </a:extLst>
          </p:cNvPr>
          <p:cNvGraphicFramePr/>
          <p:nvPr>
            <p:extLst>
              <p:ext uri="{D42A27DB-BD31-4B8C-83A1-F6EECF244321}">
                <p14:modId xmlns:p14="http://schemas.microsoft.com/office/powerpoint/2010/main" val="76033848"/>
              </p:ext>
            </p:extLst>
          </p:nvPr>
        </p:nvGraphicFramePr>
        <p:xfrm>
          <a:off x="609600" y="681037"/>
          <a:ext cx="10884568" cy="545729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51588466"/>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BEB89AE9B726E84DBBBF69A881ED4B3A" ma:contentTypeVersion="2" ma:contentTypeDescription="新しいドキュメントを作成します。" ma:contentTypeScope="" ma:versionID="1ab37509aca41b34fd2165bb89ba0f23">
  <xsd:schema xmlns:xsd="http://www.w3.org/2001/XMLSchema" xmlns:xs="http://www.w3.org/2001/XMLSchema" xmlns:p="http://schemas.microsoft.com/office/2006/metadata/properties" xmlns:ns2="bac67ce7-a8d9-4f61-a207-fbb56887332f" targetNamespace="http://schemas.microsoft.com/office/2006/metadata/properties" ma:root="true" ma:fieldsID="000e569fd0f964ed8ff0eefcff016324" ns2:_="">
    <xsd:import namespace="bac67ce7-a8d9-4f61-a207-fbb56887332f"/>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ac67ce7-a8d9-4f61-a207-fbb56887332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DBAB5CB-E41F-43F0-A145-457BEB8ABA53}"/>
</file>

<file path=customXml/itemProps2.xml><?xml version="1.0" encoding="utf-8"?>
<ds:datastoreItem xmlns:ds="http://schemas.openxmlformats.org/officeDocument/2006/customXml" ds:itemID="{106FEC82-D009-4F68-81AE-04FD4F3B20F2}"/>
</file>

<file path=customXml/itemProps3.xml><?xml version="1.0" encoding="utf-8"?>
<ds:datastoreItem xmlns:ds="http://schemas.openxmlformats.org/officeDocument/2006/customXml" ds:itemID="{38FD2715-D5F5-4C37-9FA9-E563F3A3CA89}"/>
</file>

<file path=docProps/app.xml><?xml version="1.0" encoding="utf-8"?>
<Properties xmlns="http://schemas.openxmlformats.org/officeDocument/2006/extended-properties" xmlns:vt="http://schemas.openxmlformats.org/officeDocument/2006/docPropsVTypes">
  <TotalTime>130</TotalTime>
  <Words>3239</Words>
  <Application>Microsoft Office PowerPoint</Application>
  <PresentationFormat>Širokoúhlá obrazovka</PresentationFormat>
  <Paragraphs>373</Paragraphs>
  <Slides>69</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69</vt:i4>
      </vt:variant>
    </vt:vector>
  </HeadingPairs>
  <TitlesOfParts>
    <vt:vector size="74" baseType="lpstr">
      <vt:lpstr>Arial</vt:lpstr>
      <vt:lpstr>Arial Unicode MS</vt:lpstr>
      <vt:lpstr>Calibri</vt:lpstr>
      <vt:lpstr>Calibri Light</vt:lpstr>
      <vt:lpstr>Motiv Office</vt:lpstr>
      <vt:lpstr>Law in healthcare</vt:lpstr>
      <vt:lpstr>Important international regulations</vt:lpstr>
      <vt:lpstr>National regulations (Czech Republic)</vt:lpstr>
      <vt:lpstr>Question no. 1</vt:lpstr>
      <vt:lpstr>Social role?</vt:lpstr>
      <vt:lpstr>Two main masses of Law</vt:lpstr>
      <vt:lpstr>Basic rights and obligations of healthcare professionals</vt:lpstr>
      <vt:lpstr>Rights and obligations of healthcare professional</vt:lpstr>
      <vt:lpstr>Prezentace aplikace PowerPoint</vt:lpstr>
      <vt:lpstr>Obligations of healthcare professional according to HCA</vt:lpstr>
      <vt:lpstr>Rights and obligations under the Labour Code</vt:lpstr>
      <vt:lpstr>Rights of a healthcare professional</vt:lpstr>
      <vt:lpstr>The rights and obligations of citizens in health care</vt:lpstr>
      <vt:lpstr>Patient has rights:</vt:lpstr>
      <vt:lpstr>Rights of the patient (§28 HCA)</vt:lpstr>
      <vt:lpstr>Rights of the patient (§28 HCA)</vt:lpstr>
      <vt:lpstr>Rights of the patient (§28 HCA)</vt:lpstr>
      <vt:lpstr>Rights of the patient (§28 HCA)</vt:lpstr>
      <vt:lpstr>Obligations of the patient (!)</vt:lpstr>
      <vt:lpstr>Refusal to provide healthcare services</vt:lpstr>
      <vt:lpstr>It is important to distinguish</vt:lpstr>
      <vt:lpstr>Prezentace aplikace PowerPoint</vt:lpstr>
      <vt:lpstr>Privacy and confidentiality of medical information</vt:lpstr>
      <vt:lpstr> Importance of information and privacy today </vt:lpstr>
      <vt:lpstr>The requirement of ethics</vt:lpstr>
      <vt:lpstr>Special sensitivity of health information</vt:lpstr>
      <vt:lpstr>The legal concept of privacy</vt:lpstr>
      <vt:lpstr>Charter of Fundamental Rights and Freedoms (Art. 10)</vt:lpstr>
      <vt:lpstr>Privacy</vt:lpstr>
      <vt:lpstr>Personal rights</vt:lpstr>
      <vt:lpstr>Specific regulations in healthcare</vt:lpstr>
      <vt:lpstr>The rules of the Civil Code</vt:lpstr>
      <vt:lpstr>Protection of human appearance</vt:lpstr>
      <vt:lpstr>How to obtain a consent</vt:lpstr>
      <vt:lpstr>Confidentiality of a healthcare professional</vt:lpstr>
      <vt:lpstr>Privacy contra Confidentiality</vt:lpstr>
      <vt:lpstr>Law on Healthcare Services</vt:lpstr>
      <vt:lpstr>Who is bound by the obligation of confidentiality?</vt:lpstr>
      <vt:lpstr>“Medical secret”</vt:lpstr>
      <vt:lpstr>Confidentiality conceived in very broad terms</vt:lpstr>
      <vt:lpstr>Handling medical documentation</vt:lpstr>
      <vt:lpstr>Medical documentation</vt:lpstr>
      <vt:lpstr>Prezentace aplikace PowerPoint</vt:lpstr>
      <vt:lpstr> Remember! Medical documentation always contains sensitive personal data!!! </vt:lpstr>
      <vt:lpstr>Prezentace aplikace PowerPoint</vt:lpstr>
      <vt:lpstr>Maintenance of a medical records</vt:lpstr>
      <vt:lpstr>Medical documentation</vt:lpstr>
      <vt:lpstr>Access to a medical documentation</vt:lpstr>
      <vt:lpstr>Healthcare professionals </vt:lpstr>
      <vt:lpstr>Patient</vt:lpstr>
      <vt:lpstr>Family, relatives, survivors of the deceased</vt:lpstr>
      <vt:lpstr>Students and a medical documentation</vt:lpstr>
      <vt:lpstr>Sanctions</vt:lpstr>
      <vt:lpstr>Communication with family members and public authorities</vt:lpstr>
      <vt:lpstr>Information requests about the health status of a patient by persons other than the patient</vt:lpstr>
      <vt:lpstr>Family of a patient</vt:lpstr>
      <vt:lpstr>Disclosure of health information</vt:lpstr>
      <vt:lpstr>When is it possible to breach a confidentiality?</vt:lpstr>
      <vt:lpstr>How to obtain a consent</vt:lpstr>
      <vt:lpstr>Information on patients' health requested by public authorities</vt:lpstr>
      <vt:lpstr>Obligation to notify</vt:lpstr>
      <vt:lpstr>Remember!</vt:lpstr>
      <vt:lpstr>Conclusion</vt:lpstr>
      <vt:lpstr>Sanctions for unauthorized breach of confidentiality</vt:lpstr>
      <vt:lpstr>Criminal penalties</vt:lpstr>
      <vt:lpstr>Administrative sanctions</vt:lpstr>
      <vt:lpstr>Private Law Penalties</vt:lpstr>
      <vt:lpstr>Disciplinary sanctions</vt:lpstr>
      <vt:lpstr>Thank you for your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Law in healthcare</dc:title>
  <dc:creator>Jaroslav Divoký</dc:creator>
  <cp:lastModifiedBy>Jaroslav Divoký</cp:lastModifiedBy>
  <cp:revision>2</cp:revision>
  <dcterms:created xsi:type="dcterms:W3CDTF">2020-11-05T08:48:05Z</dcterms:created>
  <dcterms:modified xsi:type="dcterms:W3CDTF">2020-11-05T10:58:42Z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0x010100BEB89AE9B726E84DBBBF69A881ED4B3A</vt:lpwstr>
  </property>
</Properties>
</file>