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5" r:id="rId3"/>
    <p:sldId id="281" r:id="rId4"/>
    <p:sldId id="279" r:id="rId5"/>
    <p:sldId id="276" r:id="rId6"/>
    <p:sldId id="284" r:id="rId7"/>
    <p:sldId id="280" r:id="rId8"/>
    <p:sldId id="285" r:id="rId9"/>
    <p:sldId id="282" r:id="rId10"/>
    <p:sldId id="277" r:id="rId11"/>
    <p:sldId id="287" r:id="rId12"/>
    <p:sldId id="288" r:id="rId13"/>
    <p:sldId id="262" r:id="rId14"/>
    <p:sldId id="270" r:id="rId15"/>
    <p:sldId id="289" r:id="rId16"/>
    <p:sldId id="286" r:id="rId17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94611" autoAdjust="0"/>
  </p:normalViewPr>
  <p:slideViewPr>
    <p:cSldViewPr snapToGrid="0">
      <p:cViewPr varScale="1">
        <p:scale>
          <a:sx n="105" d="100"/>
          <a:sy n="105" d="100"/>
        </p:scale>
        <p:origin x="1818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88119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73857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63240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98737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28791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88119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80493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28791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28791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33561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33561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28791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5043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/>
              <a:t>Kliknutím lze upravit styl.</a:t>
            </a:r>
            <a:endParaRPr lang="cs-CZ" altLang="cs-CZ" noProof="0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95564" y="2702515"/>
            <a:ext cx="8571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24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Arterial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stiffness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0" y="173039"/>
            <a:ext cx="9143999" cy="647700"/>
          </a:xfrm>
        </p:spPr>
        <p:txBody>
          <a:bodyPr/>
          <a:lstStyle/>
          <a:p>
            <a:pPr algn="ctr"/>
            <a:r>
              <a:rPr lang="cs-CZ" sz="36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PULSE WAVE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1D2D8BC-09F4-46E2-8FDC-E7FA617DAF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01" t="12132" r="47100" b="10711"/>
          <a:stretch/>
        </p:blipFill>
        <p:spPr>
          <a:xfrm>
            <a:off x="246888" y="1444752"/>
            <a:ext cx="4014216" cy="396849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8E395CB-ED6C-400A-8233-02E86759D6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01" t="14622" r="47100" b="8222"/>
          <a:stretch/>
        </p:blipFill>
        <p:spPr>
          <a:xfrm>
            <a:off x="4882898" y="1444752"/>
            <a:ext cx="4054358" cy="400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8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0" y="173039"/>
            <a:ext cx="9143999" cy="647700"/>
          </a:xfrm>
        </p:spPr>
        <p:txBody>
          <a:bodyPr/>
          <a:lstStyle/>
          <a:p>
            <a:pPr algn="ctr"/>
            <a:r>
              <a:rPr lang="cs-CZ" sz="36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PULSE WAVE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84E1910-4F8D-4D04-AB62-06E0EA7895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00" t="16044" r="47100" b="6028"/>
          <a:stretch/>
        </p:blipFill>
        <p:spPr>
          <a:xfrm>
            <a:off x="393194" y="1508759"/>
            <a:ext cx="4041648" cy="400818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C29720F-FC25-4E19-9C37-DEB6DC9CA7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00" t="12667" r="47100" b="9406"/>
          <a:stretch/>
        </p:blipFill>
        <p:spPr>
          <a:xfrm>
            <a:off x="4754880" y="1479107"/>
            <a:ext cx="4041648" cy="400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92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0" y="173039"/>
            <a:ext cx="9143999" cy="647700"/>
          </a:xfrm>
        </p:spPr>
        <p:txBody>
          <a:bodyPr/>
          <a:lstStyle/>
          <a:p>
            <a:pPr algn="ctr"/>
            <a:r>
              <a:rPr lang="cs-CZ" sz="36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PULSE WAVE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C434454-EC26-418C-9FEE-ED18CE8ECF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00" t="15155" r="47500" b="6917"/>
          <a:stretch/>
        </p:blipFill>
        <p:spPr>
          <a:xfrm>
            <a:off x="420622" y="1424909"/>
            <a:ext cx="3959352" cy="400818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6609611-6D2D-4A24-8B2B-2E82C6634D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00" t="16044" r="47300" b="6028"/>
          <a:stretch/>
        </p:blipFill>
        <p:spPr>
          <a:xfrm>
            <a:off x="4764026" y="1424908"/>
            <a:ext cx="3959352" cy="400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13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13</a:t>
            </a:fld>
            <a:endParaRPr lang="cs-CZ" altLang="cs-CZ" dirty="0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37716" y="5167960"/>
            <a:ext cx="828905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AU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corresponds to the pressure at peak systolic flow and is usually identified by the first shoulder of the pressure wave. </a:t>
            </a:r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AU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corresponds to the peak of the reflected wave and is usually identified by the peak of the pressure wave after the first shoulder.</a:t>
            </a:r>
            <a:endParaRPr lang="en-AU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1930402" y="138564"/>
            <a:ext cx="7049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PULSE WAVE ANALYSIS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C4BBFB7-F964-48B7-ACFF-F57269E910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0" t="12133" r="39393" b="6445"/>
          <a:stretch/>
        </p:blipFill>
        <p:spPr>
          <a:xfrm>
            <a:off x="1789027" y="980008"/>
            <a:ext cx="5386428" cy="418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98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14</a:t>
            </a:fld>
            <a:endParaRPr lang="cs-CZ" alt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930402" y="138564"/>
            <a:ext cx="7049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PULSE WAVE ANALYSIS</a:t>
            </a:r>
            <a:endParaRPr lang="cs-CZ" dirty="0"/>
          </a:p>
        </p:txBody>
      </p:sp>
      <p:sp>
        <p:nvSpPr>
          <p:cNvPr id="18" name="Zástupný symbol pro číslo snímku 4"/>
          <p:cNvSpPr txBox="1">
            <a:spLocks/>
          </p:cNvSpPr>
          <p:nvPr/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fld id="{7E028F59-B1F6-4801-94DB-4C8B6157CAC0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1CFC1ED-F9F7-421D-A944-738DA604C1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0" t="13200" r="39000" b="4844"/>
          <a:stretch/>
        </p:blipFill>
        <p:spPr>
          <a:xfrm>
            <a:off x="2276856" y="1408955"/>
            <a:ext cx="5376672" cy="4215384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61D6F6C-91B5-4F60-9D27-3424CE1BCEE8}"/>
              </a:ext>
            </a:extLst>
          </p:cNvPr>
          <p:cNvSpPr txBox="1"/>
          <p:nvPr/>
        </p:nvSpPr>
        <p:spPr>
          <a:xfrm>
            <a:off x="384048" y="5624339"/>
            <a:ext cx="8759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Higher values of AP and </a:t>
            </a:r>
            <a:r>
              <a:rPr lang="en-US" sz="1600" dirty="0" err="1">
                <a:latin typeface="+mn-lt"/>
              </a:rPr>
              <a:t>AIx</a:t>
            </a:r>
            <a:r>
              <a:rPr lang="en-US" sz="1600" dirty="0">
                <a:latin typeface="+mn-lt"/>
              </a:rPr>
              <a:t> indicate increased wave</a:t>
            </a:r>
            <a:r>
              <a:rPr lang="cs-CZ" sz="1600" dirty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reflection from the periphery and/or early return of the</a:t>
            </a:r>
            <a:r>
              <a:rPr lang="cs-CZ" sz="1600" dirty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reflected wave as a result of </a:t>
            </a:r>
            <a:r>
              <a:rPr lang="en-US" sz="1600" b="1" dirty="0">
                <a:latin typeface="+mn-lt"/>
              </a:rPr>
              <a:t>increased pulse wave</a:t>
            </a:r>
            <a:r>
              <a:rPr lang="cs-CZ" sz="1600" b="1" dirty="0">
                <a:latin typeface="+mn-lt"/>
              </a:rPr>
              <a:t> </a:t>
            </a:r>
            <a:r>
              <a:rPr lang="en-US" sz="1600" b="1" dirty="0">
                <a:latin typeface="+mn-lt"/>
              </a:rPr>
              <a:t>velocity </a:t>
            </a:r>
            <a:r>
              <a:rPr lang="en-US" sz="1600" dirty="0">
                <a:latin typeface="+mn-lt"/>
              </a:rPr>
              <a:t>(due to increased arterial stiffness)</a:t>
            </a:r>
            <a:endParaRPr lang="cs-CZ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9242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99DDC6C-8872-4F67-ACB5-418E008D5B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9040D512-57EC-408F-A8CF-CD257CFA07DC}"/>
              </a:ext>
            </a:extLst>
          </p:cNvPr>
          <p:cNvGrpSpPr/>
          <p:nvPr/>
        </p:nvGrpSpPr>
        <p:grpSpPr>
          <a:xfrm>
            <a:off x="1428761" y="929909"/>
            <a:ext cx="6299658" cy="3660537"/>
            <a:chOff x="705749" y="2293868"/>
            <a:chExt cx="4733026" cy="2750215"/>
          </a:xfrm>
        </p:grpSpPr>
        <p:cxnSp>
          <p:nvCxnSpPr>
            <p:cNvPr id="7" name="Přímá spojnice se šipkou 6">
              <a:extLst>
                <a:ext uri="{FF2B5EF4-FFF2-40B4-BE49-F238E27FC236}">
                  <a16:creationId xmlns:a16="http://schemas.microsoft.com/office/drawing/2014/main" id="{66995C12-0483-462E-9B34-7D0EB55EF1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4025" y="2354263"/>
              <a:ext cx="0" cy="2392997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se šipkou 7">
              <a:extLst>
                <a:ext uri="{FF2B5EF4-FFF2-40B4-BE49-F238E27FC236}">
                  <a16:creationId xmlns:a16="http://schemas.microsoft.com/office/drawing/2014/main" id="{C5718A12-758E-45E4-907A-FD6098B52E89}"/>
                </a:ext>
              </a:extLst>
            </p:cNvPr>
            <p:cNvCxnSpPr>
              <a:cxnSpLocks/>
            </p:cNvCxnSpPr>
            <p:nvPr/>
          </p:nvCxnSpPr>
          <p:spPr>
            <a:xfrm>
              <a:off x="1724025" y="4747260"/>
              <a:ext cx="3609975" cy="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Volný tvar 25">
              <a:extLst>
                <a:ext uri="{FF2B5EF4-FFF2-40B4-BE49-F238E27FC236}">
                  <a16:creationId xmlns:a16="http://schemas.microsoft.com/office/drawing/2014/main" id="{D0AE3D03-38C6-43DD-B695-33CCD66A2990}"/>
                </a:ext>
              </a:extLst>
            </p:cNvPr>
            <p:cNvSpPr/>
            <p:nvPr/>
          </p:nvSpPr>
          <p:spPr>
            <a:xfrm>
              <a:off x="1724024" y="3181365"/>
              <a:ext cx="2806691" cy="1559546"/>
            </a:xfrm>
            <a:custGeom>
              <a:avLst/>
              <a:gdLst>
                <a:gd name="connsiteX0" fmla="*/ 0 w 2254250"/>
                <a:gd name="connsiteY0" fmla="*/ 858169 h 877219"/>
                <a:gd name="connsiteX1" fmla="*/ 95250 w 2254250"/>
                <a:gd name="connsiteY1" fmla="*/ 680369 h 877219"/>
                <a:gd name="connsiteX2" fmla="*/ 171450 w 2254250"/>
                <a:gd name="connsiteY2" fmla="*/ 235869 h 877219"/>
                <a:gd name="connsiteX3" fmla="*/ 266700 w 2254250"/>
                <a:gd name="connsiteY3" fmla="*/ 7269 h 877219"/>
                <a:gd name="connsiteX4" fmla="*/ 419100 w 2254250"/>
                <a:gd name="connsiteY4" fmla="*/ 58069 h 877219"/>
                <a:gd name="connsiteX5" fmla="*/ 527050 w 2254250"/>
                <a:gd name="connsiteY5" fmla="*/ 70769 h 877219"/>
                <a:gd name="connsiteX6" fmla="*/ 768350 w 2254250"/>
                <a:gd name="connsiteY6" fmla="*/ 305719 h 877219"/>
                <a:gd name="connsiteX7" fmla="*/ 965200 w 2254250"/>
                <a:gd name="connsiteY7" fmla="*/ 286669 h 877219"/>
                <a:gd name="connsiteX8" fmla="*/ 1257300 w 2254250"/>
                <a:gd name="connsiteY8" fmla="*/ 420019 h 877219"/>
                <a:gd name="connsiteX9" fmla="*/ 1657350 w 2254250"/>
                <a:gd name="connsiteY9" fmla="*/ 693069 h 877219"/>
                <a:gd name="connsiteX10" fmla="*/ 1981200 w 2254250"/>
                <a:gd name="connsiteY10" fmla="*/ 813719 h 877219"/>
                <a:gd name="connsiteX11" fmla="*/ 2254250 w 2254250"/>
                <a:gd name="connsiteY11" fmla="*/ 877219 h 877219"/>
                <a:gd name="connsiteX0" fmla="*/ 0 w 2139950"/>
                <a:gd name="connsiteY0" fmla="*/ 858169 h 877219"/>
                <a:gd name="connsiteX1" fmla="*/ 95250 w 2139950"/>
                <a:gd name="connsiteY1" fmla="*/ 680369 h 877219"/>
                <a:gd name="connsiteX2" fmla="*/ 171450 w 2139950"/>
                <a:gd name="connsiteY2" fmla="*/ 235869 h 877219"/>
                <a:gd name="connsiteX3" fmla="*/ 266700 w 2139950"/>
                <a:gd name="connsiteY3" fmla="*/ 7269 h 877219"/>
                <a:gd name="connsiteX4" fmla="*/ 419100 w 2139950"/>
                <a:gd name="connsiteY4" fmla="*/ 58069 h 877219"/>
                <a:gd name="connsiteX5" fmla="*/ 527050 w 2139950"/>
                <a:gd name="connsiteY5" fmla="*/ 70769 h 877219"/>
                <a:gd name="connsiteX6" fmla="*/ 768350 w 2139950"/>
                <a:gd name="connsiteY6" fmla="*/ 305719 h 877219"/>
                <a:gd name="connsiteX7" fmla="*/ 965200 w 2139950"/>
                <a:gd name="connsiteY7" fmla="*/ 286669 h 877219"/>
                <a:gd name="connsiteX8" fmla="*/ 1257300 w 2139950"/>
                <a:gd name="connsiteY8" fmla="*/ 420019 h 877219"/>
                <a:gd name="connsiteX9" fmla="*/ 1657350 w 2139950"/>
                <a:gd name="connsiteY9" fmla="*/ 693069 h 877219"/>
                <a:gd name="connsiteX10" fmla="*/ 1981200 w 2139950"/>
                <a:gd name="connsiteY10" fmla="*/ 813719 h 877219"/>
                <a:gd name="connsiteX11" fmla="*/ 2139950 w 2139950"/>
                <a:gd name="connsiteY11" fmla="*/ 877219 h 877219"/>
                <a:gd name="connsiteX0" fmla="*/ 0 w 2139950"/>
                <a:gd name="connsiteY0" fmla="*/ 859715 h 878765"/>
                <a:gd name="connsiteX1" fmla="*/ 95250 w 2139950"/>
                <a:gd name="connsiteY1" fmla="*/ 681915 h 878765"/>
                <a:gd name="connsiteX2" fmla="*/ 171450 w 2139950"/>
                <a:gd name="connsiteY2" fmla="*/ 237415 h 878765"/>
                <a:gd name="connsiteX3" fmla="*/ 266700 w 2139950"/>
                <a:gd name="connsiteY3" fmla="*/ 8815 h 878765"/>
                <a:gd name="connsiteX4" fmla="*/ 527050 w 2139950"/>
                <a:gd name="connsiteY4" fmla="*/ 72315 h 878765"/>
                <a:gd name="connsiteX5" fmla="*/ 768350 w 2139950"/>
                <a:gd name="connsiteY5" fmla="*/ 307265 h 878765"/>
                <a:gd name="connsiteX6" fmla="*/ 965200 w 2139950"/>
                <a:gd name="connsiteY6" fmla="*/ 288215 h 878765"/>
                <a:gd name="connsiteX7" fmla="*/ 1257300 w 2139950"/>
                <a:gd name="connsiteY7" fmla="*/ 421565 h 878765"/>
                <a:gd name="connsiteX8" fmla="*/ 1657350 w 2139950"/>
                <a:gd name="connsiteY8" fmla="*/ 694615 h 878765"/>
                <a:gd name="connsiteX9" fmla="*/ 1981200 w 2139950"/>
                <a:gd name="connsiteY9" fmla="*/ 815265 h 878765"/>
                <a:gd name="connsiteX10" fmla="*/ 2139950 w 2139950"/>
                <a:gd name="connsiteY10" fmla="*/ 878765 h 87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39950" h="878765">
                  <a:moveTo>
                    <a:pt x="0" y="859715"/>
                  </a:moveTo>
                  <a:cubicBezTo>
                    <a:pt x="33337" y="822673"/>
                    <a:pt x="66675" y="785632"/>
                    <a:pt x="95250" y="681915"/>
                  </a:cubicBezTo>
                  <a:cubicBezTo>
                    <a:pt x="123825" y="578198"/>
                    <a:pt x="142875" y="349598"/>
                    <a:pt x="171450" y="237415"/>
                  </a:cubicBezTo>
                  <a:cubicBezTo>
                    <a:pt x="200025" y="125232"/>
                    <a:pt x="207433" y="36332"/>
                    <a:pt x="266700" y="8815"/>
                  </a:cubicBezTo>
                  <a:cubicBezTo>
                    <a:pt x="325967" y="-18702"/>
                    <a:pt x="443442" y="22573"/>
                    <a:pt x="527050" y="72315"/>
                  </a:cubicBezTo>
                  <a:cubicBezTo>
                    <a:pt x="610658" y="122057"/>
                    <a:pt x="695325" y="271282"/>
                    <a:pt x="768350" y="307265"/>
                  </a:cubicBezTo>
                  <a:cubicBezTo>
                    <a:pt x="841375" y="343248"/>
                    <a:pt x="883708" y="269165"/>
                    <a:pt x="965200" y="288215"/>
                  </a:cubicBezTo>
                  <a:cubicBezTo>
                    <a:pt x="1046692" y="307265"/>
                    <a:pt x="1141942" y="353832"/>
                    <a:pt x="1257300" y="421565"/>
                  </a:cubicBezTo>
                  <a:cubicBezTo>
                    <a:pt x="1372658" y="489298"/>
                    <a:pt x="1536700" y="628998"/>
                    <a:pt x="1657350" y="694615"/>
                  </a:cubicBezTo>
                  <a:cubicBezTo>
                    <a:pt x="1778000" y="760232"/>
                    <a:pt x="1900767" y="784573"/>
                    <a:pt x="1981200" y="815265"/>
                  </a:cubicBezTo>
                  <a:cubicBezTo>
                    <a:pt x="2061633" y="845957"/>
                    <a:pt x="2053166" y="862361"/>
                    <a:pt x="2139950" y="87876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5DA641F4-ECD8-4FF2-860D-6260B8892F02}"/>
                </a:ext>
              </a:extLst>
            </p:cNvPr>
            <p:cNvCxnSpPr/>
            <p:nvPr/>
          </p:nvCxnSpPr>
          <p:spPr>
            <a:xfrm>
              <a:off x="1467248" y="3182000"/>
              <a:ext cx="767554" cy="0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1EEF25F7-C1CE-47FC-9461-D37C2DB92182}"/>
                </a:ext>
              </a:extLst>
            </p:cNvPr>
            <p:cNvCxnSpPr/>
            <p:nvPr/>
          </p:nvCxnSpPr>
          <p:spPr>
            <a:xfrm>
              <a:off x="1492250" y="4747260"/>
              <a:ext cx="742950" cy="0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3A6EE774-9A70-4697-8F8B-4F1EFCA70886}"/>
                </a:ext>
              </a:extLst>
            </p:cNvPr>
            <p:cNvCxnSpPr>
              <a:cxnSpLocks/>
            </p:cNvCxnSpPr>
            <p:nvPr/>
          </p:nvCxnSpPr>
          <p:spPr>
            <a:xfrm>
              <a:off x="2774662" y="3737672"/>
              <a:ext cx="0" cy="1018467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37D67269-453C-40E1-A5B7-A34BD98DF444}"/>
                </a:ext>
              </a:extLst>
            </p:cNvPr>
            <p:cNvSpPr txBox="1"/>
            <p:nvPr/>
          </p:nvSpPr>
          <p:spPr>
            <a:xfrm>
              <a:off x="4772025" y="4767084"/>
              <a:ext cx="666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+mn-lt"/>
                </a:rPr>
                <a:t>Čas </a:t>
              </a:r>
              <a:r>
                <a:rPr lang="en-US" sz="1200" dirty="0">
                  <a:latin typeface="+mn-lt"/>
                </a:rPr>
                <a:t>[s]</a:t>
              </a:r>
              <a:endParaRPr lang="cs-CZ" sz="1200" dirty="0">
                <a:latin typeface="+mn-lt"/>
              </a:endParaRPr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DB63B654-C755-4032-A9F2-ACFF3202FF48}"/>
                </a:ext>
              </a:extLst>
            </p:cNvPr>
            <p:cNvSpPr txBox="1"/>
            <p:nvPr/>
          </p:nvSpPr>
          <p:spPr>
            <a:xfrm>
              <a:off x="705749" y="2293868"/>
              <a:ext cx="11176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+mn-lt"/>
                </a:rPr>
                <a:t>Tlak </a:t>
              </a:r>
              <a:r>
                <a:rPr lang="en-US" sz="1200" dirty="0">
                  <a:latin typeface="+mn-lt"/>
                </a:rPr>
                <a:t>[mmHg]</a:t>
              </a:r>
              <a:endParaRPr lang="cs-CZ" sz="1200" dirty="0">
                <a:latin typeface="+mn-lt"/>
              </a:endParaRPr>
            </a:p>
          </p:txBody>
        </p: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9967C5E9-B336-45D2-823D-8DFDE130A070}"/>
                </a:ext>
              </a:extLst>
            </p:cNvPr>
            <p:cNvSpPr txBox="1"/>
            <p:nvPr/>
          </p:nvSpPr>
          <p:spPr>
            <a:xfrm>
              <a:off x="1031299" y="3072408"/>
              <a:ext cx="1117642" cy="208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+mn-lt"/>
                </a:rPr>
                <a:t>S</a:t>
              </a:r>
              <a:r>
                <a:rPr lang="cs-CZ" sz="1200" dirty="0">
                  <a:latin typeface="+mn-lt"/>
                </a:rPr>
                <a:t>BP</a:t>
              </a:r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EE64FFF9-B4CF-4813-9404-D080DE8AF670}"/>
                </a:ext>
              </a:extLst>
            </p:cNvPr>
            <p:cNvSpPr txBox="1"/>
            <p:nvPr/>
          </p:nvSpPr>
          <p:spPr>
            <a:xfrm>
              <a:off x="1040824" y="4605933"/>
              <a:ext cx="1117642" cy="208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+mn-lt"/>
                </a:rPr>
                <a:t>D</a:t>
              </a:r>
              <a:r>
                <a:rPr lang="cs-CZ" sz="1200" dirty="0">
                  <a:latin typeface="+mn-lt"/>
                </a:rPr>
                <a:t>BP</a:t>
              </a:r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743CEF3B-6570-47A6-B3FA-207E3DB8D7CC}"/>
                </a:ext>
              </a:extLst>
            </p:cNvPr>
            <p:cNvSpPr txBox="1"/>
            <p:nvPr/>
          </p:nvSpPr>
          <p:spPr>
            <a:xfrm>
              <a:off x="2031424" y="4205883"/>
              <a:ext cx="6355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+mn-lt"/>
                </a:rPr>
                <a:t>T</a:t>
              </a:r>
              <a:r>
                <a:rPr lang="en-US" sz="1200" dirty="0">
                  <a:latin typeface="+mn-lt"/>
                </a:rPr>
                <a:t>T</a:t>
              </a:r>
              <a:r>
                <a:rPr lang="cs-CZ" sz="1200" dirty="0">
                  <a:latin typeface="+mn-lt"/>
                </a:rPr>
                <a:t>I</a:t>
              </a:r>
            </a:p>
          </p:txBody>
        </p:sp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8F91DD1B-DD4C-4D01-B2B8-4934B646CBA7}"/>
                </a:ext>
              </a:extLst>
            </p:cNvPr>
            <p:cNvSpPr txBox="1"/>
            <p:nvPr/>
          </p:nvSpPr>
          <p:spPr>
            <a:xfrm>
              <a:off x="2993449" y="4205883"/>
              <a:ext cx="6355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+mn-lt"/>
                </a:rPr>
                <a:t>D</a:t>
              </a:r>
              <a:r>
                <a:rPr lang="en-US" sz="1200" dirty="0">
                  <a:latin typeface="+mn-lt"/>
                </a:rPr>
                <a:t>T</a:t>
              </a:r>
              <a:r>
                <a:rPr lang="cs-CZ" sz="1200" dirty="0">
                  <a:latin typeface="+mn-lt"/>
                </a:rPr>
                <a:t>I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31">
                <a:extLst>
                  <a:ext uri="{FF2B5EF4-FFF2-40B4-BE49-F238E27FC236}">
                    <a16:creationId xmlns:a16="http://schemas.microsoft.com/office/drawing/2014/main" id="{9C68A48E-4916-426E-A2CB-02106DDD8FBF}"/>
                  </a:ext>
                </a:extLst>
              </p:cNvPr>
              <p:cNvSpPr txBox="1"/>
              <p:nvPr/>
            </p:nvSpPr>
            <p:spPr>
              <a:xfrm>
                <a:off x="4797227" y="813119"/>
                <a:ext cx="1583895" cy="666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SEVR</m:t>
                      </m:r>
                      <m:r>
                        <a:rPr lang="en-US" sz="20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DTI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TTI</m:t>
                          </m:r>
                        </m:den>
                      </m:f>
                    </m:oMath>
                  </m:oMathPara>
                </a14:m>
                <a:endParaRPr lang="cs-CZ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TextovéPole 31">
                <a:extLst>
                  <a:ext uri="{FF2B5EF4-FFF2-40B4-BE49-F238E27FC236}">
                    <a16:creationId xmlns:a16="http://schemas.microsoft.com/office/drawing/2014/main" id="{9C68A48E-4916-426E-A2CB-02106DDD8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227" y="813119"/>
                <a:ext cx="1583895" cy="6665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ovéPole 21">
            <a:extLst>
              <a:ext uri="{FF2B5EF4-FFF2-40B4-BE49-F238E27FC236}">
                <a16:creationId xmlns:a16="http://schemas.microsoft.com/office/drawing/2014/main" id="{D4F5758F-ADF9-483C-935D-F6AB2839E541}"/>
              </a:ext>
            </a:extLst>
          </p:cNvPr>
          <p:cNvSpPr txBox="1"/>
          <p:nvPr/>
        </p:nvSpPr>
        <p:spPr>
          <a:xfrm>
            <a:off x="1930402" y="138564"/>
            <a:ext cx="7049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PULSE WAVE ANALYSIS</a:t>
            </a: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7AB5015-26F6-4D74-BA78-FE37FBB9B12E}"/>
              </a:ext>
            </a:extLst>
          </p:cNvPr>
          <p:cNvSpPr txBox="1"/>
          <p:nvPr/>
        </p:nvSpPr>
        <p:spPr>
          <a:xfrm>
            <a:off x="4896666" y="1602282"/>
            <a:ext cx="1962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+mn-lt"/>
              </a:rPr>
              <a:t>SEVR&gt;140%</a:t>
            </a: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26EF62D2-BA29-485E-BAA7-0B263BCEEBAC}"/>
              </a:ext>
            </a:extLst>
          </p:cNvPr>
          <p:cNvSpPr/>
          <p:nvPr/>
        </p:nvSpPr>
        <p:spPr bwMode="auto">
          <a:xfrm>
            <a:off x="3283346" y="2035856"/>
            <a:ext cx="100584" cy="10058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7EC0968B-DC6C-444A-BA08-21A254FA0E74}"/>
              </a:ext>
            </a:extLst>
          </p:cNvPr>
          <p:cNvSpPr/>
          <p:nvPr/>
        </p:nvSpPr>
        <p:spPr bwMode="auto">
          <a:xfrm>
            <a:off x="6430314" y="4110730"/>
            <a:ext cx="100584" cy="10058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A890171F-CA5A-49E4-B103-801CB9339CC2}"/>
              </a:ext>
            </a:extLst>
          </p:cNvPr>
          <p:cNvSpPr/>
          <p:nvPr/>
        </p:nvSpPr>
        <p:spPr bwMode="auto">
          <a:xfrm>
            <a:off x="2757532" y="4098553"/>
            <a:ext cx="100584" cy="10058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0F3E37EA-938C-4BEA-A4C7-A48C0E5E9306}"/>
              </a:ext>
            </a:extLst>
          </p:cNvPr>
          <p:cNvCxnSpPr/>
          <p:nvPr/>
        </p:nvCxnSpPr>
        <p:spPr bwMode="auto">
          <a:xfrm>
            <a:off x="2103120" y="2334832"/>
            <a:ext cx="0" cy="16724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5E9633AD-766C-4EAB-B7E4-E0D5ABC35D9A}"/>
              </a:ext>
            </a:extLst>
          </p:cNvPr>
          <p:cNvSpPr txBox="1"/>
          <p:nvPr/>
        </p:nvSpPr>
        <p:spPr>
          <a:xfrm>
            <a:off x="1592100" y="2989213"/>
            <a:ext cx="1487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+mn-lt"/>
              </a:rPr>
              <a:t>PBP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2B17B0FB-B2E9-4047-B743-98642CCF00F5}"/>
              </a:ext>
            </a:extLst>
          </p:cNvPr>
          <p:cNvSpPr/>
          <p:nvPr/>
        </p:nvSpPr>
        <p:spPr>
          <a:xfrm>
            <a:off x="1163172" y="4790727"/>
            <a:ext cx="88520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+mn-lt"/>
              </a:rPr>
              <a:t>TTI - </a:t>
            </a:r>
            <a:r>
              <a:rPr lang="cs-CZ" sz="1600" dirty="0" err="1">
                <a:latin typeface="+mn-lt"/>
              </a:rPr>
              <a:t>Tension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Time</a:t>
            </a:r>
            <a:r>
              <a:rPr lang="cs-CZ" sz="1600" dirty="0">
                <a:latin typeface="+mn-lt"/>
              </a:rPr>
              <a:t> Index (area </a:t>
            </a:r>
            <a:r>
              <a:rPr lang="cs-CZ" sz="1600" dirty="0" err="1">
                <a:latin typeface="+mn-lt"/>
              </a:rPr>
              <a:t>under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systolic</a:t>
            </a:r>
            <a:r>
              <a:rPr lang="cs-CZ" sz="1600" dirty="0">
                <a:latin typeface="+mn-lt"/>
              </a:rPr>
              <a:t> part </a:t>
            </a:r>
            <a:r>
              <a:rPr lang="cs-CZ" sz="1600" dirty="0" err="1">
                <a:latin typeface="+mn-lt"/>
              </a:rPr>
              <a:t>of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the</a:t>
            </a:r>
            <a:r>
              <a:rPr lang="cs-CZ" sz="1600" dirty="0">
                <a:latin typeface="+mn-lt"/>
              </a:rPr>
              <a:t> pulse </a:t>
            </a:r>
            <a:r>
              <a:rPr lang="cs-CZ" sz="1600" dirty="0" err="1">
                <a:latin typeface="+mn-lt"/>
              </a:rPr>
              <a:t>curve</a:t>
            </a:r>
            <a:r>
              <a:rPr lang="cs-CZ" sz="1600" dirty="0">
                <a:latin typeface="+mn-lt"/>
              </a:rPr>
              <a:t>)</a:t>
            </a:r>
          </a:p>
          <a:p>
            <a:r>
              <a:rPr lang="en-US" sz="1600" dirty="0">
                <a:latin typeface="+mn-lt"/>
              </a:rPr>
              <a:t>DTI</a:t>
            </a:r>
            <a:r>
              <a:rPr lang="cs-CZ" sz="1600" dirty="0">
                <a:latin typeface="+mn-lt"/>
              </a:rPr>
              <a:t> -</a:t>
            </a:r>
            <a:r>
              <a:rPr lang="en-US" sz="1600" dirty="0">
                <a:latin typeface="+mn-lt"/>
              </a:rPr>
              <a:t> Diastolic Time Index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/>
              <a:t>(area </a:t>
            </a:r>
            <a:r>
              <a:rPr lang="cs-CZ" sz="1600" dirty="0" err="1"/>
              <a:t>under</a:t>
            </a:r>
            <a:r>
              <a:rPr lang="cs-CZ" sz="1600" dirty="0"/>
              <a:t> </a:t>
            </a:r>
            <a:r>
              <a:rPr lang="cs-CZ" sz="1600" dirty="0" err="1"/>
              <a:t>diastolic</a:t>
            </a:r>
            <a:r>
              <a:rPr lang="cs-CZ" sz="1600" dirty="0"/>
              <a:t> part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pulse </a:t>
            </a:r>
            <a:r>
              <a:rPr lang="cs-CZ" sz="1600" dirty="0" err="1"/>
              <a:t>curve</a:t>
            </a:r>
            <a:r>
              <a:rPr lang="cs-CZ" sz="1600" dirty="0"/>
              <a:t>)</a:t>
            </a:r>
          </a:p>
          <a:p>
            <a:r>
              <a:rPr lang="cs-CZ" sz="1600" dirty="0">
                <a:latin typeface="+mn-lt"/>
              </a:rPr>
              <a:t>SEVR - </a:t>
            </a:r>
            <a:r>
              <a:rPr lang="cs-CZ" sz="1600" dirty="0" err="1">
                <a:latin typeface="+mn-lt"/>
              </a:rPr>
              <a:t>Buckberg</a:t>
            </a:r>
            <a:r>
              <a:rPr lang="cs-CZ" sz="1600" dirty="0">
                <a:latin typeface="+mn-lt"/>
              </a:rPr>
              <a:t> Sub-</a:t>
            </a:r>
            <a:r>
              <a:rPr lang="cs-CZ" sz="1600" dirty="0" err="1">
                <a:latin typeface="+mn-lt"/>
              </a:rPr>
              <a:t>Endocardial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Viability</a:t>
            </a:r>
            <a:r>
              <a:rPr lang="cs-CZ" sz="1600" dirty="0">
                <a:latin typeface="+mn-lt"/>
              </a:rPr>
              <a:t> Ratio – </a:t>
            </a:r>
            <a:r>
              <a:rPr lang="cs-CZ" sz="1600" dirty="0" err="1">
                <a:latin typeface="+mn-lt"/>
              </a:rPr>
              <a:t>subendocardial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blood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supplying</a:t>
            </a:r>
            <a:endParaRPr lang="cs-CZ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0955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16</a:t>
            </a:fld>
            <a:endParaRPr lang="cs-CZ" altLang="cs-CZ" dirty="0"/>
          </a:p>
        </p:txBody>
      </p:sp>
      <p:sp>
        <p:nvSpPr>
          <p:cNvPr id="68" name="TextovéPole 67"/>
          <p:cNvSpPr txBox="1"/>
          <p:nvPr/>
        </p:nvSpPr>
        <p:spPr>
          <a:xfrm>
            <a:off x="2686545" y="138564"/>
            <a:ext cx="7049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PULSE WAVE ANALYSIS</a:t>
            </a:r>
            <a:endParaRPr lang="cs-CZ" sz="3600" dirty="0"/>
          </a:p>
        </p:txBody>
      </p:sp>
      <p:pic>
        <p:nvPicPr>
          <p:cNvPr id="32" name="Obrázek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" y="1110529"/>
            <a:ext cx="8963827" cy="511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71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</a:t>
            </a:fld>
            <a:endParaRPr lang="cs-CZ" altLang="cs-CZ" dirty="0"/>
          </a:p>
        </p:txBody>
      </p:sp>
      <p:grpSp>
        <p:nvGrpSpPr>
          <p:cNvPr id="57" name="Skupina 56"/>
          <p:cNvGrpSpPr/>
          <p:nvPr/>
        </p:nvGrpSpPr>
        <p:grpSpPr>
          <a:xfrm>
            <a:off x="1677855" y="1194077"/>
            <a:ext cx="2632304" cy="1113898"/>
            <a:chOff x="1094515" y="1870368"/>
            <a:chExt cx="2632304" cy="1113898"/>
          </a:xfrm>
        </p:grpSpPr>
        <p:grpSp>
          <p:nvGrpSpPr>
            <p:cNvPr id="16" name="Skupina 15"/>
            <p:cNvGrpSpPr/>
            <p:nvPr/>
          </p:nvGrpSpPr>
          <p:grpSpPr>
            <a:xfrm>
              <a:off x="1099127" y="1870368"/>
              <a:ext cx="2627692" cy="222618"/>
              <a:chOff x="1099127" y="1870368"/>
              <a:chExt cx="2627692" cy="222618"/>
            </a:xfrm>
          </p:grpSpPr>
          <p:sp>
            <p:nvSpPr>
              <p:cNvPr id="9" name="Ovál 8"/>
              <p:cNvSpPr/>
              <p:nvPr/>
            </p:nvSpPr>
            <p:spPr bwMode="auto">
              <a:xfrm>
                <a:off x="1126838" y="1874980"/>
                <a:ext cx="415637" cy="203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" name="Ovál 9"/>
              <p:cNvSpPr/>
              <p:nvPr/>
            </p:nvSpPr>
            <p:spPr bwMode="auto">
              <a:xfrm>
                <a:off x="1565554" y="1870368"/>
                <a:ext cx="415637" cy="203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" name="Ovál 10"/>
              <p:cNvSpPr/>
              <p:nvPr/>
            </p:nvSpPr>
            <p:spPr bwMode="auto">
              <a:xfrm>
                <a:off x="1995034" y="1874992"/>
                <a:ext cx="415637" cy="203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" name="Ovál 11"/>
              <p:cNvSpPr/>
              <p:nvPr/>
            </p:nvSpPr>
            <p:spPr bwMode="auto">
              <a:xfrm>
                <a:off x="2433750" y="1879616"/>
                <a:ext cx="415637" cy="203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" name="Ovál 12"/>
              <p:cNvSpPr/>
              <p:nvPr/>
            </p:nvSpPr>
            <p:spPr bwMode="auto">
              <a:xfrm>
                <a:off x="2863230" y="1884240"/>
                <a:ext cx="415637" cy="203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" name="Ovál 13"/>
              <p:cNvSpPr/>
              <p:nvPr/>
            </p:nvSpPr>
            <p:spPr bwMode="auto">
              <a:xfrm>
                <a:off x="3301946" y="1879628"/>
                <a:ext cx="415637" cy="203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" name="Obdélník 5"/>
              <p:cNvSpPr/>
              <p:nvPr/>
            </p:nvSpPr>
            <p:spPr bwMode="auto">
              <a:xfrm>
                <a:off x="1099127" y="1998745"/>
                <a:ext cx="2627692" cy="9424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15" name="Obdélník 14"/>
            <p:cNvSpPr/>
            <p:nvPr/>
          </p:nvSpPr>
          <p:spPr bwMode="auto">
            <a:xfrm>
              <a:off x="1094515" y="2890025"/>
              <a:ext cx="2627692" cy="9424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Volný tvar 17"/>
            <p:cNvSpPr/>
            <p:nvPr/>
          </p:nvSpPr>
          <p:spPr bwMode="auto">
            <a:xfrm>
              <a:off x="1509634" y="2560082"/>
              <a:ext cx="321128" cy="277589"/>
            </a:xfrm>
            <a:custGeom>
              <a:avLst/>
              <a:gdLst>
                <a:gd name="connsiteX0" fmla="*/ 0 w 321128"/>
                <a:gd name="connsiteY0" fmla="*/ 35382 h 277589"/>
                <a:gd name="connsiteX1" fmla="*/ 5442 w 321128"/>
                <a:gd name="connsiteY1" fmla="*/ 21775 h 277589"/>
                <a:gd name="connsiteX2" fmla="*/ 8164 w 321128"/>
                <a:gd name="connsiteY2" fmla="*/ 13611 h 277589"/>
                <a:gd name="connsiteX3" fmla="*/ 19050 w 321128"/>
                <a:gd name="connsiteY3" fmla="*/ 10889 h 277589"/>
                <a:gd name="connsiteX4" fmla="*/ 24492 w 321128"/>
                <a:gd name="connsiteY4" fmla="*/ 2725 h 277589"/>
                <a:gd name="connsiteX5" fmla="*/ 76200 w 321128"/>
                <a:gd name="connsiteY5" fmla="*/ 5446 h 277589"/>
                <a:gd name="connsiteX6" fmla="*/ 87085 w 321128"/>
                <a:gd name="connsiteY6" fmla="*/ 21775 h 277589"/>
                <a:gd name="connsiteX7" fmla="*/ 92528 w 321128"/>
                <a:gd name="connsiteY7" fmla="*/ 43546 h 277589"/>
                <a:gd name="connsiteX8" fmla="*/ 97971 w 321128"/>
                <a:gd name="connsiteY8" fmla="*/ 51711 h 277589"/>
                <a:gd name="connsiteX9" fmla="*/ 100692 w 321128"/>
                <a:gd name="connsiteY9" fmla="*/ 65318 h 277589"/>
                <a:gd name="connsiteX10" fmla="*/ 103414 w 321128"/>
                <a:gd name="connsiteY10" fmla="*/ 73482 h 277589"/>
                <a:gd name="connsiteX11" fmla="*/ 100692 w 321128"/>
                <a:gd name="connsiteY11" fmla="*/ 141518 h 277589"/>
                <a:gd name="connsiteX12" fmla="*/ 78921 w 321128"/>
                <a:gd name="connsiteY12" fmla="*/ 133354 h 277589"/>
                <a:gd name="connsiteX13" fmla="*/ 76200 w 321128"/>
                <a:gd name="connsiteY13" fmla="*/ 125189 h 277589"/>
                <a:gd name="connsiteX14" fmla="*/ 70757 w 321128"/>
                <a:gd name="connsiteY14" fmla="*/ 117025 h 277589"/>
                <a:gd name="connsiteX15" fmla="*/ 81642 w 321128"/>
                <a:gd name="connsiteY15" fmla="*/ 68039 h 277589"/>
                <a:gd name="connsiteX16" fmla="*/ 106135 w 321128"/>
                <a:gd name="connsiteY16" fmla="*/ 46268 h 277589"/>
                <a:gd name="connsiteX17" fmla="*/ 122464 w 321128"/>
                <a:gd name="connsiteY17" fmla="*/ 40825 h 277589"/>
                <a:gd name="connsiteX18" fmla="*/ 136071 w 321128"/>
                <a:gd name="connsiteY18" fmla="*/ 51711 h 277589"/>
                <a:gd name="connsiteX19" fmla="*/ 141514 w 321128"/>
                <a:gd name="connsiteY19" fmla="*/ 68039 h 277589"/>
                <a:gd name="connsiteX20" fmla="*/ 146957 w 321128"/>
                <a:gd name="connsiteY20" fmla="*/ 106139 h 277589"/>
                <a:gd name="connsiteX21" fmla="*/ 141514 w 321128"/>
                <a:gd name="connsiteY21" fmla="*/ 195946 h 277589"/>
                <a:gd name="connsiteX22" fmla="*/ 133350 w 321128"/>
                <a:gd name="connsiteY22" fmla="*/ 193225 h 277589"/>
                <a:gd name="connsiteX23" fmla="*/ 136071 w 321128"/>
                <a:gd name="connsiteY23" fmla="*/ 144239 h 277589"/>
                <a:gd name="connsiteX24" fmla="*/ 138792 w 321128"/>
                <a:gd name="connsiteY24" fmla="*/ 136075 h 277589"/>
                <a:gd name="connsiteX25" fmla="*/ 149678 w 321128"/>
                <a:gd name="connsiteY25" fmla="*/ 119746 h 277589"/>
                <a:gd name="connsiteX26" fmla="*/ 155121 w 321128"/>
                <a:gd name="connsiteY26" fmla="*/ 111582 h 277589"/>
                <a:gd name="connsiteX27" fmla="*/ 163285 w 321128"/>
                <a:gd name="connsiteY27" fmla="*/ 106139 h 277589"/>
                <a:gd name="connsiteX28" fmla="*/ 185057 w 321128"/>
                <a:gd name="connsiteY28" fmla="*/ 100696 h 277589"/>
                <a:gd name="connsiteX29" fmla="*/ 206828 w 321128"/>
                <a:gd name="connsiteY29" fmla="*/ 103418 h 277589"/>
                <a:gd name="connsiteX30" fmla="*/ 209550 w 321128"/>
                <a:gd name="connsiteY30" fmla="*/ 111582 h 277589"/>
                <a:gd name="connsiteX31" fmla="*/ 214992 w 321128"/>
                <a:gd name="connsiteY31" fmla="*/ 122468 h 277589"/>
                <a:gd name="connsiteX32" fmla="*/ 212271 w 321128"/>
                <a:gd name="connsiteY32" fmla="*/ 244932 h 277589"/>
                <a:gd name="connsiteX33" fmla="*/ 204107 w 321128"/>
                <a:gd name="connsiteY33" fmla="*/ 239489 h 277589"/>
                <a:gd name="connsiteX34" fmla="*/ 201385 w 321128"/>
                <a:gd name="connsiteY34" fmla="*/ 231325 h 277589"/>
                <a:gd name="connsiteX35" fmla="*/ 195942 w 321128"/>
                <a:gd name="connsiteY35" fmla="*/ 223161 h 277589"/>
                <a:gd name="connsiteX36" fmla="*/ 193221 w 321128"/>
                <a:gd name="connsiteY36" fmla="*/ 214996 h 277589"/>
                <a:gd name="connsiteX37" fmla="*/ 195942 w 321128"/>
                <a:gd name="connsiteY37" fmla="*/ 176896 h 277589"/>
                <a:gd name="connsiteX38" fmla="*/ 214992 w 321128"/>
                <a:gd name="connsiteY38" fmla="*/ 152404 h 277589"/>
                <a:gd name="connsiteX39" fmla="*/ 220435 w 321128"/>
                <a:gd name="connsiteY39" fmla="*/ 144239 h 277589"/>
                <a:gd name="connsiteX40" fmla="*/ 236764 w 321128"/>
                <a:gd name="connsiteY40" fmla="*/ 136075 h 277589"/>
                <a:gd name="connsiteX41" fmla="*/ 263978 w 321128"/>
                <a:gd name="connsiteY41" fmla="*/ 141518 h 277589"/>
                <a:gd name="connsiteX42" fmla="*/ 277585 w 321128"/>
                <a:gd name="connsiteY42" fmla="*/ 160568 h 277589"/>
                <a:gd name="connsiteX43" fmla="*/ 280307 w 321128"/>
                <a:gd name="connsiteY43" fmla="*/ 171454 h 277589"/>
                <a:gd name="connsiteX44" fmla="*/ 280307 w 321128"/>
                <a:gd name="connsiteY44" fmla="*/ 277589 h 277589"/>
                <a:gd name="connsiteX45" fmla="*/ 269421 w 321128"/>
                <a:gd name="connsiteY45" fmla="*/ 263982 h 277589"/>
                <a:gd name="connsiteX46" fmla="*/ 263978 w 321128"/>
                <a:gd name="connsiteY46" fmla="*/ 253096 h 277589"/>
                <a:gd name="connsiteX47" fmla="*/ 266700 w 321128"/>
                <a:gd name="connsiteY47" fmla="*/ 212275 h 277589"/>
                <a:gd name="connsiteX48" fmla="*/ 285750 w 321128"/>
                <a:gd name="connsiteY48" fmla="*/ 185061 h 277589"/>
                <a:gd name="connsiteX49" fmla="*/ 293914 w 321128"/>
                <a:gd name="connsiteY49" fmla="*/ 179618 h 277589"/>
                <a:gd name="connsiteX50" fmla="*/ 299357 w 321128"/>
                <a:gd name="connsiteY50" fmla="*/ 171454 h 277589"/>
                <a:gd name="connsiteX51" fmla="*/ 307521 w 321128"/>
                <a:gd name="connsiteY51" fmla="*/ 166011 h 277589"/>
                <a:gd name="connsiteX52" fmla="*/ 321128 w 321128"/>
                <a:gd name="connsiteY52" fmla="*/ 155125 h 27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21128" h="277589">
                  <a:moveTo>
                    <a:pt x="0" y="35382"/>
                  </a:moveTo>
                  <a:cubicBezTo>
                    <a:pt x="1814" y="30846"/>
                    <a:pt x="3727" y="26349"/>
                    <a:pt x="5442" y="21775"/>
                  </a:cubicBezTo>
                  <a:cubicBezTo>
                    <a:pt x="6449" y="19089"/>
                    <a:pt x="5924" y="15403"/>
                    <a:pt x="8164" y="13611"/>
                  </a:cubicBezTo>
                  <a:cubicBezTo>
                    <a:pt x="11085" y="11274"/>
                    <a:pt x="15421" y="11796"/>
                    <a:pt x="19050" y="10889"/>
                  </a:cubicBezTo>
                  <a:cubicBezTo>
                    <a:pt x="20864" y="8168"/>
                    <a:pt x="21652" y="4348"/>
                    <a:pt x="24492" y="2725"/>
                  </a:cubicBezTo>
                  <a:cubicBezTo>
                    <a:pt x="37061" y="-4457"/>
                    <a:pt x="71291" y="4745"/>
                    <a:pt x="76200" y="5446"/>
                  </a:cubicBezTo>
                  <a:cubicBezTo>
                    <a:pt x="79828" y="10889"/>
                    <a:pt x="85802" y="15361"/>
                    <a:pt x="87085" y="21775"/>
                  </a:cubicBezTo>
                  <a:cubicBezTo>
                    <a:pt x="88120" y="26946"/>
                    <a:pt x="89740" y="37969"/>
                    <a:pt x="92528" y="43546"/>
                  </a:cubicBezTo>
                  <a:cubicBezTo>
                    <a:pt x="93991" y="46472"/>
                    <a:pt x="96157" y="48989"/>
                    <a:pt x="97971" y="51711"/>
                  </a:cubicBezTo>
                  <a:cubicBezTo>
                    <a:pt x="98878" y="56247"/>
                    <a:pt x="99570" y="60831"/>
                    <a:pt x="100692" y="65318"/>
                  </a:cubicBezTo>
                  <a:cubicBezTo>
                    <a:pt x="101388" y="68101"/>
                    <a:pt x="103414" y="70613"/>
                    <a:pt x="103414" y="73482"/>
                  </a:cubicBezTo>
                  <a:cubicBezTo>
                    <a:pt x="103414" y="96179"/>
                    <a:pt x="101599" y="118839"/>
                    <a:pt x="100692" y="141518"/>
                  </a:cubicBezTo>
                  <a:cubicBezTo>
                    <a:pt x="94621" y="140000"/>
                    <a:pt x="83662" y="138095"/>
                    <a:pt x="78921" y="133354"/>
                  </a:cubicBezTo>
                  <a:cubicBezTo>
                    <a:pt x="76892" y="131325"/>
                    <a:pt x="77483" y="127755"/>
                    <a:pt x="76200" y="125189"/>
                  </a:cubicBezTo>
                  <a:cubicBezTo>
                    <a:pt x="74737" y="122264"/>
                    <a:pt x="72571" y="119746"/>
                    <a:pt x="70757" y="117025"/>
                  </a:cubicBezTo>
                  <a:cubicBezTo>
                    <a:pt x="72149" y="100316"/>
                    <a:pt x="69658" y="81522"/>
                    <a:pt x="81642" y="68039"/>
                  </a:cubicBezTo>
                  <a:cubicBezTo>
                    <a:pt x="85661" y="63518"/>
                    <a:pt x="97780" y="49981"/>
                    <a:pt x="106135" y="46268"/>
                  </a:cubicBezTo>
                  <a:cubicBezTo>
                    <a:pt x="111378" y="43938"/>
                    <a:pt x="122464" y="40825"/>
                    <a:pt x="122464" y="40825"/>
                  </a:cubicBezTo>
                  <a:cubicBezTo>
                    <a:pt x="131318" y="43776"/>
                    <a:pt x="131789" y="42076"/>
                    <a:pt x="136071" y="51711"/>
                  </a:cubicBezTo>
                  <a:cubicBezTo>
                    <a:pt x="138401" y="56954"/>
                    <a:pt x="141514" y="68039"/>
                    <a:pt x="141514" y="68039"/>
                  </a:cubicBezTo>
                  <a:cubicBezTo>
                    <a:pt x="142867" y="76158"/>
                    <a:pt x="146957" y="99336"/>
                    <a:pt x="146957" y="106139"/>
                  </a:cubicBezTo>
                  <a:cubicBezTo>
                    <a:pt x="146957" y="172524"/>
                    <a:pt x="148693" y="160044"/>
                    <a:pt x="141514" y="195946"/>
                  </a:cubicBezTo>
                  <a:cubicBezTo>
                    <a:pt x="138793" y="195039"/>
                    <a:pt x="133650" y="196078"/>
                    <a:pt x="133350" y="193225"/>
                  </a:cubicBezTo>
                  <a:cubicBezTo>
                    <a:pt x="131638" y="176961"/>
                    <a:pt x="134521" y="160519"/>
                    <a:pt x="136071" y="144239"/>
                  </a:cubicBezTo>
                  <a:cubicBezTo>
                    <a:pt x="136343" y="141383"/>
                    <a:pt x="137399" y="138583"/>
                    <a:pt x="138792" y="136075"/>
                  </a:cubicBezTo>
                  <a:cubicBezTo>
                    <a:pt x="141969" y="130357"/>
                    <a:pt x="146049" y="125189"/>
                    <a:pt x="149678" y="119746"/>
                  </a:cubicBezTo>
                  <a:cubicBezTo>
                    <a:pt x="151492" y="117025"/>
                    <a:pt x="152400" y="113396"/>
                    <a:pt x="155121" y="111582"/>
                  </a:cubicBezTo>
                  <a:cubicBezTo>
                    <a:pt x="157842" y="109768"/>
                    <a:pt x="160211" y="107257"/>
                    <a:pt x="163285" y="106139"/>
                  </a:cubicBezTo>
                  <a:cubicBezTo>
                    <a:pt x="170315" y="103582"/>
                    <a:pt x="185057" y="100696"/>
                    <a:pt x="185057" y="100696"/>
                  </a:cubicBezTo>
                  <a:cubicBezTo>
                    <a:pt x="192314" y="101603"/>
                    <a:pt x="200145" y="100448"/>
                    <a:pt x="206828" y="103418"/>
                  </a:cubicBezTo>
                  <a:cubicBezTo>
                    <a:pt x="209449" y="104583"/>
                    <a:pt x="208420" y="108945"/>
                    <a:pt x="209550" y="111582"/>
                  </a:cubicBezTo>
                  <a:cubicBezTo>
                    <a:pt x="211148" y="115311"/>
                    <a:pt x="213178" y="118839"/>
                    <a:pt x="214992" y="122468"/>
                  </a:cubicBezTo>
                  <a:cubicBezTo>
                    <a:pt x="214085" y="163289"/>
                    <a:pt x="216053" y="204276"/>
                    <a:pt x="212271" y="244932"/>
                  </a:cubicBezTo>
                  <a:cubicBezTo>
                    <a:pt x="211968" y="248189"/>
                    <a:pt x="206150" y="242043"/>
                    <a:pt x="204107" y="239489"/>
                  </a:cubicBezTo>
                  <a:cubicBezTo>
                    <a:pt x="202315" y="237249"/>
                    <a:pt x="202668" y="233891"/>
                    <a:pt x="201385" y="231325"/>
                  </a:cubicBezTo>
                  <a:cubicBezTo>
                    <a:pt x="199922" y="228400"/>
                    <a:pt x="197756" y="225882"/>
                    <a:pt x="195942" y="223161"/>
                  </a:cubicBezTo>
                  <a:cubicBezTo>
                    <a:pt x="195035" y="220439"/>
                    <a:pt x="193221" y="217865"/>
                    <a:pt x="193221" y="214996"/>
                  </a:cubicBezTo>
                  <a:cubicBezTo>
                    <a:pt x="193221" y="202264"/>
                    <a:pt x="192854" y="189248"/>
                    <a:pt x="195942" y="176896"/>
                  </a:cubicBezTo>
                  <a:cubicBezTo>
                    <a:pt x="198890" y="165106"/>
                    <a:pt x="208129" y="160640"/>
                    <a:pt x="214992" y="152404"/>
                  </a:cubicBezTo>
                  <a:cubicBezTo>
                    <a:pt x="217086" y="149891"/>
                    <a:pt x="218122" y="146552"/>
                    <a:pt x="220435" y="144239"/>
                  </a:cubicBezTo>
                  <a:cubicBezTo>
                    <a:pt x="225711" y="138963"/>
                    <a:pt x="230124" y="138288"/>
                    <a:pt x="236764" y="136075"/>
                  </a:cubicBezTo>
                  <a:cubicBezTo>
                    <a:pt x="245835" y="137889"/>
                    <a:pt x="255579" y="137641"/>
                    <a:pt x="263978" y="141518"/>
                  </a:cubicBezTo>
                  <a:cubicBezTo>
                    <a:pt x="265602" y="142267"/>
                    <a:pt x="275757" y="157826"/>
                    <a:pt x="277585" y="160568"/>
                  </a:cubicBezTo>
                  <a:cubicBezTo>
                    <a:pt x="278492" y="164197"/>
                    <a:pt x="279778" y="167751"/>
                    <a:pt x="280307" y="171454"/>
                  </a:cubicBezTo>
                  <a:cubicBezTo>
                    <a:pt x="286092" y="211948"/>
                    <a:pt x="282057" y="226839"/>
                    <a:pt x="280307" y="277589"/>
                  </a:cubicBezTo>
                  <a:cubicBezTo>
                    <a:pt x="273807" y="258095"/>
                    <a:pt x="283099" y="280397"/>
                    <a:pt x="269421" y="263982"/>
                  </a:cubicBezTo>
                  <a:cubicBezTo>
                    <a:pt x="266824" y="260865"/>
                    <a:pt x="265792" y="256725"/>
                    <a:pt x="263978" y="253096"/>
                  </a:cubicBezTo>
                  <a:cubicBezTo>
                    <a:pt x="264885" y="239489"/>
                    <a:pt x="263541" y="225541"/>
                    <a:pt x="266700" y="212275"/>
                  </a:cubicBezTo>
                  <a:cubicBezTo>
                    <a:pt x="266979" y="211103"/>
                    <a:pt x="282758" y="188053"/>
                    <a:pt x="285750" y="185061"/>
                  </a:cubicBezTo>
                  <a:cubicBezTo>
                    <a:pt x="288063" y="182748"/>
                    <a:pt x="291193" y="181432"/>
                    <a:pt x="293914" y="179618"/>
                  </a:cubicBezTo>
                  <a:cubicBezTo>
                    <a:pt x="295728" y="176897"/>
                    <a:pt x="297044" y="173767"/>
                    <a:pt x="299357" y="171454"/>
                  </a:cubicBezTo>
                  <a:cubicBezTo>
                    <a:pt x="301670" y="169141"/>
                    <a:pt x="304860" y="167912"/>
                    <a:pt x="307521" y="166011"/>
                  </a:cubicBezTo>
                  <a:cubicBezTo>
                    <a:pt x="317944" y="158566"/>
                    <a:pt x="315621" y="160632"/>
                    <a:pt x="321128" y="155125"/>
                  </a:cubicBezTo>
                </a:path>
              </a:pathLst>
            </a:custGeom>
            <a:noFill/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" name="Volný tvar 18"/>
            <p:cNvSpPr/>
            <p:nvPr/>
          </p:nvSpPr>
          <p:spPr bwMode="auto">
            <a:xfrm>
              <a:off x="1825882" y="2196910"/>
              <a:ext cx="410936" cy="185057"/>
            </a:xfrm>
            <a:custGeom>
              <a:avLst/>
              <a:gdLst>
                <a:gd name="connsiteX0" fmla="*/ 410936 w 410936"/>
                <a:gd name="connsiteY0" fmla="*/ 8164 h 185057"/>
                <a:gd name="connsiteX1" fmla="*/ 391886 w 410936"/>
                <a:gd name="connsiteY1" fmla="*/ 2721 h 185057"/>
                <a:gd name="connsiteX2" fmla="*/ 381000 w 410936"/>
                <a:gd name="connsiteY2" fmla="*/ 0 h 185057"/>
                <a:gd name="connsiteX3" fmla="*/ 348343 w 410936"/>
                <a:gd name="connsiteY3" fmla="*/ 2721 h 185057"/>
                <a:gd name="connsiteX4" fmla="*/ 332014 w 410936"/>
                <a:gd name="connsiteY4" fmla="*/ 8164 h 185057"/>
                <a:gd name="connsiteX5" fmla="*/ 310243 w 410936"/>
                <a:gd name="connsiteY5" fmla="*/ 19050 h 185057"/>
                <a:gd name="connsiteX6" fmla="*/ 302078 w 410936"/>
                <a:gd name="connsiteY6" fmla="*/ 29935 h 185057"/>
                <a:gd name="connsiteX7" fmla="*/ 293914 w 410936"/>
                <a:gd name="connsiteY7" fmla="*/ 32657 h 185057"/>
                <a:gd name="connsiteX8" fmla="*/ 285750 w 410936"/>
                <a:gd name="connsiteY8" fmla="*/ 43542 h 185057"/>
                <a:gd name="connsiteX9" fmla="*/ 283028 w 410936"/>
                <a:gd name="connsiteY9" fmla="*/ 51707 h 185057"/>
                <a:gd name="connsiteX10" fmla="*/ 280307 w 410936"/>
                <a:gd name="connsiteY10" fmla="*/ 97971 h 185057"/>
                <a:gd name="connsiteX11" fmla="*/ 296636 w 410936"/>
                <a:gd name="connsiteY11" fmla="*/ 108857 h 185057"/>
                <a:gd name="connsiteX12" fmla="*/ 318407 w 410936"/>
                <a:gd name="connsiteY12" fmla="*/ 106135 h 185057"/>
                <a:gd name="connsiteX13" fmla="*/ 323850 w 410936"/>
                <a:gd name="connsiteY13" fmla="*/ 97971 h 185057"/>
                <a:gd name="connsiteX14" fmla="*/ 318407 w 410936"/>
                <a:gd name="connsiteY14" fmla="*/ 51707 h 185057"/>
                <a:gd name="connsiteX15" fmla="*/ 299357 w 410936"/>
                <a:gd name="connsiteY15" fmla="*/ 43542 h 185057"/>
                <a:gd name="connsiteX16" fmla="*/ 280307 w 410936"/>
                <a:gd name="connsiteY16" fmla="*/ 35378 h 185057"/>
                <a:gd name="connsiteX17" fmla="*/ 244928 w 410936"/>
                <a:gd name="connsiteY17" fmla="*/ 27214 h 185057"/>
                <a:gd name="connsiteX18" fmla="*/ 225878 w 410936"/>
                <a:gd name="connsiteY18" fmla="*/ 29935 h 185057"/>
                <a:gd name="connsiteX19" fmla="*/ 214993 w 410936"/>
                <a:gd name="connsiteY19" fmla="*/ 46264 h 185057"/>
                <a:gd name="connsiteX20" fmla="*/ 209550 w 410936"/>
                <a:gd name="connsiteY20" fmla="*/ 54428 h 185057"/>
                <a:gd name="connsiteX21" fmla="*/ 201386 w 410936"/>
                <a:gd name="connsiteY21" fmla="*/ 78921 h 185057"/>
                <a:gd name="connsiteX22" fmla="*/ 198664 w 410936"/>
                <a:gd name="connsiteY22" fmla="*/ 87085 h 185057"/>
                <a:gd name="connsiteX23" fmla="*/ 201386 w 410936"/>
                <a:gd name="connsiteY23" fmla="*/ 106135 h 185057"/>
                <a:gd name="connsiteX24" fmla="*/ 204107 w 410936"/>
                <a:gd name="connsiteY24" fmla="*/ 114300 h 185057"/>
                <a:gd name="connsiteX25" fmla="*/ 212271 w 410936"/>
                <a:gd name="connsiteY25" fmla="*/ 119742 h 185057"/>
                <a:gd name="connsiteX26" fmla="*/ 231321 w 410936"/>
                <a:gd name="connsiteY26" fmla="*/ 81642 h 185057"/>
                <a:gd name="connsiteX27" fmla="*/ 214993 w 410936"/>
                <a:gd name="connsiteY27" fmla="*/ 70757 h 185057"/>
                <a:gd name="connsiteX28" fmla="*/ 171450 w 410936"/>
                <a:gd name="connsiteY28" fmla="*/ 59871 h 185057"/>
                <a:gd name="connsiteX29" fmla="*/ 133350 w 410936"/>
                <a:gd name="connsiteY29" fmla="*/ 62592 h 185057"/>
                <a:gd name="connsiteX30" fmla="*/ 127907 w 410936"/>
                <a:gd name="connsiteY30" fmla="*/ 73478 h 185057"/>
                <a:gd name="connsiteX31" fmla="*/ 122464 w 410936"/>
                <a:gd name="connsiteY31" fmla="*/ 89807 h 185057"/>
                <a:gd name="connsiteX32" fmla="*/ 133350 w 410936"/>
                <a:gd name="connsiteY32" fmla="*/ 136071 h 185057"/>
                <a:gd name="connsiteX33" fmla="*/ 146957 w 410936"/>
                <a:gd name="connsiteY33" fmla="*/ 141514 h 185057"/>
                <a:gd name="connsiteX34" fmla="*/ 157843 w 410936"/>
                <a:gd name="connsiteY34" fmla="*/ 138792 h 185057"/>
                <a:gd name="connsiteX35" fmla="*/ 160564 w 410936"/>
                <a:gd name="connsiteY35" fmla="*/ 106135 h 185057"/>
                <a:gd name="connsiteX36" fmla="*/ 136071 w 410936"/>
                <a:gd name="connsiteY36" fmla="*/ 87085 h 185057"/>
                <a:gd name="connsiteX37" fmla="*/ 127907 w 410936"/>
                <a:gd name="connsiteY37" fmla="*/ 81642 h 185057"/>
                <a:gd name="connsiteX38" fmla="*/ 119743 w 410936"/>
                <a:gd name="connsiteY38" fmla="*/ 76200 h 185057"/>
                <a:gd name="connsiteX39" fmla="*/ 97971 w 410936"/>
                <a:gd name="connsiteY39" fmla="*/ 78921 h 185057"/>
                <a:gd name="connsiteX40" fmla="*/ 81643 w 410936"/>
                <a:gd name="connsiteY40" fmla="*/ 92528 h 185057"/>
                <a:gd name="connsiteX41" fmla="*/ 70757 w 410936"/>
                <a:gd name="connsiteY41" fmla="*/ 108857 h 185057"/>
                <a:gd name="connsiteX42" fmla="*/ 68036 w 410936"/>
                <a:gd name="connsiteY42" fmla="*/ 168728 h 185057"/>
                <a:gd name="connsiteX43" fmla="*/ 70757 w 410936"/>
                <a:gd name="connsiteY43" fmla="*/ 176892 h 185057"/>
                <a:gd name="connsiteX44" fmla="*/ 89807 w 410936"/>
                <a:gd name="connsiteY44" fmla="*/ 185057 h 185057"/>
                <a:gd name="connsiteX45" fmla="*/ 103414 w 410936"/>
                <a:gd name="connsiteY45" fmla="*/ 182335 h 185057"/>
                <a:gd name="connsiteX46" fmla="*/ 106136 w 410936"/>
                <a:gd name="connsiteY46" fmla="*/ 174171 h 185057"/>
                <a:gd name="connsiteX47" fmla="*/ 103414 w 410936"/>
                <a:gd name="connsiteY47" fmla="*/ 144235 h 185057"/>
                <a:gd name="connsiteX48" fmla="*/ 87086 w 410936"/>
                <a:gd name="connsiteY48" fmla="*/ 130628 h 185057"/>
                <a:gd name="connsiteX49" fmla="*/ 78921 w 410936"/>
                <a:gd name="connsiteY49" fmla="*/ 122464 h 185057"/>
                <a:gd name="connsiteX50" fmla="*/ 68036 w 410936"/>
                <a:gd name="connsiteY50" fmla="*/ 119742 h 185057"/>
                <a:gd name="connsiteX51" fmla="*/ 59871 w 410936"/>
                <a:gd name="connsiteY51" fmla="*/ 117021 h 185057"/>
                <a:gd name="connsiteX52" fmla="*/ 21771 w 410936"/>
                <a:gd name="connsiteY52" fmla="*/ 125185 h 185057"/>
                <a:gd name="connsiteX53" fmla="*/ 8164 w 410936"/>
                <a:gd name="connsiteY53" fmla="*/ 141514 h 185057"/>
                <a:gd name="connsiteX54" fmla="*/ 0 w 410936"/>
                <a:gd name="connsiteY54" fmla="*/ 149678 h 18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10936" h="185057">
                  <a:moveTo>
                    <a:pt x="410936" y="8164"/>
                  </a:moveTo>
                  <a:lnTo>
                    <a:pt x="391886" y="2721"/>
                  </a:lnTo>
                  <a:cubicBezTo>
                    <a:pt x="388277" y="1737"/>
                    <a:pt x="384740" y="0"/>
                    <a:pt x="381000" y="0"/>
                  </a:cubicBezTo>
                  <a:cubicBezTo>
                    <a:pt x="370077" y="0"/>
                    <a:pt x="359229" y="1814"/>
                    <a:pt x="348343" y="2721"/>
                  </a:cubicBezTo>
                  <a:cubicBezTo>
                    <a:pt x="342900" y="4535"/>
                    <a:pt x="337146" y="5598"/>
                    <a:pt x="332014" y="8164"/>
                  </a:cubicBezTo>
                  <a:lnTo>
                    <a:pt x="310243" y="19050"/>
                  </a:lnTo>
                  <a:cubicBezTo>
                    <a:pt x="307521" y="22678"/>
                    <a:pt x="305562" y="27031"/>
                    <a:pt x="302078" y="29935"/>
                  </a:cubicBezTo>
                  <a:cubicBezTo>
                    <a:pt x="299874" y="31771"/>
                    <a:pt x="296118" y="30821"/>
                    <a:pt x="293914" y="32657"/>
                  </a:cubicBezTo>
                  <a:cubicBezTo>
                    <a:pt x="290430" y="35561"/>
                    <a:pt x="288471" y="39914"/>
                    <a:pt x="285750" y="43542"/>
                  </a:cubicBezTo>
                  <a:cubicBezTo>
                    <a:pt x="284843" y="46264"/>
                    <a:pt x="284158" y="49070"/>
                    <a:pt x="283028" y="51707"/>
                  </a:cubicBezTo>
                  <a:cubicBezTo>
                    <a:pt x="275357" y="69607"/>
                    <a:pt x="268353" y="68939"/>
                    <a:pt x="280307" y="97971"/>
                  </a:cubicBezTo>
                  <a:cubicBezTo>
                    <a:pt x="282798" y="104020"/>
                    <a:pt x="296636" y="108857"/>
                    <a:pt x="296636" y="108857"/>
                  </a:cubicBezTo>
                  <a:cubicBezTo>
                    <a:pt x="303893" y="107950"/>
                    <a:pt x="311617" y="108851"/>
                    <a:pt x="318407" y="106135"/>
                  </a:cubicBezTo>
                  <a:cubicBezTo>
                    <a:pt x="321444" y="104920"/>
                    <a:pt x="323850" y="101242"/>
                    <a:pt x="323850" y="97971"/>
                  </a:cubicBezTo>
                  <a:cubicBezTo>
                    <a:pt x="323850" y="82443"/>
                    <a:pt x="322359" y="66723"/>
                    <a:pt x="318407" y="51707"/>
                  </a:cubicBezTo>
                  <a:cubicBezTo>
                    <a:pt x="317060" y="46587"/>
                    <a:pt x="302061" y="44315"/>
                    <a:pt x="299357" y="43542"/>
                  </a:cubicBezTo>
                  <a:cubicBezTo>
                    <a:pt x="278034" y="37450"/>
                    <a:pt x="306926" y="45058"/>
                    <a:pt x="280307" y="35378"/>
                  </a:cubicBezTo>
                  <a:cubicBezTo>
                    <a:pt x="265585" y="30024"/>
                    <a:pt x="259722" y="29679"/>
                    <a:pt x="244928" y="27214"/>
                  </a:cubicBezTo>
                  <a:cubicBezTo>
                    <a:pt x="238578" y="28121"/>
                    <a:pt x="231290" y="26491"/>
                    <a:pt x="225878" y="29935"/>
                  </a:cubicBezTo>
                  <a:cubicBezTo>
                    <a:pt x="220359" y="33447"/>
                    <a:pt x="218621" y="40821"/>
                    <a:pt x="214993" y="46264"/>
                  </a:cubicBezTo>
                  <a:cubicBezTo>
                    <a:pt x="213179" y="48985"/>
                    <a:pt x="210584" y="51325"/>
                    <a:pt x="209550" y="54428"/>
                  </a:cubicBezTo>
                  <a:lnTo>
                    <a:pt x="201386" y="78921"/>
                  </a:lnTo>
                  <a:lnTo>
                    <a:pt x="198664" y="87085"/>
                  </a:lnTo>
                  <a:cubicBezTo>
                    <a:pt x="199571" y="93435"/>
                    <a:pt x="200128" y="99845"/>
                    <a:pt x="201386" y="106135"/>
                  </a:cubicBezTo>
                  <a:cubicBezTo>
                    <a:pt x="201949" y="108948"/>
                    <a:pt x="202315" y="112060"/>
                    <a:pt x="204107" y="114300"/>
                  </a:cubicBezTo>
                  <a:cubicBezTo>
                    <a:pt x="206150" y="116854"/>
                    <a:pt x="209550" y="117928"/>
                    <a:pt x="212271" y="119742"/>
                  </a:cubicBezTo>
                  <a:cubicBezTo>
                    <a:pt x="237377" y="116604"/>
                    <a:pt x="248192" y="122615"/>
                    <a:pt x="231321" y="81642"/>
                  </a:cubicBezTo>
                  <a:cubicBezTo>
                    <a:pt x="228830" y="75593"/>
                    <a:pt x="221283" y="72554"/>
                    <a:pt x="214993" y="70757"/>
                  </a:cubicBezTo>
                  <a:cubicBezTo>
                    <a:pt x="187901" y="63016"/>
                    <a:pt x="202390" y="66747"/>
                    <a:pt x="171450" y="59871"/>
                  </a:cubicBezTo>
                  <a:cubicBezTo>
                    <a:pt x="158750" y="60778"/>
                    <a:pt x="145503" y="58794"/>
                    <a:pt x="133350" y="62592"/>
                  </a:cubicBezTo>
                  <a:cubicBezTo>
                    <a:pt x="129478" y="63802"/>
                    <a:pt x="129414" y="69711"/>
                    <a:pt x="127907" y="73478"/>
                  </a:cubicBezTo>
                  <a:cubicBezTo>
                    <a:pt x="125776" y="78805"/>
                    <a:pt x="122464" y="89807"/>
                    <a:pt x="122464" y="89807"/>
                  </a:cubicBezTo>
                  <a:cubicBezTo>
                    <a:pt x="124468" y="119864"/>
                    <a:pt x="114064" y="126427"/>
                    <a:pt x="133350" y="136071"/>
                  </a:cubicBezTo>
                  <a:cubicBezTo>
                    <a:pt x="137719" y="138256"/>
                    <a:pt x="142421" y="139700"/>
                    <a:pt x="146957" y="141514"/>
                  </a:cubicBezTo>
                  <a:cubicBezTo>
                    <a:pt x="150586" y="140607"/>
                    <a:pt x="154731" y="140867"/>
                    <a:pt x="157843" y="138792"/>
                  </a:cubicBezTo>
                  <a:cubicBezTo>
                    <a:pt x="168107" y="131949"/>
                    <a:pt x="162984" y="113394"/>
                    <a:pt x="160564" y="106135"/>
                  </a:cubicBezTo>
                  <a:cubicBezTo>
                    <a:pt x="158737" y="100654"/>
                    <a:pt x="136968" y="87683"/>
                    <a:pt x="136071" y="87085"/>
                  </a:cubicBezTo>
                  <a:lnTo>
                    <a:pt x="127907" y="81642"/>
                  </a:lnTo>
                  <a:lnTo>
                    <a:pt x="119743" y="76200"/>
                  </a:lnTo>
                  <a:cubicBezTo>
                    <a:pt x="112486" y="77107"/>
                    <a:pt x="105027" y="76997"/>
                    <a:pt x="97971" y="78921"/>
                  </a:cubicBezTo>
                  <a:cubicBezTo>
                    <a:pt x="93537" y="80130"/>
                    <a:pt x="83963" y="89545"/>
                    <a:pt x="81643" y="92528"/>
                  </a:cubicBezTo>
                  <a:cubicBezTo>
                    <a:pt x="77627" y="97692"/>
                    <a:pt x="70757" y="108857"/>
                    <a:pt x="70757" y="108857"/>
                  </a:cubicBezTo>
                  <a:cubicBezTo>
                    <a:pt x="63067" y="139616"/>
                    <a:pt x="63349" y="128893"/>
                    <a:pt x="68036" y="168728"/>
                  </a:cubicBezTo>
                  <a:cubicBezTo>
                    <a:pt x="68371" y="171577"/>
                    <a:pt x="68729" y="174864"/>
                    <a:pt x="70757" y="176892"/>
                  </a:cubicBezTo>
                  <a:cubicBezTo>
                    <a:pt x="74119" y="180254"/>
                    <a:pt x="84929" y="183431"/>
                    <a:pt x="89807" y="185057"/>
                  </a:cubicBezTo>
                  <a:cubicBezTo>
                    <a:pt x="94343" y="184150"/>
                    <a:pt x="99565" y="184901"/>
                    <a:pt x="103414" y="182335"/>
                  </a:cubicBezTo>
                  <a:cubicBezTo>
                    <a:pt x="105801" y="180744"/>
                    <a:pt x="106136" y="177040"/>
                    <a:pt x="106136" y="174171"/>
                  </a:cubicBezTo>
                  <a:cubicBezTo>
                    <a:pt x="106136" y="164151"/>
                    <a:pt x="106167" y="153869"/>
                    <a:pt x="103414" y="144235"/>
                  </a:cubicBezTo>
                  <a:cubicBezTo>
                    <a:pt x="101924" y="139018"/>
                    <a:pt x="90815" y="133735"/>
                    <a:pt x="87086" y="130628"/>
                  </a:cubicBezTo>
                  <a:cubicBezTo>
                    <a:pt x="84129" y="128164"/>
                    <a:pt x="82263" y="124374"/>
                    <a:pt x="78921" y="122464"/>
                  </a:cubicBezTo>
                  <a:cubicBezTo>
                    <a:pt x="75674" y="120608"/>
                    <a:pt x="71632" y="120769"/>
                    <a:pt x="68036" y="119742"/>
                  </a:cubicBezTo>
                  <a:cubicBezTo>
                    <a:pt x="65278" y="118954"/>
                    <a:pt x="62593" y="117928"/>
                    <a:pt x="59871" y="117021"/>
                  </a:cubicBezTo>
                  <a:cubicBezTo>
                    <a:pt x="28989" y="123198"/>
                    <a:pt x="41632" y="120221"/>
                    <a:pt x="21771" y="125185"/>
                  </a:cubicBezTo>
                  <a:cubicBezTo>
                    <a:pt x="-2089" y="149048"/>
                    <a:pt x="27115" y="118773"/>
                    <a:pt x="8164" y="141514"/>
                  </a:cubicBezTo>
                  <a:cubicBezTo>
                    <a:pt x="5700" y="144471"/>
                    <a:pt x="0" y="149678"/>
                    <a:pt x="0" y="149678"/>
                  </a:cubicBezTo>
                </a:path>
              </a:pathLst>
            </a:custGeom>
            <a:noFill/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" name="Volný tvar 19"/>
            <p:cNvSpPr/>
            <p:nvPr/>
          </p:nvSpPr>
          <p:spPr bwMode="auto">
            <a:xfrm>
              <a:off x="3017557" y="2419852"/>
              <a:ext cx="568778" cy="179614"/>
            </a:xfrm>
            <a:custGeom>
              <a:avLst/>
              <a:gdLst>
                <a:gd name="connsiteX0" fmla="*/ 5443 w 568778"/>
                <a:gd name="connsiteY0" fmla="*/ 163285 h 179614"/>
                <a:gd name="connsiteX1" fmla="*/ 0 w 568778"/>
                <a:gd name="connsiteY1" fmla="*/ 149678 h 179614"/>
                <a:gd name="connsiteX2" fmla="*/ 16328 w 568778"/>
                <a:gd name="connsiteY2" fmla="*/ 133350 h 179614"/>
                <a:gd name="connsiteX3" fmla="*/ 43543 w 568778"/>
                <a:gd name="connsiteY3" fmla="*/ 117021 h 179614"/>
                <a:gd name="connsiteX4" fmla="*/ 62593 w 568778"/>
                <a:gd name="connsiteY4" fmla="*/ 114300 h 179614"/>
                <a:gd name="connsiteX5" fmla="*/ 97971 w 568778"/>
                <a:gd name="connsiteY5" fmla="*/ 117021 h 179614"/>
                <a:gd name="connsiteX6" fmla="*/ 103414 w 568778"/>
                <a:gd name="connsiteY6" fmla="*/ 133350 h 179614"/>
                <a:gd name="connsiteX7" fmla="*/ 89807 w 568778"/>
                <a:gd name="connsiteY7" fmla="*/ 179614 h 179614"/>
                <a:gd name="connsiteX8" fmla="*/ 70757 w 568778"/>
                <a:gd name="connsiteY8" fmla="*/ 176892 h 179614"/>
                <a:gd name="connsiteX9" fmla="*/ 62593 w 568778"/>
                <a:gd name="connsiteY9" fmla="*/ 114300 h 179614"/>
                <a:gd name="connsiteX10" fmla="*/ 87085 w 568778"/>
                <a:gd name="connsiteY10" fmla="*/ 103414 h 179614"/>
                <a:gd name="connsiteX11" fmla="*/ 152400 w 568778"/>
                <a:gd name="connsiteY11" fmla="*/ 111578 h 179614"/>
                <a:gd name="connsiteX12" fmla="*/ 174171 w 568778"/>
                <a:gd name="connsiteY12" fmla="*/ 122464 h 179614"/>
                <a:gd name="connsiteX13" fmla="*/ 190500 w 568778"/>
                <a:gd name="connsiteY13" fmla="*/ 133350 h 179614"/>
                <a:gd name="connsiteX14" fmla="*/ 190500 w 568778"/>
                <a:gd name="connsiteY14" fmla="*/ 171450 h 179614"/>
                <a:gd name="connsiteX15" fmla="*/ 157843 w 568778"/>
                <a:gd name="connsiteY15" fmla="*/ 166007 h 179614"/>
                <a:gd name="connsiteX16" fmla="*/ 155121 w 568778"/>
                <a:gd name="connsiteY16" fmla="*/ 108857 h 179614"/>
                <a:gd name="connsiteX17" fmla="*/ 163285 w 568778"/>
                <a:gd name="connsiteY17" fmla="*/ 89807 h 179614"/>
                <a:gd name="connsiteX18" fmla="*/ 182335 w 568778"/>
                <a:gd name="connsiteY18" fmla="*/ 84364 h 179614"/>
                <a:gd name="connsiteX19" fmla="*/ 236764 w 568778"/>
                <a:gd name="connsiteY19" fmla="*/ 89807 h 179614"/>
                <a:gd name="connsiteX20" fmla="*/ 244928 w 568778"/>
                <a:gd name="connsiteY20" fmla="*/ 95250 h 179614"/>
                <a:gd name="connsiteX21" fmla="*/ 263978 w 568778"/>
                <a:gd name="connsiteY21" fmla="*/ 103414 h 179614"/>
                <a:gd name="connsiteX22" fmla="*/ 266700 w 568778"/>
                <a:gd name="connsiteY22" fmla="*/ 111578 h 179614"/>
                <a:gd name="connsiteX23" fmla="*/ 274864 w 568778"/>
                <a:gd name="connsiteY23" fmla="*/ 117021 h 179614"/>
                <a:gd name="connsiteX24" fmla="*/ 283028 w 568778"/>
                <a:gd name="connsiteY24" fmla="*/ 125185 h 179614"/>
                <a:gd name="connsiteX25" fmla="*/ 285750 w 568778"/>
                <a:gd name="connsiteY25" fmla="*/ 136071 h 179614"/>
                <a:gd name="connsiteX26" fmla="*/ 247650 w 568778"/>
                <a:gd name="connsiteY26" fmla="*/ 144235 h 179614"/>
                <a:gd name="connsiteX27" fmla="*/ 231321 w 568778"/>
                <a:gd name="connsiteY27" fmla="*/ 127907 h 179614"/>
                <a:gd name="connsiteX28" fmla="*/ 234043 w 568778"/>
                <a:gd name="connsiteY28" fmla="*/ 95250 h 179614"/>
                <a:gd name="connsiteX29" fmla="*/ 258535 w 568778"/>
                <a:gd name="connsiteY29" fmla="*/ 73478 h 179614"/>
                <a:gd name="connsiteX30" fmla="*/ 269421 w 568778"/>
                <a:gd name="connsiteY30" fmla="*/ 68035 h 179614"/>
                <a:gd name="connsiteX31" fmla="*/ 277585 w 568778"/>
                <a:gd name="connsiteY31" fmla="*/ 65314 h 179614"/>
                <a:gd name="connsiteX32" fmla="*/ 340178 w 568778"/>
                <a:gd name="connsiteY32" fmla="*/ 68035 h 179614"/>
                <a:gd name="connsiteX33" fmla="*/ 351064 w 568778"/>
                <a:gd name="connsiteY33" fmla="*/ 70757 h 179614"/>
                <a:gd name="connsiteX34" fmla="*/ 367393 w 568778"/>
                <a:gd name="connsiteY34" fmla="*/ 78921 h 179614"/>
                <a:gd name="connsiteX35" fmla="*/ 370114 w 568778"/>
                <a:gd name="connsiteY35" fmla="*/ 114300 h 179614"/>
                <a:gd name="connsiteX36" fmla="*/ 359228 w 568778"/>
                <a:gd name="connsiteY36" fmla="*/ 117021 h 179614"/>
                <a:gd name="connsiteX37" fmla="*/ 310243 w 568778"/>
                <a:gd name="connsiteY37" fmla="*/ 111578 h 179614"/>
                <a:gd name="connsiteX38" fmla="*/ 307521 w 568778"/>
                <a:gd name="connsiteY38" fmla="*/ 103414 h 179614"/>
                <a:gd name="connsiteX39" fmla="*/ 310243 w 568778"/>
                <a:gd name="connsiteY39" fmla="*/ 68035 h 179614"/>
                <a:gd name="connsiteX40" fmla="*/ 318407 w 568778"/>
                <a:gd name="connsiteY40" fmla="*/ 62592 h 179614"/>
                <a:gd name="connsiteX41" fmla="*/ 345621 w 568778"/>
                <a:gd name="connsiteY41" fmla="*/ 51707 h 179614"/>
                <a:gd name="connsiteX42" fmla="*/ 353785 w 568778"/>
                <a:gd name="connsiteY42" fmla="*/ 48985 h 179614"/>
                <a:gd name="connsiteX43" fmla="*/ 364671 w 568778"/>
                <a:gd name="connsiteY43" fmla="*/ 46264 h 179614"/>
                <a:gd name="connsiteX44" fmla="*/ 389164 w 568778"/>
                <a:gd name="connsiteY44" fmla="*/ 38100 h 179614"/>
                <a:gd name="connsiteX45" fmla="*/ 498021 w 568778"/>
                <a:gd name="connsiteY45" fmla="*/ 40821 h 179614"/>
                <a:gd name="connsiteX46" fmla="*/ 495300 w 568778"/>
                <a:gd name="connsiteY46" fmla="*/ 89807 h 179614"/>
                <a:gd name="connsiteX47" fmla="*/ 487135 w 568778"/>
                <a:gd name="connsiteY47" fmla="*/ 95250 h 179614"/>
                <a:gd name="connsiteX48" fmla="*/ 470807 w 568778"/>
                <a:gd name="connsiteY48" fmla="*/ 100692 h 179614"/>
                <a:gd name="connsiteX49" fmla="*/ 421821 w 568778"/>
                <a:gd name="connsiteY49" fmla="*/ 97971 h 179614"/>
                <a:gd name="connsiteX50" fmla="*/ 410935 w 568778"/>
                <a:gd name="connsiteY50" fmla="*/ 92528 h 179614"/>
                <a:gd name="connsiteX51" fmla="*/ 405493 w 568778"/>
                <a:gd name="connsiteY51" fmla="*/ 81642 h 179614"/>
                <a:gd name="connsiteX52" fmla="*/ 408214 w 568778"/>
                <a:gd name="connsiteY52" fmla="*/ 43542 h 179614"/>
                <a:gd name="connsiteX53" fmla="*/ 424543 w 568778"/>
                <a:gd name="connsiteY53" fmla="*/ 35378 h 179614"/>
                <a:gd name="connsiteX54" fmla="*/ 432707 w 568778"/>
                <a:gd name="connsiteY54" fmla="*/ 29935 h 179614"/>
                <a:gd name="connsiteX55" fmla="*/ 459921 w 568778"/>
                <a:gd name="connsiteY55" fmla="*/ 24492 h 179614"/>
                <a:gd name="connsiteX56" fmla="*/ 495300 w 568778"/>
                <a:gd name="connsiteY56" fmla="*/ 13607 h 179614"/>
                <a:gd name="connsiteX57" fmla="*/ 527957 w 568778"/>
                <a:gd name="connsiteY57" fmla="*/ 5442 h 179614"/>
                <a:gd name="connsiteX58" fmla="*/ 555171 w 568778"/>
                <a:gd name="connsiteY58" fmla="*/ 2721 h 179614"/>
                <a:gd name="connsiteX59" fmla="*/ 568778 w 568778"/>
                <a:gd name="connsiteY59" fmla="*/ 0 h 179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68778" h="179614">
                  <a:moveTo>
                    <a:pt x="5443" y="163285"/>
                  </a:moveTo>
                  <a:cubicBezTo>
                    <a:pt x="3629" y="158749"/>
                    <a:pt x="0" y="154563"/>
                    <a:pt x="0" y="149678"/>
                  </a:cubicBezTo>
                  <a:cubicBezTo>
                    <a:pt x="0" y="143799"/>
                    <a:pt x="13863" y="135075"/>
                    <a:pt x="16328" y="133350"/>
                  </a:cubicBezTo>
                  <a:cubicBezTo>
                    <a:pt x="20140" y="130682"/>
                    <a:pt x="36662" y="118897"/>
                    <a:pt x="43543" y="117021"/>
                  </a:cubicBezTo>
                  <a:cubicBezTo>
                    <a:pt x="49731" y="115333"/>
                    <a:pt x="56243" y="115207"/>
                    <a:pt x="62593" y="114300"/>
                  </a:cubicBezTo>
                  <a:cubicBezTo>
                    <a:pt x="74386" y="115207"/>
                    <a:pt x="87253" y="112019"/>
                    <a:pt x="97971" y="117021"/>
                  </a:cubicBezTo>
                  <a:cubicBezTo>
                    <a:pt x="103170" y="119447"/>
                    <a:pt x="103414" y="133350"/>
                    <a:pt x="103414" y="133350"/>
                  </a:cubicBezTo>
                  <a:cubicBezTo>
                    <a:pt x="101978" y="156327"/>
                    <a:pt x="114410" y="179614"/>
                    <a:pt x="89807" y="179614"/>
                  </a:cubicBezTo>
                  <a:cubicBezTo>
                    <a:pt x="83393" y="179614"/>
                    <a:pt x="77107" y="177799"/>
                    <a:pt x="70757" y="176892"/>
                  </a:cubicBezTo>
                  <a:cubicBezTo>
                    <a:pt x="54410" y="152372"/>
                    <a:pt x="52147" y="156085"/>
                    <a:pt x="62593" y="114300"/>
                  </a:cubicBezTo>
                  <a:cubicBezTo>
                    <a:pt x="64705" y="105854"/>
                    <a:pt x="81751" y="104481"/>
                    <a:pt x="87085" y="103414"/>
                  </a:cubicBezTo>
                  <a:cubicBezTo>
                    <a:pt x="181606" y="107914"/>
                    <a:pt x="122517" y="95278"/>
                    <a:pt x="152400" y="111578"/>
                  </a:cubicBezTo>
                  <a:cubicBezTo>
                    <a:pt x="159523" y="115463"/>
                    <a:pt x="167420" y="117963"/>
                    <a:pt x="174171" y="122464"/>
                  </a:cubicBezTo>
                  <a:lnTo>
                    <a:pt x="190500" y="133350"/>
                  </a:lnTo>
                  <a:cubicBezTo>
                    <a:pt x="197163" y="143344"/>
                    <a:pt x="210192" y="158791"/>
                    <a:pt x="190500" y="171450"/>
                  </a:cubicBezTo>
                  <a:cubicBezTo>
                    <a:pt x="181217" y="177418"/>
                    <a:pt x="168729" y="167821"/>
                    <a:pt x="157843" y="166007"/>
                  </a:cubicBezTo>
                  <a:cubicBezTo>
                    <a:pt x="148740" y="138699"/>
                    <a:pt x="150466" y="150747"/>
                    <a:pt x="155121" y="108857"/>
                  </a:cubicBezTo>
                  <a:cubicBezTo>
                    <a:pt x="155481" y="105616"/>
                    <a:pt x="161714" y="90855"/>
                    <a:pt x="163285" y="89807"/>
                  </a:cubicBezTo>
                  <a:cubicBezTo>
                    <a:pt x="168780" y="86144"/>
                    <a:pt x="175985" y="86178"/>
                    <a:pt x="182335" y="84364"/>
                  </a:cubicBezTo>
                  <a:cubicBezTo>
                    <a:pt x="200478" y="86178"/>
                    <a:pt x="218800" y="86683"/>
                    <a:pt x="236764" y="89807"/>
                  </a:cubicBezTo>
                  <a:cubicBezTo>
                    <a:pt x="239986" y="90367"/>
                    <a:pt x="242088" y="93627"/>
                    <a:pt x="244928" y="95250"/>
                  </a:cubicBezTo>
                  <a:cubicBezTo>
                    <a:pt x="254339" y="100627"/>
                    <a:pt x="254823" y="100361"/>
                    <a:pt x="263978" y="103414"/>
                  </a:cubicBezTo>
                  <a:cubicBezTo>
                    <a:pt x="264885" y="106135"/>
                    <a:pt x="264908" y="109338"/>
                    <a:pt x="266700" y="111578"/>
                  </a:cubicBezTo>
                  <a:cubicBezTo>
                    <a:pt x="268743" y="114132"/>
                    <a:pt x="272351" y="114927"/>
                    <a:pt x="274864" y="117021"/>
                  </a:cubicBezTo>
                  <a:cubicBezTo>
                    <a:pt x="277821" y="119485"/>
                    <a:pt x="280307" y="122464"/>
                    <a:pt x="283028" y="125185"/>
                  </a:cubicBezTo>
                  <a:cubicBezTo>
                    <a:pt x="283935" y="128814"/>
                    <a:pt x="285750" y="132331"/>
                    <a:pt x="285750" y="136071"/>
                  </a:cubicBezTo>
                  <a:cubicBezTo>
                    <a:pt x="285750" y="158861"/>
                    <a:pt x="269078" y="145884"/>
                    <a:pt x="247650" y="144235"/>
                  </a:cubicBezTo>
                  <a:cubicBezTo>
                    <a:pt x="242207" y="138792"/>
                    <a:pt x="230682" y="135578"/>
                    <a:pt x="231321" y="127907"/>
                  </a:cubicBezTo>
                  <a:cubicBezTo>
                    <a:pt x="232228" y="117021"/>
                    <a:pt x="230084" y="105431"/>
                    <a:pt x="234043" y="95250"/>
                  </a:cubicBezTo>
                  <a:cubicBezTo>
                    <a:pt x="236405" y="89177"/>
                    <a:pt x="250884" y="77850"/>
                    <a:pt x="258535" y="73478"/>
                  </a:cubicBezTo>
                  <a:cubicBezTo>
                    <a:pt x="262057" y="71465"/>
                    <a:pt x="265692" y="69633"/>
                    <a:pt x="269421" y="68035"/>
                  </a:cubicBezTo>
                  <a:cubicBezTo>
                    <a:pt x="272058" y="66905"/>
                    <a:pt x="274864" y="66221"/>
                    <a:pt x="277585" y="65314"/>
                  </a:cubicBezTo>
                  <a:cubicBezTo>
                    <a:pt x="298449" y="66221"/>
                    <a:pt x="319351" y="66492"/>
                    <a:pt x="340178" y="68035"/>
                  </a:cubicBezTo>
                  <a:cubicBezTo>
                    <a:pt x="343908" y="68311"/>
                    <a:pt x="347626" y="69283"/>
                    <a:pt x="351064" y="70757"/>
                  </a:cubicBezTo>
                  <a:cubicBezTo>
                    <a:pt x="387960" y="86571"/>
                    <a:pt x="333017" y="67465"/>
                    <a:pt x="367393" y="78921"/>
                  </a:cubicBezTo>
                  <a:cubicBezTo>
                    <a:pt x="371154" y="90206"/>
                    <a:pt x="377793" y="102013"/>
                    <a:pt x="370114" y="114300"/>
                  </a:cubicBezTo>
                  <a:cubicBezTo>
                    <a:pt x="368132" y="117472"/>
                    <a:pt x="362857" y="116114"/>
                    <a:pt x="359228" y="117021"/>
                  </a:cubicBezTo>
                  <a:cubicBezTo>
                    <a:pt x="342900" y="115207"/>
                    <a:pt x="326131" y="115759"/>
                    <a:pt x="310243" y="111578"/>
                  </a:cubicBezTo>
                  <a:cubicBezTo>
                    <a:pt x="307469" y="110848"/>
                    <a:pt x="307521" y="106283"/>
                    <a:pt x="307521" y="103414"/>
                  </a:cubicBezTo>
                  <a:cubicBezTo>
                    <a:pt x="307521" y="91586"/>
                    <a:pt x="307195" y="79463"/>
                    <a:pt x="310243" y="68035"/>
                  </a:cubicBezTo>
                  <a:cubicBezTo>
                    <a:pt x="311086" y="64875"/>
                    <a:pt x="315567" y="64215"/>
                    <a:pt x="318407" y="62592"/>
                  </a:cubicBezTo>
                  <a:cubicBezTo>
                    <a:pt x="329615" y="56188"/>
                    <a:pt x="332246" y="56166"/>
                    <a:pt x="345621" y="51707"/>
                  </a:cubicBezTo>
                  <a:cubicBezTo>
                    <a:pt x="348342" y="50800"/>
                    <a:pt x="351002" y="49681"/>
                    <a:pt x="353785" y="48985"/>
                  </a:cubicBezTo>
                  <a:cubicBezTo>
                    <a:pt x="357414" y="48078"/>
                    <a:pt x="361096" y="47364"/>
                    <a:pt x="364671" y="46264"/>
                  </a:cubicBezTo>
                  <a:cubicBezTo>
                    <a:pt x="372896" y="43733"/>
                    <a:pt x="389164" y="38100"/>
                    <a:pt x="389164" y="38100"/>
                  </a:cubicBezTo>
                  <a:cubicBezTo>
                    <a:pt x="425450" y="39007"/>
                    <a:pt x="465390" y="24924"/>
                    <a:pt x="498021" y="40821"/>
                  </a:cubicBezTo>
                  <a:cubicBezTo>
                    <a:pt x="512723" y="47983"/>
                    <a:pt x="498507" y="73771"/>
                    <a:pt x="495300" y="89807"/>
                  </a:cubicBezTo>
                  <a:cubicBezTo>
                    <a:pt x="494658" y="93014"/>
                    <a:pt x="490124" y="93922"/>
                    <a:pt x="487135" y="95250"/>
                  </a:cubicBezTo>
                  <a:cubicBezTo>
                    <a:pt x="481892" y="97580"/>
                    <a:pt x="470807" y="100692"/>
                    <a:pt x="470807" y="100692"/>
                  </a:cubicBezTo>
                  <a:cubicBezTo>
                    <a:pt x="454478" y="99785"/>
                    <a:pt x="438025" y="100181"/>
                    <a:pt x="421821" y="97971"/>
                  </a:cubicBezTo>
                  <a:cubicBezTo>
                    <a:pt x="417801" y="97423"/>
                    <a:pt x="413804" y="95397"/>
                    <a:pt x="410935" y="92528"/>
                  </a:cubicBezTo>
                  <a:cubicBezTo>
                    <a:pt x="408066" y="89659"/>
                    <a:pt x="407307" y="85271"/>
                    <a:pt x="405493" y="81642"/>
                  </a:cubicBezTo>
                  <a:cubicBezTo>
                    <a:pt x="406400" y="68942"/>
                    <a:pt x="405126" y="55894"/>
                    <a:pt x="408214" y="43542"/>
                  </a:cubicBezTo>
                  <a:cubicBezTo>
                    <a:pt x="409328" y="39087"/>
                    <a:pt x="421554" y="36873"/>
                    <a:pt x="424543" y="35378"/>
                  </a:cubicBezTo>
                  <a:cubicBezTo>
                    <a:pt x="427468" y="33915"/>
                    <a:pt x="429701" y="31223"/>
                    <a:pt x="432707" y="29935"/>
                  </a:cubicBezTo>
                  <a:cubicBezTo>
                    <a:pt x="437870" y="27722"/>
                    <a:pt x="456244" y="25105"/>
                    <a:pt x="459921" y="24492"/>
                  </a:cubicBezTo>
                  <a:cubicBezTo>
                    <a:pt x="477074" y="13058"/>
                    <a:pt x="461226" y="22126"/>
                    <a:pt x="495300" y="13607"/>
                  </a:cubicBezTo>
                  <a:cubicBezTo>
                    <a:pt x="523615" y="6528"/>
                    <a:pt x="499474" y="9002"/>
                    <a:pt x="527957" y="5442"/>
                  </a:cubicBezTo>
                  <a:cubicBezTo>
                    <a:pt x="537003" y="4311"/>
                    <a:pt x="546134" y="3926"/>
                    <a:pt x="555171" y="2721"/>
                  </a:cubicBezTo>
                  <a:cubicBezTo>
                    <a:pt x="559756" y="2110"/>
                    <a:pt x="568778" y="0"/>
                    <a:pt x="568778" y="0"/>
                  </a:cubicBezTo>
                </a:path>
              </a:pathLst>
            </a:custGeom>
            <a:noFill/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" name="Volný tvar 20"/>
            <p:cNvSpPr/>
            <p:nvPr/>
          </p:nvSpPr>
          <p:spPr bwMode="auto">
            <a:xfrm rot="10226870">
              <a:off x="2256054" y="2545257"/>
              <a:ext cx="410936" cy="185057"/>
            </a:xfrm>
            <a:custGeom>
              <a:avLst/>
              <a:gdLst>
                <a:gd name="connsiteX0" fmla="*/ 410936 w 410936"/>
                <a:gd name="connsiteY0" fmla="*/ 8164 h 185057"/>
                <a:gd name="connsiteX1" fmla="*/ 391886 w 410936"/>
                <a:gd name="connsiteY1" fmla="*/ 2721 h 185057"/>
                <a:gd name="connsiteX2" fmla="*/ 381000 w 410936"/>
                <a:gd name="connsiteY2" fmla="*/ 0 h 185057"/>
                <a:gd name="connsiteX3" fmla="*/ 348343 w 410936"/>
                <a:gd name="connsiteY3" fmla="*/ 2721 h 185057"/>
                <a:gd name="connsiteX4" fmla="*/ 332014 w 410936"/>
                <a:gd name="connsiteY4" fmla="*/ 8164 h 185057"/>
                <a:gd name="connsiteX5" fmla="*/ 310243 w 410936"/>
                <a:gd name="connsiteY5" fmla="*/ 19050 h 185057"/>
                <a:gd name="connsiteX6" fmla="*/ 302078 w 410936"/>
                <a:gd name="connsiteY6" fmla="*/ 29935 h 185057"/>
                <a:gd name="connsiteX7" fmla="*/ 293914 w 410936"/>
                <a:gd name="connsiteY7" fmla="*/ 32657 h 185057"/>
                <a:gd name="connsiteX8" fmla="*/ 285750 w 410936"/>
                <a:gd name="connsiteY8" fmla="*/ 43542 h 185057"/>
                <a:gd name="connsiteX9" fmla="*/ 283028 w 410936"/>
                <a:gd name="connsiteY9" fmla="*/ 51707 h 185057"/>
                <a:gd name="connsiteX10" fmla="*/ 280307 w 410936"/>
                <a:gd name="connsiteY10" fmla="*/ 97971 h 185057"/>
                <a:gd name="connsiteX11" fmla="*/ 296636 w 410936"/>
                <a:gd name="connsiteY11" fmla="*/ 108857 h 185057"/>
                <a:gd name="connsiteX12" fmla="*/ 318407 w 410936"/>
                <a:gd name="connsiteY12" fmla="*/ 106135 h 185057"/>
                <a:gd name="connsiteX13" fmla="*/ 323850 w 410936"/>
                <a:gd name="connsiteY13" fmla="*/ 97971 h 185057"/>
                <a:gd name="connsiteX14" fmla="*/ 318407 w 410936"/>
                <a:gd name="connsiteY14" fmla="*/ 51707 h 185057"/>
                <a:gd name="connsiteX15" fmla="*/ 299357 w 410936"/>
                <a:gd name="connsiteY15" fmla="*/ 43542 h 185057"/>
                <a:gd name="connsiteX16" fmla="*/ 280307 w 410936"/>
                <a:gd name="connsiteY16" fmla="*/ 35378 h 185057"/>
                <a:gd name="connsiteX17" fmla="*/ 244928 w 410936"/>
                <a:gd name="connsiteY17" fmla="*/ 27214 h 185057"/>
                <a:gd name="connsiteX18" fmla="*/ 225878 w 410936"/>
                <a:gd name="connsiteY18" fmla="*/ 29935 h 185057"/>
                <a:gd name="connsiteX19" fmla="*/ 214993 w 410936"/>
                <a:gd name="connsiteY19" fmla="*/ 46264 h 185057"/>
                <a:gd name="connsiteX20" fmla="*/ 209550 w 410936"/>
                <a:gd name="connsiteY20" fmla="*/ 54428 h 185057"/>
                <a:gd name="connsiteX21" fmla="*/ 201386 w 410936"/>
                <a:gd name="connsiteY21" fmla="*/ 78921 h 185057"/>
                <a:gd name="connsiteX22" fmla="*/ 198664 w 410936"/>
                <a:gd name="connsiteY22" fmla="*/ 87085 h 185057"/>
                <a:gd name="connsiteX23" fmla="*/ 201386 w 410936"/>
                <a:gd name="connsiteY23" fmla="*/ 106135 h 185057"/>
                <a:gd name="connsiteX24" fmla="*/ 204107 w 410936"/>
                <a:gd name="connsiteY24" fmla="*/ 114300 h 185057"/>
                <a:gd name="connsiteX25" fmla="*/ 212271 w 410936"/>
                <a:gd name="connsiteY25" fmla="*/ 119742 h 185057"/>
                <a:gd name="connsiteX26" fmla="*/ 231321 w 410936"/>
                <a:gd name="connsiteY26" fmla="*/ 81642 h 185057"/>
                <a:gd name="connsiteX27" fmla="*/ 214993 w 410936"/>
                <a:gd name="connsiteY27" fmla="*/ 70757 h 185057"/>
                <a:gd name="connsiteX28" fmla="*/ 171450 w 410936"/>
                <a:gd name="connsiteY28" fmla="*/ 59871 h 185057"/>
                <a:gd name="connsiteX29" fmla="*/ 133350 w 410936"/>
                <a:gd name="connsiteY29" fmla="*/ 62592 h 185057"/>
                <a:gd name="connsiteX30" fmla="*/ 127907 w 410936"/>
                <a:gd name="connsiteY30" fmla="*/ 73478 h 185057"/>
                <a:gd name="connsiteX31" fmla="*/ 122464 w 410936"/>
                <a:gd name="connsiteY31" fmla="*/ 89807 h 185057"/>
                <a:gd name="connsiteX32" fmla="*/ 133350 w 410936"/>
                <a:gd name="connsiteY32" fmla="*/ 136071 h 185057"/>
                <a:gd name="connsiteX33" fmla="*/ 146957 w 410936"/>
                <a:gd name="connsiteY33" fmla="*/ 141514 h 185057"/>
                <a:gd name="connsiteX34" fmla="*/ 157843 w 410936"/>
                <a:gd name="connsiteY34" fmla="*/ 138792 h 185057"/>
                <a:gd name="connsiteX35" fmla="*/ 160564 w 410936"/>
                <a:gd name="connsiteY35" fmla="*/ 106135 h 185057"/>
                <a:gd name="connsiteX36" fmla="*/ 136071 w 410936"/>
                <a:gd name="connsiteY36" fmla="*/ 87085 h 185057"/>
                <a:gd name="connsiteX37" fmla="*/ 127907 w 410936"/>
                <a:gd name="connsiteY37" fmla="*/ 81642 h 185057"/>
                <a:gd name="connsiteX38" fmla="*/ 119743 w 410936"/>
                <a:gd name="connsiteY38" fmla="*/ 76200 h 185057"/>
                <a:gd name="connsiteX39" fmla="*/ 97971 w 410936"/>
                <a:gd name="connsiteY39" fmla="*/ 78921 h 185057"/>
                <a:gd name="connsiteX40" fmla="*/ 81643 w 410936"/>
                <a:gd name="connsiteY40" fmla="*/ 92528 h 185057"/>
                <a:gd name="connsiteX41" fmla="*/ 70757 w 410936"/>
                <a:gd name="connsiteY41" fmla="*/ 108857 h 185057"/>
                <a:gd name="connsiteX42" fmla="*/ 68036 w 410936"/>
                <a:gd name="connsiteY42" fmla="*/ 168728 h 185057"/>
                <a:gd name="connsiteX43" fmla="*/ 70757 w 410936"/>
                <a:gd name="connsiteY43" fmla="*/ 176892 h 185057"/>
                <a:gd name="connsiteX44" fmla="*/ 89807 w 410936"/>
                <a:gd name="connsiteY44" fmla="*/ 185057 h 185057"/>
                <a:gd name="connsiteX45" fmla="*/ 103414 w 410936"/>
                <a:gd name="connsiteY45" fmla="*/ 182335 h 185057"/>
                <a:gd name="connsiteX46" fmla="*/ 106136 w 410936"/>
                <a:gd name="connsiteY46" fmla="*/ 174171 h 185057"/>
                <a:gd name="connsiteX47" fmla="*/ 103414 w 410936"/>
                <a:gd name="connsiteY47" fmla="*/ 144235 h 185057"/>
                <a:gd name="connsiteX48" fmla="*/ 87086 w 410936"/>
                <a:gd name="connsiteY48" fmla="*/ 130628 h 185057"/>
                <a:gd name="connsiteX49" fmla="*/ 78921 w 410936"/>
                <a:gd name="connsiteY49" fmla="*/ 122464 h 185057"/>
                <a:gd name="connsiteX50" fmla="*/ 68036 w 410936"/>
                <a:gd name="connsiteY50" fmla="*/ 119742 h 185057"/>
                <a:gd name="connsiteX51" fmla="*/ 59871 w 410936"/>
                <a:gd name="connsiteY51" fmla="*/ 117021 h 185057"/>
                <a:gd name="connsiteX52" fmla="*/ 21771 w 410936"/>
                <a:gd name="connsiteY52" fmla="*/ 125185 h 185057"/>
                <a:gd name="connsiteX53" fmla="*/ 8164 w 410936"/>
                <a:gd name="connsiteY53" fmla="*/ 141514 h 185057"/>
                <a:gd name="connsiteX54" fmla="*/ 0 w 410936"/>
                <a:gd name="connsiteY54" fmla="*/ 149678 h 18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10936" h="185057">
                  <a:moveTo>
                    <a:pt x="410936" y="8164"/>
                  </a:moveTo>
                  <a:lnTo>
                    <a:pt x="391886" y="2721"/>
                  </a:lnTo>
                  <a:cubicBezTo>
                    <a:pt x="388277" y="1737"/>
                    <a:pt x="384740" y="0"/>
                    <a:pt x="381000" y="0"/>
                  </a:cubicBezTo>
                  <a:cubicBezTo>
                    <a:pt x="370077" y="0"/>
                    <a:pt x="359229" y="1814"/>
                    <a:pt x="348343" y="2721"/>
                  </a:cubicBezTo>
                  <a:cubicBezTo>
                    <a:pt x="342900" y="4535"/>
                    <a:pt x="337146" y="5598"/>
                    <a:pt x="332014" y="8164"/>
                  </a:cubicBezTo>
                  <a:lnTo>
                    <a:pt x="310243" y="19050"/>
                  </a:lnTo>
                  <a:cubicBezTo>
                    <a:pt x="307521" y="22678"/>
                    <a:pt x="305562" y="27031"/>
                    <a:pt x="302078" y="29935"/>
                  </a:cubicBezTo>
                  <a:cubicBezTo>
                    <a:pt x="299874" y="31771"/>
                    <a:pt x="296118" y="30821"/>
                    <a:pt x="293914" y="32657"/>
                  </a:cubicBezTo>
                  <a:cubicBezTo>
                    <a:pt x="290430" y="35561"/>
                    <a:pt x="288471" y="39914"/>
                    <a:pt x="285750" y="43542"/>
                  </a:cubicBezTo>
                  <a:cubicBezTo>
                    <a:pt x="284843" y="46264"/>
                    <a:pt x="284158" y="49070"/>
                    <a:pt x="283028" y="51707"/>
                  </a:cubicBezTo>
                  <a:cubicBezTo>
                    <a:pt x="275357" y="69607"/>
                    <a:pt x="268353" y="68939"/>
                    <a:pt x="280307" y="97971"/>
                  </a:cubicBezTo>
                  <a:cubicBezTo>
                    <a:pt x="282798" y="104020"/>
                    <a:pt x="296636" y="108857"/>
                    <a:pt x="296636" y="108857"/>
                  </a:cubicBezTo>
                  <a:cubicBezTo>
                    <a:pt x="303893" y="107950"/>
                    <a:pt x="311617" y="108851"/>
                    <a:pt x="318407" y="106135"/>
                  </a:cubicBezTo>
                  <a:cubicBezTo>
                    <a:pt x="321444" y="104920"/>
                    <a:pt x="323850" y="101242"/>
                    <a:pt x="323850" y="97971"/>
                  </a:cubicBezTo>
                  <a:cubicBezTo>
                    <a:pt x="323850" y="82443"/>
                    <a:pt x="322359" y="66723"/>
                    <a:pt x="318407" y="51707"/>
                  </a:cubicBezTo>
                  <a:cubicBezTo>
                    <a:pt x="317060" y="46587"/>
                    <a:pt x="302061" y="44315"/>
                    <a:pt x="299357" y="43542"/>
                  </a:cubicBezTo>
                  <a:cubicBezTo>
                    <a:pt x="278034" y="37450"/>
                    <a:pt x="306926" y="45058"/>
                    <a:pt x="280307" y="35378"/>
                  </a:cubicBezTo>
                  <a:cubicBezTo>
                    <a:pt x="265585" y="30024"/>
                    <a:pt x="259722" y="29679"/>
                    <a:pt x="244928" y="27214"/>
                  </a:cubicBezTo>
                  <a:cubicBezTo>
                    <a:pt x="238578" y="28121"/>
                    <a:pt x="231290" y="26491"/>
                    <a:pt x="225878" y="29935"/>
                  </a:cubicBezTo>
                  <a:cubicBezTo>
                    <a:pt x="220359" y="33447"/>
                    <a:pt x="218621" y="40821"/>
                    <a:pt x="214993" y="46264"/>
                  </a:cubicBezTo>
                  <a:cubicBezTo>
                    <a:pt x="213179" y="48985"/>
                    <a:pt x="210584" y="51325"/>
                    <a:pt x="209550" y="54428"/>
                  </a:cubicBezTo>
                  <a:lnTo>
                    <a:pt x="201386" y="78921"/>
                  </a:lnTo>
                  <a:lnTo>
                    <a:pt x="198664" y="87085"/>
                  </a:lnTo>
                  <a:cubicBezTo>
                    <a:pt x="199571" y="93435"/>
                    <a:pt x="200128" y="99845"/>
                    <a:pt x="201386" y="106135"/>
                  </a:cubicBezTo>
                  <a:cubicBezTo>
                    <a:pt x="201949" y="108948"/>
                    <a:pt x="202315" y="112060"/>
                    <a:pt x="204107" y="114300"/>
                  </a:cubicBezTo>
                  <a:cubicBezTo>
                    <a:pt x="206150" y="116854"/>
                    <a:pt x="209550" y="117928"/>
                    <a:pt x="212271" y="119742"/>
                  </a:cubicBezTo>
                  <a:cubicBezTo>
                    <a:pt x="237377" y="116604"/>
                    <a:pt x="248192" y="122615"/>
                    <a:pt x="231321" y="81642"/>
                  </a:cubicBezTo>
                  <a:cubicBezTo>
                    <a:pt x="228830" y="75593"/>
                    <a:pt x="221283" y="72554"/>
                    <a:pt x="214993" y="70757"/>
                  </a:cubicBezTo>
                  <a:cubicBezTo>
                    <a:pt x="187901" y="63016"/>
                    <a:pt x="202390" y="66747"/>
                    <a:pt x="171450" y="59871"/>
                  </a:cubicBezTo>
                  <a:cubicBezTo>
                    <a:pt x="158750" y="60778"/>
                    <a:pt x="145503" y="58794"/>
                    <a:pt x="133350" y="62592"/>
                  </a:cubicBezTo>
                  <a:cubicBezTo>
                    <a:pt x="129478" y="63802"/>
                    <a:pt x="129414" y="69711"/>
                    <a:pt x="127907" y="73478"/>
                  </a:cubicBezTo>
                  <a:cubicBezTo>
                    <a:pt x="125776" y="78805"/>
                    <a:pt x="122464" y="89807"/>
                    <a:pt x="122464" y="89807"/>
                  </a:cubicBezTo>
                  <a:cubicBezTo>
                    <a:pt x="124468" y="119864"/>
                    <a:pt x="114064" y="126427"/>
                    <a:pt x="133350" y="136071"/>
                  </a:cubicBezTo>
                  <a:cubicBezTo>
                    <a:pt x="137719" y="138256"/>
                    <a:pt x="142421" y="139700"/>
                    <a:pt x="146957" y="141514"/>
                  </a:cubicBezTo>
                  <a:cubicBezTo>
                    <a:pt x="150586" y="140607"/>
                    <a:pt x="154731" y="140867"/>
                    <a:pt x="157843" y="138792"/>
                  </a:cubicBezTo>
                  <a:cubicBezTo>
                    <a:pt x="168107" y="131949"/>
                    <a:pt x="162984" y="113394"/>
                    <a:pt x="160564" y="106135"/>
                  </a:cubicBezTo>
                  <a:cubicBezTo>
                    <a:pt x="158737" y="100654"/>
                    <a:pt x="136968" y="87683"/>
                    <a:pt x="136071" y="87085"/>
                  </a:cubicBezTo>
                  <a:lnTo>
                    <a:pt x="127907" y="81642"/>
                  </a:lnTo>
                  <a:lnTo>
                    <a:pt x="119743" y="76200"/>
                  </a:lnTo>
                  <a:cubicBezTo>
                    <a:pt x="112486" y="77107"/>
                    <a:pt x="105027" y="76997"/>
                    <a:pt x="97971" y="78921"/>
                  </a:cubicBezTo>
                  <a:cubicBezTo>
                    <a:pt x="93537" y="80130"/>
                    <a:pt x="83963" y="89545"/>
                    <a:pt x="81643" y="92528"/>
                  </a:cubicBezTo>
                  <a:cubicBezTo>
                    <a:pt x="77627" y="97692"/>
                    <a:pt x="70757" y="108857"/>
                    <a:pt x="70757" y="108857"/>
                  </a:cubicBezTo>
                  <a:cubicBezTo>
                    <a:pt x="63067" y="139616"/>
                    <a:pt x="63349" y="128893"/>
                    <a:pt x="68036" y="168728"/>
                  </a:cubicBezTo>
                  <a:cubicBezTo>
                    <a:pt x="68371" y="171577"/>
                    <a:pt x="68729" y="174864"/>
                    <a:pt x="70757" y="176892"/>
                  </a:cubicBezTo>
                  <a:cubicBezTo>
                    <a:pt x="74119" y="180254"/>
                    <a:pt x="84929" y="183431"/>
                    <a:pt x="89807" y="185057"/>
                  </a:cubicBezTo>
                  <a:cubicBezTo>
                    <a:pt x="94343" y="184150"/>
                    <a:pt x="99565" y="184901"/>
                    <a:pt x="103414" y="182335"/>
                  </a:cubicBezTo>
                  <a:cubicBezTo>
                    <a:pt x="105801" y="180744"/>
                    <a:pt x="106136" y="177040"/>
                    <a:pt x="106136" y="174171"/>
                  </a:cubicBezTo>
                  <a:cubicBezTo>
                    <a:pt x="106136" y="164151"/>
                    <a:pt x="106167" y="153869"/>
                    <a:pt x="103414" y="144235"/>
                  </a:cubicBezTo>
                  <a:cubicBezTo>
                    <a:pt x="101924" y="139018"/>
                    <a:pt x="90815" y="133735"/>
                    <a:pt x="87086" y="130628"/>
                  </a:cubicBezTo>
                  <a:cubicBezTo>
                    <a:pt x="84129" y="128164"/>
                    <a:pt x="82263" y="124374"/>
                    <a:pt x="78921" y="122464"/>
                  </a:cubicBezTo>
                  <a:cubicBezTo>
                    <a:pt x="75674" y="120608"/>
                    <a:pt x="71632" y="120769"/>
                    <a:pt x="68036" y="119742"/>
                  </a:cubicBezTo>
                  <a:cubicBezTo>
                    <a:pt x="65278" y="118954"/>
                    <a:pt x="62593" y="117928"/>
                    <a:pt x="59871" y="117021"/>
                  </a:cubicBezTo>
                  <a:cubicBezTo>
                    <a:pt x="28989" y="123198"/>
                    <a:pt x="41632" y="120221"/>
                    <a:pt x="21771" y="125185"/>
                  </a:cubicBezTo>
                  <a:cubicBezTo>
                    <a:pt x="-2089" y="149048"/>
                    <a:pt x="27115" y="118773"/>
                    <a:pt x="8164" y="141514"/>
                  </a:cubicBezTo>
                  <a:cubicBezTo>
                    <a:pt x="5700" y="144471"/>
                    <a:pt x="0" y="149678"/>
                    <a:pt x="0" y="149678"/>
                  </a:cubicBezTo>
                </a:path>
              </a:pathLst>
            </a:custGeom>
            <a:noFill/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28" name="Skupina 27"/>
            <p:cNvGrpSpPr/>
            <p:nvPr/>
          </p:nvGrpSpPr>
          <p:grpSpPr>
            <a:xfrm rot="19695733">
              <a:off x="2303379" y="2307316"/>
              <a:ext cx="446068" cy="132968"/>
              <a:chOff x="4458929" y="3227444"/>
              <a:chExt cx="956187" cy="176981"/>
            </a:xfrm>
          </p:grpSpPr>
          <p:sp>
            <p:nvSpPr>
              <p:cNvPr id="22" name="Ovál 21"/>
              <p:cNvSpPr/>
              <p:nvPr/>
            </p:nvSpPr>
            <p:spPr bwMode="auto">
              <a:xfrm>
                <a:off x="4461387" y="3227444"/>
                <a:ext cx="951271" cy="176981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rgbClr val="82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3" name="Volný tvar 22"/>
              <p:cNvSpPr/>
              <p:nvPr/>
            </p:nvSpPr>
            <p:spPr bwMode="auto">
              <a:xfrm>
                <a:off x="4466303" y="3252010"/>
                <a:ext cx="948813" cy="66377"/>
              </a:xfrm>
              <a:custGeom>
                <a:avLst/>
                <a:gdLst>
                  <a:gd name="connsiteX0" fmla="*/ 0 w 964449"/>
                  <a:gd name="connsiteY0" fmla="*/ 88499 h 88499"/>
                  <a:gd name="connsiteX1" fmla="*/ 41787 w 964449"/>
                  <a:gd name="connsiteY1" fmla="*/ 54086 h 88499"/>
                  <a:gd name="connsiteX2" fmla="*/ 169606 w 964449"/>
                  <a:gd name="connsiteY2" fmla="*/ 19674 h 88499"/>
                  <a:gd name="connsiteX3" fmla="*/ 425245 w 964449"/>
                  <a:gd name="connsiteY3" fmla="*/ 2467 h 88499"/>
                  <a:gd name="connsiteX4" fmla="*/ 626806 w 964449"/>
                  <a:gd name="connsiteY4" fmla="*/ 2467 h 88499"/>
                  <a:gd name="connsiteX5" fmla="*/ 784123 w 964449"/>
                  <a:gd name="connsiteY5" fmla="*/ 24590 h 88499"/>
                  <a:gd name="connsiteX6" fmla="*/ 951271 w 964449"/>
                  <a:gd name="connsiteY6" fmla="*/ 71293 h 88499"/>
                  <a:gd name="connsiteX7" fmla="*/ 941439 w 964449"/>
                  <a:gd name="connsiteY7" fmla="*/ 66377 h 88499"/>
                  <a:gd name="connsiteX0" fmla="*/ 0 w 941439"/>
                  <a:gd name="connsiteY0" fmla="*/ 88499 h 88499"/>
                  <a:gd name="connsiteX1" fmla="*/ 41787 w 941439"/>
                  <a:gd name="connsiteY1" fmla="*/ 54086 h 88499"/>
                  <a:gd name="connsiteX2" fmla="*/ 169606 w 941439"/>
                  <a:gd name="connsiteY2" fmla="*/ 19674 h 88499"/>
                  <a:gd name="connsiteX3" fmla="*/ 425245 w 941439"/>
                  <a:gd name="connsiteY3" fmla="*/ 2467 h 88499"/>
                  <a:gd name="connsiteX4" fmla="*/ 626806 w 941439"/>
                  <a:gd name="connsiteY4" fmla="*/ 2467 h 88499"/>
                  <a:gd name="connsiteX5" fmla="*/ 784123 w 941439"/>
                  <a:gd name="connsiteY5" fmla="*/ 24590 h 88499"/>
                  <a:gd name="connsiteX6" fmla="*/ 941439 w 941439"/>
                  <a:gd name="connsiteY6" fmla="*/ 66377 h 88499"/>
                  <a:gd name="connsiteX0" fmla="*/ 0 w 941439"/>
                  <a:gd name="connsiteY0" fmla="*/ 88499 h 88499"/>
                  <a:gd name="connsiteX1" fmla="*/ 54078 w 941439"/>
                  <a:gd name="connsiteY1" fmla="*/ 41796 h 88499"/>
                  <a:gd name="connsiteX2" fmla="*/ 169606 w 941439"/>
                  <a:gd name="connsiteY2" fmla="*/ 19674 h 88499"/>
                  <a:gd name="connsiteX3" fmla="*/ 425245 w 941439"/>
                  <a:gd name="connsiteY3" fmla="*/ 2467 h 88499"/>
                  <a:gd name="connsiteX4" fmla="*/ 626806 w 941439"/>
                  <a:gd name="connsiteY4" fmla="*/ 2467 h 88499"/>
                  <a:gd name="connsiteX5" fmla="*/ 784123 w 941439"/>
                  <a:gd name="connsiteY5" fmla="*/ 24590 h 88499"/>
                  <a:gd name="connsiteX6" fmla="*/ 941439 w 941439"/>
                  <a:gd name="connsiteY6" fmla="*/ 66377 h 88499"/>
                  <a:gd name="connsiteX0" fmla="*/ 0 w 948813"/>
                  <a:gd name="connsiteY0" fmla="*/ 66376 h 66377"/>
                  <a:gd name="connsiteX1" fmla="*/ 61452 w 948813"/>
                  <a:gd name="connsiteY1" fmla="*/ 41796 h 66377"/>
                  <a:gd name="connsiteX2" fmla="*/ 176980 w 948813"/>
                  <a:gd name="connsiteY2" fmla="*/ 19674 h 66377"/>
                  <a:gd name="connsiteX3" fmla="*/ 432619 w 948813"/>
                  <a:gd name="connsiteY3" fmla="*/ 2467 h 66377"/>
                  <a:gd name="connsiteX4" fmla="*/ 634180 w 948813"/>
                  <a:gd name="connsiteY4" fmla="*/ 2467 h 66377"/>
                  <a:gd name="connsiteX5" fmla="*/ 791497 w 948813"/>
                  <a:gd name="connsiteY5" fmla="*/ 24590 h 66377"/>
                  <a:gd name="connsiteX6" fmla="*/ 948813 w 948813"/>
                  <a:gd name="connsiteY6" fmla="*/ 66377 h 66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8813" h="66377">
                    <a:moveTo>
                      <a:pt x="0" y="66376"/>
                    </a:moveTo>
                    <a:cubicBezTo>
                      <a:pt x="6759" y="54905"/>
                      <a:pt x="31955" y="49580"/>
                      <a:pt x="61452" y="41796"/>
                    </a:cubicBezTo>
                    <a:cubicBezTo>
                      <a:pt x="90949" y="34012"/>
                      <a:pt x="115119" y="26229"/>
                      <a:pt x="176980" y="19674"/>
                    </a:cubicBezTo>
                    <a:cubicBezTo>
                      <a:pt x="238841" y="13119"/>
                      <a:pt x="356419" y="5335"/>
                      <a:pt x="432619" y="2467"/>
                    </a:cubicBezTo>
                    <a:cubicBezTo>
                      <a:pt x="508819" y="-401"/>
                      <a:pt x="574367" y="-1220"/>
                      <a:pt x="634180" y="2467"/>
                    </a:cubicBezTo>
                    <a:cubicBezTo>
                      <a:pt x="693993" y="6154"/>
                      <a:pt x="739058" y="13938"/>
                      <a:pt x="791497" y="24590"/>
                    </a:cubicBezTo>
                    <a:cubicBezTo>
                      <a:pt x="843936" y="35242"/>
                      <a:pt x="916039" y="57672"/>
                      <a:pt x="948813" y="66377"/>
                    </a:cubicBezTo>
                  </a:path>
                </a:pathLst>
              </a:custGeom>
              <a:noFill/>
              <a:ln w="31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4" name="Volný tvar 23"/>
              <p:cNvSpPr/>
              <p:nvPr/>
            </p:nvSpPr>
            <p:spPr bwMode="auto">
              <a:xfrm rot="10800000">
                <a:off x="4461387" y="3318387"/>
                <a:ext cx="948813" cy="66377"/>
              </a:xfrm>
              <a:custGeom>
                <a:avLst/>
                <a:gdLst>
                  <a:gd name="connsiteX0" fmla="*/ 0 w 964449"/>
                  <a:gd name="connsiteY0" fmla="*/ 88499 h 88499"/>
                  <a:gd name="connsiteX1" fmla="*/ 41787 w 964449"/>
                  <a:gd name="connsiteY1" fmla="*/ 54086 h 88499"/>
                  <a:gd name="connsiteX2" fmla="*/ 169606 w 964449"/>
                  <a:gd name="connsiteY2" fmla="*/ 19674 h 88499"/>
                  <a:gd name="connsiteX3" fmla="*/ 425245 w 964449"/>
                  <a:gd name="connsiteY3" fmla="*/ 2467 h 88499"/>
                  <a:gd name="connsiteX4" fmla="*/ 626806 w 964449"/>
                  <a:gd name="connsiteY4" fmla="*/ 2467 h 88499"/>
                  <a:gd name="connsiteX5" fmla="*/ 784123 w 964449"/>
                  <a:gd name="connsiteY5" fmla="*/ 24590 h 88499"/>
                  <a:gd name="connsiteX6" fmla="*/ 951271 w 964449"/>
                  <a:gd name="connsiteY6" fmla="*/ 71293 h 88499"/>
                  <a:gd name="connsiteX7" fmla="*/ 941439 w 964449"/>
                  <a:gd name="connsiteY7" fmla="*/ 66377 h 88499"/>
                  <a:gd name="connsiteX0" fmla="*/ 0 w 941439"/>
                  <a:gd name="connsiteY0" fmla="*/ 88499 h 88499"/>
                  <a:gd name="connsiteX1" fmla="*/ 41787 w 941439"/>
                  <a:gd name="connsiteY1" fmla="*/ 54086 h 88499"/>
                  <a:gd name="connsiteX2" fmla="*/ 169606 w 941439"/>
                  <a:gd name="connsiteY2" fmla="*/ 19674 h 88499"/>
                  <a:gd name="connsiteX3" fmla="*/ 425245 w 941439"/>
                  <a:gd name="connsiteY3" fmla="*/ 2467 h 88499"/>
                  <a:gd name="connsiteX4" fmla="*/ 626806 w 941439"/>
                  <a:gd name="connsiteY4" fmla="*/ 2467 h 88499"/>
                  <a:gd name="connsiteX5" fmla="*/ 784123 w 941439"/>
                  <a:gd name="connsiteY5" fmla="*/ 24590 h 88499"/>
                  <a:gd name="connsiteX6" fmla="*/ 941439 w 941439"/>
                  <a:gd name="connsiteY6" fmla="*/ 66377 h 88499"/>
                  <a:gd name="connsiteX0" fmla="*/ 0 w 941439"/>
                  <a:gd name="connsiteY0" fmla="*/ 88499 h 88499"/>
                  <a:gd name="connsiteX1" fmla="*/ 54078 w 941439"/>
                  <a:gd name="connsiteY1" fmla="*/ 41796 h 88499"/>
                  <a:gd name="connsiteX2" fmla="*/ 169606 w 941439"/>
                  <a:gd name="connsiteY2" fmla="*/ 19674 h 88499"/>
                  <a:gd name="connsiteX3" fmla="*/ 425245 w 941439"/>
                  <a:gd name="connsiteY3" fmla="*/ 2467 h 88499"/>
                  <a:gd name="connsiteX4" fmla="*/ 626806 w 941439"/>
                  <a:gd name="connsiteY4" fmla="*/ 2467 h 88499"/>
                  <a:gd name="connsiteX5" fmla="*/ 784123 w 941439"/>
                  <a:gd name="connsiteY5" fmla="*/ 24590 h 88499"/>
                  <a:gd name="connsiteX6" fmla="*/ 941439 w 941439"/>
                  <a:gd name="connsiteY6" fmla="*/ 66377 h 88499"/>
                  <a:gd name="connsiteX0" fmla="*/ 0 w 948813"/>
                  <a:gd name="connsiteY0" fmla="*/ 66376 h 66377"/>
                  <a:gd name="connsiteX1" fmla="*/ 61452 w 948813"/>
                  <a:gd name="connsiteY1" fmla="*/ 41796 h 66377"/>
                  <a:gd name="connsiteX2" fmla="*/ 176980 w 948813"/>
                  <a:gd name="connsiteY2" fmla="*/ 19674 h 66377"/>
                  <a:gd name="connsiteX3" fmla="*/ 432619 w 948813"/>
                  <a:gd name="connsiteY3" fmla="*/ 2467 h 66377"/>
                  <a:gd name="connsiteX4" fmla="*/ 634180 w 948813"/>
                  <a:gd name="connsiteY4" fmla="*/ 2467 h 66377"/>
                  <a:gd name="connsiteX5" fmla="*/ 791497 w 948813"/>
                  <a:gd name="connsiteY5" fmla="*/ 24590 h 66377"/>
                  <a:gd name="connsiteX6" fmla="*/ 948813 w 948813"/>
                  <a:gd name="connsiteY6" fmla="*/ 66377 h 66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8813" h="66377">
                    <a:moveTo>
                      <a:pt x="0" y="66376"/>
                    </a:moveTo>
                    <a:cubicBezTo>
                      <a:pt x="6759" y="54905"/>
                      <a:pt x="31955" y="49580"/>
                      <a:pt x="61452" y="41796"/>
                    </a:cubicBezTo>
                    <a:cubicBezTo>
                      <a:pt x="90949" y="34012"/>
                      <a:pt x="115119" y="26229"/>
                      <a:pt x="176980" y="19674"/>
                    </a:cubicBezTo>
                    <a:cubicBezTo>
                      <a:pt x="238841" y="13119"/>
                      <a:pt x="356419" y="5335"/>
                      <a:pt x="432619" y="2467"/>
                    </a:cubicBezTo>
                    <a:cubicBezTo>
                      <a:pt x="508819" y="-401"/>
                      <a:pt x="574367" y="-1220"/>
                      <a:pt x="634180" y="2467"/>
                    </a:cubicBezTo>
                    <a:cubicBezTo>
                      <a:pt x="693993" y="6154"/>
                      <a:pt x="739058" y="13938"/>
                      <a:pt x="791497" y="24590"/>
                    </a:cubicBezTo>
                    <a:cubicBezTo>
                      <a:pt x="843936" y="35242"/>
                      <a:pt x="916039" y="57672"/>
                      <a:pt x="948813" y="66377"/>
                    </a:cubicBezTo>
                  </a:path>
                </a:pathLst>
              </a:custGeom>
              <a:noFill/>
              <a:ln w="31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6" name="Volný tvar 25"/>
              <p:cNvSpPr/>
              <p:nvPr/>
            </p:nvSpPr>
            <p:spPr bwMode="auto">
              <a:xfrm>
                <a:off x="4463844" y="3286118"/>
                <a:ext cx="951271" cy="35965"/>
              </a:xfrm>
              <a:custGeom>
                <a:avLst/>
                <a:gdLst>
                  <a:gd name="connsiteX0" fmla="*/ 0 w 964449"/>
                  <a:gd name="connsiteY0" fmla="*/ 88499 h 88499"/>
                  <a:gd name="connsiteX1" fmla="*/ 41787 w 964449"/>
                  <a:gd name="connsiteY1" fmla="*/ 54086 h 88499"/>
                  <a:gd name="connsiteX2" fmla="*/ 169606 w 964449"/>
                  <a:gd name="connsiteY2" fmla="*/ 19674 h 88499"/>
                  <a:gd name="connsiteX3" fmla="*/ 425245 w 964449"/>
                  <a:gd name="connsiteY3" fmla="*/ 2467 h 88499"/>
                  <a:gd name="connsiteX4" fmla="*/ 626806 w 964449"/>
                  <a:gd name="connsiteY4" fmla="*/ 2467 h 88499"/>
                  <a:gd name="connsiteX5" fmla="*/ 784123 w 964449"/>
                  <a:gd name="connsiteY5" fmla="*/ 24590 h 88499"/>
                  <a:gd name="connsiteX6" fmla="*/ 951271 w 964449"/>
                  <a:gd name="connsiteY6" fmla="*/ 71293 h 88499"/>
                  <a:gd name="connsiteX7" fmla="*/ 941439 w 964449"/>
                  <a:gd name="connsiteY7" fmla="*/ 66377 h 88499"/>
                  <a:gd name="connsiteX0" fmla="*/ 0 w 941439"/>
                  <a:gd name="connsiteY0" fmla="*/ 88499 h 88499"/>
                  <a:gd name="connsiteX1" fmla="*/ 41787 w 941439"/>
                  <a:gd name="connsiteY1" fmla="*/ 54086 h 88499"/>
                  <a:gd name="connsiteX2" fmla="*/ 169606 w 941439"/>
                  <a:gd name="connsiteY2" fmla="*/ 19674 h 88499"/>
                  <a:gd name="connsiteX3" fmla="*/ 425245 w 941439"/>
                  <a:gd name="connsiteY3" fmla="*/ 2467 h 88499"/>
                  <a:gd name="connsiteX4" fmla="*/ 626806 w 941439"/>
                  <a:gd name="connsiteY4" fmla="*/ 2467 h 88499"/>
                  <a:gd name="connsiteX5" fmla="*/ 784123 w 941439"/>
                  <a:gd name="connsiteY5" fmla="*/ 24590 h 88499"/>
                  <a:gd name="connsiteX6" fmla="*/ 941439 w 941439"/>
                  <a:gd name="connsiteY6" fmla="*/ 66377 h 88499"/>
                  <a:gd name="connsiteX0" fmla="*/ 0 w 941439"/>
                  <a:gd name="connsiteY0" fmla="*/ 88499 h 88499"/>
                  <a:gd name="connsiteX1" fmla="*/ 54078 w 941439"/>
                  <a:gd name="connsiteY1" fmla="*/ 41796 h 88499"/>
                  <a:gd name="connsiteX2" fmla="*/ 169606 w 941439"/>
                  <a:gd name="connsiteY2" fmla="*/ 19674 h 88499"/>
                  <a:gd name="connsiteX3" fmla="*/ 425245 w 941439"/>
                  <a:gd name="connsiteY3" fmla="*/ 2467 h 88499"/>
                  <a:gd name="connsiteX4" fmla="*/ 626806 w 941439"/>
                  <a:gd name="connsiteY4" fmla="*/ 2467 h 88499"/>
                  <a:gd name="connsiteX5" fmla="*/ 784123 w 941439"/>
                  <a:gd name="connsiteY5" fmla="*/ 24590 h 88499"/>
                  <a:gd name="connsiteX6" fmla="*/ 941439 w 941439"/>
                  <a:gd name="connsiteY6" fmla="*/ 66377 h 88499"/>
                  <a:gd name="connsiteX0" fmla="*/ 0 w 948813"/>
                  <a:gd name="connsiteY0" fmla="*/ 66376 h 66377"/>
                  <a:gd name="connsiteX1" fmla="*/ 61452 w 948813"/>
                  <a:gd name="connsiteY1" fmla="*/ 41796 h 66377"/>
                  <a:gd name="connsiteX2" fmla="*/ 176980 w 948813"/>
                  <a:gd name="connsiteY2" fmla="*/ 19674 h 66377"/>
                  <a:gd name="connsiteX3" fmla="*/ 432619 w 948813"/>
                  <a:gd name="connsiteY3" fmla="*/ 2467 h 66377"/>
                  <a:gd name="connsiteX4" fmla="*/ 634180 w 948813"/>
                  <a:gd name="connsiteY4" fmla="*/ 2467 h 66377"/>
                  <a:gd name="connsiteX5" fmla="*/ 791497 w 948813"/>
                  <a:gd name="connsiteY5" fmla="*/ 24590 h 66377"/>
                  <a:gd name="connsiteX6" fmla="*/ 948813 w 948813"/>
                  <a:gd name="connsiteY6" fmla="*/ 66377 h 66377"/>
                  <a:gd name="connsiteX0" fmla="*/ 0 w 953729"/>
                  <a:gd name="connsiteY0" fmla="*/ 66376 h 66376"/>
                  <a:gd name="connsiteX1" fmla="*/ 61452 w 953729"/>
                  <a:gd name="connsiteY1" fmla="*/ 41796 h 66376"/>
                  <a:gd name="connsiteX2" fmla="*/ 176980 w 953729"/>
                  <a:gd name="connsiteY2" fmla="*/ 19674 h 66376"/>
                  <a:gd name="connsiteX3" fmla="*/ 432619 w 953729"/>
                  <a:gd name="connsiteY3" fmla="*/ 2467 h 66376"/>
                  <a:gd name="connsiteX4" fmla="*/ 634180 w 953729"/>
                  <a:gd name="connsiteY4" fmla="*/ 2467 h 66376"/>
                  <a:gd name="connsiteX5" fmla="*/ 791497 w 953729"/>
                  <a:gd name="connsiteY5" fmla="*/ 24590 h 66376"/>
                  <a:gd name="connsiteX6" fmla="*/ 953729 w 953729"/>
                  <a:gd name="connsiteY6" fmla="*/ 36880 h 66376"/>
                  <a:gd name="connsiteX0" fmla="*/ 0 w 953729"/>
                  <a:gd name="connsiteY0" fmla="*/ 65910 h 65910"/>
                  <a:gd name="connsiteX1" fmla="*/ 61452 w 953729"/>
                  <a:gd name="connsiteY1" fmla="*/ 41330 h 65910"/>
                  <a:gd name="connsiteX2" fmla="*/ 176980 w 953729"/>
                  <a:gd name="connsiteY2" fmla="*/ 19208 h 65910"/>
                  <a:gd name="connsiteX3" fmla="*/ 432619 w 953729"/>
                  <a:gd name="connsiteY3" fmla="*/ 2001 h 65910"/>
                  <a:gd name="connsiteX4" fmla="*/ 634180 w 953729"/>
                  <a:gd name="connsiteY4" fmla="*/ 2001 h 65910"/>
                  <a:gd name="connsiteX5" fmla="*/ 798871 w 953729"/>
                  <a:gd name="connsiteY5" fmla="*/ 16750 h 65910"/>
                  <a:gd name="connsiteX6" fmla="*/ 953729 w 953729"/>
                  <a:gd name="connsiteY6" fmla="*/ 36414 h 65910"/>
                  <a:gd name="connsiteX0" fmla="*/ 0 w 951271"/>
                  <a:gd name="connsiteY0" fmla="*/ 33955 h 41529"/>
                  <a:gd name="connsiteX1" fmla="*/ 58994 w 951271"/>
                  <a:gd name="connsiteY1" fmla="*/ 41330 h 41529"/>
                  <a:gd name="connsiteX2" fmla="*/ 174522 w 951271"/>
                  <a:gd name="connsiteY2" fmla="*/ 19208 h 41529"/>
                  <a:gd name="connsiteX3" fmla="*/ 430161 w 951271"/>
                  <a:gd name="connsiteY3" fmla="*/ 2001 h 41529"/>
                  <a:gd name="connsiteX4" fmla="*/ 631722 w 951271"/>
                  <a:gd name="connsiteY4" fmla="*/ 2001 h 41529"/>
                  <a:gd name="connsiteX5" fmla="*/ 796413 w 951271"/>
                  <a:gd name="connsiteY5" fmla="*/ 16750 h 41529"/>
                  <a:gd name="connsiteX6" fmla="*/ 951271 w 951271"/>
                  <a:gd name="connsiteY6" fmla="*/ 36414 h 41529"/>
                  <a:gd name="connsiteX0" fmla="*/ 0 w 951271"/>
                  <a:gd name="connsiteY0" fmla="*/ 33955 h 36414"/>
                  <a:gd name="connsiteX1" fmla="*/ 83574 w 951271"/>
                  <a:gd name="connsiteY1" fmla="*/ 21666 h 36414"/>
                  <a:gd name="connsiteX2" fmla="*/ 174522 w 951271"/>
                  <a:gd name="connsiteY2" fmla="*/ 19208 h 36414"/>
                  <a:gd name="connsiteX3" fmla="*/ 430161 w 951271"/>
                  <a:gd name="connsiteY3" fmla="*/ 2001 h 36414"/>
                  <a:gd name="connsiteX4" fmla="*/ 631722 w 951271"/>
                  <a:gd name="connsiteY4" fmla="*/ 2001 h 36414"/>
                  <a:gd name="connsiteX5" fmla="*/ 796413 w 951271"/>
                  <a:gd name="connsiteY5" fmla="*/ 16750 h 36414"/>
                  <a:gd name="connsiteX6" fmla="*/ 951271 w 951271"/>
                  <a:gd name="connsiteY6" fmla="*/ 36414 h 36414"/>
                  <a:gd name="connsiteX0" fmla="*/ 0 w 951271"/>
                  <a:gd name="connsiteY0" fmla="*/ 37704 h 40163"/>
                  <a:gd name="connsiteX1" fmla="*/ 83574 w 951271"/>
                  <a:gd name="connsiteY1" fmla="*/ 25415 h 40163"/>
                  <a:gd name="connsiteX2" fmla="*/ 238431 w 951271"/>
                  <a:gd name="connsiteY2" fmla="*/ 834 h 40163"/>
                  <a:gd name="connsiteX3" fmla="*/ 430161 w 951271"/>
                  <a:gd name="connsiteY3" fmla="*/ 5750 h 40163"/>
                  <a:gd name="connsiteX4" fmla="*/ 631722 w 951271"/>
                  <a:gd name="connsiteY4" fmla="*/ 5750 h 40163"/>
                  <a:gd name="connsiteX5" fmla="*/ 796413 w 951271"/>
                  <a:gd name="connsiteY5" fmla="*/ 20499 h 40163"/>
                  <a:gd name="connsiteX6" fmla="*/ 951271 w 951271"/>
                  <a:gd name="connsiteY6" fmla="*/ 40163 h 40163"/>
                  <a:gd name="connsiteX0" fmla="*/ 0 w 951271"/>
                  <a:gd name="connsiteY0" fmla="*/ 33506 h 35965"/>
                  <a:gd name="connsiteX1" fmla="*/ 83574 w 951271"/>
                  <a:gd name="connsiteY1" fmla="*/ 21217 h 35965"/>
                  <a:gd name="connsiteX2" fmla="*/ 250722 w 951271"/>
                  <a:gd name="connsiteY2" fmla="*/ 11384 h 35965"/>
                  <a:gd name="connsiteX3" fmla="*/ 430161 w 951271"/>
                  <a:gd name="connsiteY3" fmla="*/ 1552 h 35965"/>
                  <a:gd name="connsiteX4" fmla="*/ 631722 w 951271"/>
                  <a:gd name="connsiteY4" fmla="*/ 1552 h 35965"/>
                  <a:gd name="connsiteX5" fmla="*/ 796413 w 951271"/>
                  <a:gd name="connsiteY5" fmla="*/ 16301 h 35965"/>
                  <a:gd name="connsiteX6" fmla="*/ 951271 w 951271"/>
                  <a:gd name="connsiteY6" fmla="*/ 35965 h 3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1271" h="35965">
                    <a:moveTo>
                      <a:pt x="0" y="33506"/>
                    </a:moveTo>
                    <a:cubicBezTo>
                      <a:pt x="6759" y="22035"/>
                      <a:pt x="41787" y="24904"/>
                      <a:pt x="83574" y="21217"/>
                    </a:cubicBezTo>
                    <a:cubicBezTo>
                      <a:pt x="125361" y="17530"/>
                      <a:pt x="192958" y="14661"/>
                      <a:pt x="250722" y="11384"/>
                    </a:cubicBezTo>
                    <a:cubicBezTo>
                      <a:pt x="308486" y="8107"/>
                      <a:pt x="366661" y="3191"/>
                      <a:pt x="430161" y="1552"/>
                    </a:cubicBezTo>
                    <a:cubicBezTo>
                      <a:pt x="493661" y="-87"/>
                      <a:pt x="570680" y="-906"/>
                      <a:pt x="631722" y="1552"/>
                    </a:cubicBezTo>
                    <a:cubicBezTo>
                      <a:pt x="692764" y="4010"/>
                      <a:pt x="743155" y="10566"/>
                      <a:pt x="796413" y="16301"/>
                    </a:cubicBezTo>
                    <a:cubicBezTo>
                      <a:pt x="849671" y="22037"/>
                      <a:pt x="918497" y="27260"/>
                      <a:pt x="951271" y="35965"/>
                    </a:cubicBezTo>
                  </a:path>
                </a:pathLst>
              </a:custGeom>
              <a:noFill/>
              <a:ln w="31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7" name="Volný tvar 26"/>
              <p:cNvSpPr/>
              <p:nvPr/>
            </p:nvSpPr>
            <p:spPr bwMode="auto">
              <a:xfrm rot="10800000">
                <a:off x="4458929" y="3315611"/>
                <a:ext cx="951271" cy="35965"/>
              </a:xfrm>
              <a:custGeom>
                <a:avLst/>
                <a:gdLst>
                  <a:gd name="connsiteX0" fmla="*/ 0 w 964449"/>
                  <a:gd name="connsiteY0" fmla="*/ 88499 h 88499"/>
                  <a:gd name="connsiteX1" fmla="*/ 41787 w 964449"/>
                  <a:gd name="connsiteY1" fmla="*/ 54086 h 88499"/>
                  <a:gd name="connsiteX2" fmla="*/ 169606 w 964449"/>
                  <a:gd name="connsiteY2" fmla="*/ 19674 h 88499"/>
                  <a:gd name="connsiteX3" fmla="*/ 425245 w 964449"/>
                  <a:gd name="connsiteY3" fmla="*/ 2467 h 88499"/>
                  <a:gd name="connsiteX4" fmla="*/ 626806 w 964449"/>
                  <a:gd name="connsiteY4" fmla="*/ 2467 h 88499"/>
                  <a:gd name="connsiteX5" fmla="*/ 784123 w 964449"/>
                  <a:gd name="connsiteY5" fmla="*/ 24590 h 88499"/>
                  <a:gd name="connsiteX6" fmla="*/ 951271 w 964449"/>
                  <a:gd name="connsiteY6" fmla="*/ 71293 h 88499"/>
                  <a:gd name="connsiteX7" fmla="*/ 941439 w 964449"/>
                  <a:gd name="connsiteY7" fmla="*/ 66377 h 88499"/>
                  <a:gd name="connsiteX0" fmla="*/ 0 w 941439"/>
                  <a:gd name="connsiteY0" fmla="*/ 88499 h 88499"/>
                  <a:gd name="connsiteX1" fmla="*/ 41787 w 941439"/>
                  <a:gd name="connsiteY1" fmla="*/ 54086 h 88499"/>
                  <a:gd name="connsiteX2" fmla="*/ 169606 w 941439"/>
                  <a:gd name="connsiteY2" fmla="*/ 19674 h 88499"/>
                  <a:gd name="connsiteX3" fmla="*/ 425245 w 941439"/>
                  <a:gd name="connsiteY3" fmla="*/ 2467 h 88499"/>
                  <a:gd name="connsiteX4" fmla="*/ 626806 w 941439"/>
                  <a:gd name="connsiteY4" fmla="*/ 2467 h 88499"/>
                  <a:gd name="connsiteX5" fmla="*/ 784123 w 941439"/>
                  <a:gd name="connsiteY5" fmla="*/ 24590 h 88499"/>
                  <a:gd name="connsiteX6" fmla="*/ 941439 w 941439"/>
                  <a:gd name="connsiteY6" fmla="*/ 66377 h 88499"/>
                  <a:gd name="connsiteX0" fmla="*/ 0 w 941439"/>
                  <a:gd name="connsiteY0" fmla="*/ 88499 h 88499"/>
                  <a:gd name="connsiteX1" fmla="*/ 54078 w 941439"/>
                  <a:gd name="connsiteY1" fmla="*/ 41796 h 88499"/>
                  <a:gd name="connsiteX2" fmla="*/ 169606 w 941439"/>
                  <a:gd name="connsiteY2" fmla="*/ 19674 h 88499"/>
                  <a:gd name="connsiteX3" fmla="*/ 425245 w 941439"/>
                  <a:gd name="connsiteY3" fmla="*/ 2467 h 88499"/>
                  <a:gd name="connsiteX4" fmla="*/ 626806 w 941439"/>
                  <a:gd name="connsiteY4" fmla="*/ 2467 h 88499"/>
                  <a:gd name="connsiteX5" fmla="*/ 784123 w 941439"/>
                  <a:gd name="connsiteY5" fmla="*/ 24590 h 88499"/>
                  <a:gd name="connsiteX6" fmla="*/ 941439 w 941439"/>
                  <a:gd name="connsiteY6" fmla="*/ 66377 h 88499"/>
                  <a:gd name="connsiteX0" fmla="*/ 0 w 948813"/>
                  <a:gd name="connsiteY0" fmla="*/ 66376 h 66377"/>
                  <a:gd name="connsiteX1" fmla="*/ 61452 w 948813"/>
                  <a:gd name="connsiteY1" fmla="*/ 41796 h 66377"/>
                  <a:gd name="connsiteX2" fmla="*/ 176980 w 948813"/>
                  <a:gd name="connsiteY2" fmla="*/ 19674 h 66377"/>
                  <a:gd name="connsiteX3" fmla="*/ 432619 w 948813"/>
                  <a:gd name="connsiteY3" fmla="*/ 2467 h 66377"/>
                  <a:gd name="connsiteX4" fmla="*/ 634180 w 948813"/>
                  <a:gd name="connsiteY4" fmla="*/ 2467 h 66377"/>
                  <a:gd name="connsiteX5" fmla="*/ 791497 w 948813"/>
                  <a:gd name="connsiteY5" fmla="*/ 24590 h 66377"/>
                  <a:gd name="connsiteX6" fmla="*/ 948813 w 948813"/>
                  <a:gd name="connsiteY6" fmla="*/ 66377 h 66377"/>
                  <a:gd name="connsiteX0" fmla="*/ 0 w 953729"/>
                  <a:gd name="connsiteY0" fmla="*/ 66376 h 66376"/>
                  <a:gd name="connsiteX1" fmla="*/ 61452 w 953729"/>
                  <a:gd name="connsiteY1" fmla="*/ 41796 h 66376"/>
                  <a:gd name="connsiteX2" fmla="*/ 176980 w 953729"/>
                  <a:gd name="connsiteY2" fmla="*/ 19674 h 66376"/>
                  <a:gd name="connsiteX3" fmla="*/ 432619 w 953729"/>
                  <a:gd name="connsiteY3" fmla="*/ 2467 h 66376"/>
                  <a:gd name="connsiteX4" fmla="*/ 634180 w 953729"/>
                  <a:gd name="connsiteY4" fmla="*/ 2467 h 66376"/>
                  <a:gd name="connsiteX5" fmla="*/ 791497 w 953729"/>
                  <a:gd name="connsiteY5" fmla="*/ 24590 h 66376"/>
                  <a:gd name="connsiteX6" fmla="*/ 953729 w 953729"/>
                  <a:gd name="connsiteY6" fmla="*/ 36880 h 66376"/>
                  <a:gd name="connsiteX0" fmla="*/ 0 w 953729"/>
                  <a:gd name="connsiteY0" fmla="*/ 65910 h 65910"/>
                  <a:gd name="connsiteX1" fmla="*/ 61452 w 953729"/>
                  <a:gd name="connsiteY1" fmla="*/ 41330 h 65910"/>
                  <a:gd name="connsiteX2" fmla="*/ 176980 w 953729"/>
                  <a:gd name="connsiteY2" fmla="*/ 19208 h 65910"/>
                  <a:gd name="connsiteX3" fmla="*/ 432619 w 953729"/>
                  <a:gd name="connsiteY3" fmla="*/ 2001 h 65910"/>
                  <a:gd name="connsiteX4" fmla="*/ 634180 w 953729"/>
                  <a:gd name="connsiteY4" fmla="*/ 2001 h 65910"/>
                  <a:gd name="connsiteX5" fmla="*/ 798871 w 953729"/>
                  <a:gd name="connsiteY5" fmla="*/ 16750 h 65910"/>
                  <a:gd name="connsiteX6" fmla="*/ 953729 w 953729"/>
                  <a:gd name="connsiteY6" fmla="*/ 36414 h 65910"/>
                  <a:gd name="connsiteX0" fmla="*/ 0 w 951271"/>
                  <a:gd name="connsiteY0" fmla="*/ 33955 h 41529"/>
                  <a:gd name="connsiteX1" fmla="*/ 58994 w 951271"/>
                  <a:gd name="connsiteY1" fmla="*/ 41330 h 41529"/>
                  <a:gd name="connsiteX2" fmla="*/ 174522 w 951271"/>
                  <a:gd name="connsiteY2" fmla="*/ 19208 h 41529"/>
                  <a:gd name="connsiteX3" fmla="*/ 430161 w 951271"/>
                  <a:gd name="connsiteY3" fmla="*/ 2001 h 41529"/>
                  <a:gd name="connsiteX4" fmla="*/ 631722 w 951271"/>
                  <a:gd name="connsiteY4" fmla="*/ 2001 h 41529"/>
                  <a:gd name="connsiteX5" fmla="*/ 796413 w 951271"/>
                  <a:gd name="connsiteY5" fmla="*/ 16750 h 41529"/>
                  <a:gd name="connsiteX6" fmla="*/ 951271 w 951271"/>
                  <a:gd name="connsiteY6" fmla="*/ 36414 h 41529"/>
                  <a:gd name="connsiteX0" fmla="*/ 0 w 951271"/>
                  <a:gd name="connsiteY0" fmla="*/ 33955 h 36414"/>
                  <a:gd name="connsiteX1" fmla="*/ 83574 w 951271"/>
                  <a:gd name="connsiteY1" fmla="*/ 21666 h 36414"/>
                  <a:gd name="connsiteX2" fmla="*/ 174522 w 951271"/>
                  <a:gd name="connsiteY2" fmla="*/ 19208 h 36414"/>
                  <a:gd name="connsiteX3" fmla="*/ 430161 w 951271"/>
                  <a:gd name="connsiteY3" fmla="*/ 2001 h 36414"/>
                  <a:gd name="connsiteX4" fmla="*/ 631722 w 951271"/>
                  <a:gd name="connsiteY4" fmla="*/ 2001 h 36414"/>
                  <a:gd name="connsiteX5" fmla="*/ 796413 w 951271"/>
                  <a:gd name="connsiteY5" fmla="*/ 16750 h 36414"/>
                  <a:gd name="connsiteX6" fmla="*/ 951271 w 951271"/>
                  <a:gd name="connsiteY6" fmla="*/ 36414 h 36414"/>
                  <a:gd name="connsiteX0" fmla="*/ 0 w 951271"/>
                  <a:gd name="connsiteY0" fmla="*/ 37704 h 40163"/>
                  <a:gd name="connsiteX1" fmla="*/ 83574 w 951271"/>
                  <a:gd name="connsiteY1" fmla="*/ 25415 h 40163"/>
                  <a:gd name="connsiteX2" fmla="*/ 238431 w 951271"/>
                  <a:gd name="connsiteY2" fmla="*/ 834 h 40163"/>
                  <a:gd name="connsiteX3" fmla="*/ 430161 w 951271"/>
                  <a:gd name="connsiteY3" fmla="*/ 5750 h 40163"/>
                  <a:gd name="connsiteX4" fmla="*/ 631722 w 951271"/>
                  <a:gd name="connsiteY4" fmla="*/ 5750 h 40163"/>
                  <a:gd name="connsiteX5" fmla="*/ 796413 w 951271"/>
                  <a:gd name="connsiteY5" fmla="*/ 20499 h 40163"/>
                  <a:gd name="connsiteX6" fmla="*/ 951271 w 951271"/>
                  <a:gd name="connsiteY6" fmla="*/ 40163 h 40163"/>
                  <a:gd name="connsiteX0" fmla="*/ 0 w 951271"/>
                  <a:gd name="connsiteY0" fmla="*/ 33506 h 35965"/>
                  <a:gd name="connsiteX1" fmla="*/ 83574 w 951271"/>
                  <a:gd name="connsiteY1" fmla="*/ 21217 h 35965"/>
                  <a:gd name="connsiteX2" fmla="*/ 250722 w 951271"/>
                  <a:gd name="connsiteY2" fmla="*/ 11384 h 35965"/>
                  <a:gd name="connsiteX3" fmla="*/ 430161 w 951271"/>
                  <a:gd name="connsiteY3" fmla="*/ 1552 h 35965"/>
                  <a:gd name="connsiteX4" fmla="*/ 631722 w 951271"/>
                  <a:gd name="connsiteY4" fmla="*/ 1552 h 35965"/>
                  <a:gd name="connsiteX5" fmla="*/ 796413 w 951271"/>
                  <a:gd name="connsiteY5" fmla="*/ 16301 h 35965"/>
                  <a:gd name="connsiteX6" fmla="*/ 951271 w 951271"/>
                  <a:gd name="connsiteY6" fmla="*/ 35965 h 3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1271" h="35965">
                    <a:moveTo>
                      <a:pt x="0" y="33506"/>
                    </a:moveTo>
                    <a:cubicBezTo>
                      <a:pt x="6759" y="22035"/>
                      <a:pt x="41787" y="24904"/>
                      <a:pt x="83574" y="21217"/>
                    </a:cubicBezTo>
                    <a:cubicBezTo>
                      <a:pt x="125361" y="17530"/>
                      <a:pt x="192958" y="14661"/>
                      <a:pt x="250722" y="11384"/>
                    </a:cubicBezTo>
                    <a:cubicBezTo>
                      <a:pt x="308486" y="8107"/>
                      <a:pt x="366661" y="3191"/>
                      <a:pt x="430161" y="1552"/>
                    </a:cubicBezTo>
                    <a:cubicBezTo>
                      <a:pt x="493661" y="-87"/>
                      <a:pt x="570680" y="-906"/>
                      <a:pt x="631722" y="1552"/>
                    </a:cubicBezTo>
                    <a:cubicBezTo>
                      <a:pt x="692764" y="4010"/>
                      <a:pt x="743155" y="10566"/>
                      <a:pt x="796413" y="16301"/>
                    </a:cubicBezTo>
                    <a:cubicBezTo>
                      <a:pt x="849671" y="22037"/>
                      <a:pt x="918497" y="27260"/>
                      <a:pt x="951271" y="35965"/>
                    </a:cubicBezTo>
                  </a:path>
                </a:pathLst>
              </a:custGeom>
              <a:noFill/>
              <a:ln w="31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29" name="Skupina 28"/>
            <p:cNvGrpSpPr/>
            <p:nvPr/>
          </p:nvGrpSpPr>
          <p:grpSpPr>
            <a:xfrm rot="646432">
              <a:off x="1602847" y="2443175"/>
              <a:ext cx="446068" cy="132968"/>
              <a:chOff x="4458929" y="3227444"/>
              <a:chExt cx="956187" cy="176981"/>
            </a:xfrm>
          </p:grpSpPr>
          <p:sp>
            <p:nvSpPr>
              <p:cNvPr id="30" name="Ovál 29"/>
              <p:cNvSpPr/>
              <p:nvPr/>
            </p:nvSpPr>
            <p:spPr bwMode="auto">
              <a:xfrm>
                <a:off x="4461387" y="3227444"/>
                <a:ext cx="951271" cy="176981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rgbClr val="82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" name="Volný tvar 30"/>
              <p:cNvSpPr/>
              <p:nvPr/>
            </p:nvSpPr>
            <p:spPr bwMode="auto">
              <a:xfrm>
                <a:off x="4466303" y="3252010"/>
                <a:ext cx="948813" cy="66377"/>
              </a:xfrm>
              <a:custGeom>
                <a:avLst/>
                <a:gdLst>
                  <a:gd name="connsiteX0" fmla="*/ 0 w 964449"/>
                  <a:gd name="connsiteY0" fmla="*/ 88499 h 88499"/>
                  <a:gd name="connsiteX1" fmla="*/ 41787 w 964449"/>
                  <a:gd name="connsiteY1" fmla="*/ 54086 h 88499"/>
                  <a:gd name="connsiteX2" fmla="*/ 169606 w 964449"/>
                  <a:gd name="connsiteY2" fmla="*/ 19674 h 88499"/>
                  <a:gd name="connsiteX3" fmla="*/ 425245 w 964449"/>
                  <a:gd name="connsiteY3" fmla="*/ 2467 h 88499"/>
                  <a:gd name="connsiteX4" fmla="*/ 626806 w 964449"/>
                  <a:gd name="connsiteY4" fmla="*/ 2467 h 88499"/>
                  <a:gd name="connsiteX5" fmla="*/ 784123 w 964449"/>
                  <a:gd name="connsiteY5" fmla="*/ 24590 h 88499"/>
                  <a:gd name="connsiteX6" fmla="*/ 951271 w 964449"/>
                  <a:gd name="connsiteY6" fmla="*/ 71293 h 88499"/>
                  <a:gd name="connsiteX7" fmla="*/ 941439 w 964449"/>
                  <a:gd name="connsiteY7" fmla="*/ 66377 h 88499"/>
                  <a:gd name="connsiteX0" fmla="*/ 0 w 941439"/>
                  <a:gd name="connsiteY0" fmla="*/ 88499 h 88499"/>
                  <a:gd name="connsiteX1" fmla="*/ 41787 w 941439"/>
                  <a:gd name="connsiteY1" fmla="*/ 54086 h 88499"/>
                  <a:gd name="connsiteX2" fmla="*/ 169606 w 941439"/>
                  <a:gd name="connsiteY2" fmla="*/ 19674 h 88499"/>
                  <a:gd name="connsiteX3" fmla="*/ 425245 w 941439"/>
                  <a:gd name="connsiteY3" fmla="*/ 2467 h 88499"/>
                  <a:gd name="connsiteX4" fmla="*/ 626806 w 941439"/>
                  <a:gd name="connsiteY4" fmla="*/ 2467 h 88499"/>
                  <a:gd name="connsiteX5" fmla="*/ 784123 w 941439"/>
                  <a:gd name="connsiteY5" fmla="*/ 24590 h 88499"/>
                  <a:gd name="connsiteX6" fmla="*/ 941439 w 941439"/>
                  <a:gd name="connsiteY6" fmla="*/ 66377 h 88499"/>
                  <a:gd name="connsiteX0" fmla="*/ 0 w 941439"/>
                  <a:gd name="connsiteY0" fmla="*/ 88499 h 88499"/>
                  <a:gd name="connsiteX1" fmla="*/ 54078 w 941439"/>
                  <a:gd name="connsiteY1" fmla="*/ 41796 h 88499"/>
                  <a:gd name="connsiteX2" fmla="*/ 169606 w 941439"/>
                  <a:gd name="connsiteY2" fmla="*/ 19674 h 88499"/>
                  <a:gd name="connsiteX3" fmla="*/ 425245 w 941439"/>
                  <a:gd name="connsiteY3" fmla="*/ 2467 h 88499"/>
                  <a:gd name="connsiteX4" fmla="*/ 626806 w 941439"/>
                  <a:gd name="connsiteY4" fmla="*/ 2467 h 88499"/>
                  <a:gd name="connsiteX5" fmla="*/ 784123 w 941439"/>
                  <a:gd name="connsiteY5" fmla="*/ 24590 h 88499"/>
                  <a:gd name="connsiteX6" fmla="*/ 941439 w 941439"/>
                  <a:gd name="connsiteY6" fmla="*/ 66377 h 88499"/>
                  <a:gd name="connsiteX0" fmla="*/ 0 w 948813"/>
                  <a:gd name="connsiteY0" fmla="*/ 66376 h 66377"/>
                  <a:gd name="connsiteX1" fmla="*/ 61452 w 948813"/>
                  <a:gd name="connsiteY1" fmla="*/ 41796 h 66377"/>
                  <a:gd name="connsiteX2" fmla="*/ 176980 w 948813"/>
                  <a:gd name="connsiteY2" fmla="*/ 19674 h 66377"/>
                  <a:gd name="connsiteX3" fmla="*/ 432619 w 948813"/>
                  <a:gd name="connsiteY3" fmla="*/ 2467 h 66377"/>
                  <a:gd name="connsiteX4" fmla="*/ 634180 w 948813"/>
                  <a:gd name="connsiteY4" fmla="*/ 2467 h 66377"/>
                  <a:gd name="connsiteX5" fmla="*/ 791497 w 948813"/>
                  <a:gd name="connsiteY5" fmla="*/ 24590 h 66377"/>
                  <a:gd name="connsiteX6" fmla="*/ 948813 w 948813"/>
                  <a:gd name="connsiteY6" fmla="*/ 66377 h 66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8813" h="66377">
                    <a:moveTo>
                      <a:pt x="0" y="66376"/>
                    </a:moveTo>
                    <a:cubicBezTo>
                      <a:pt x="6759" y="54905"/>
                      <a:pt x="31955" y="49580"/>
                      <a:pt x="61452" y="41796"/>
                    </a:cubicBezTo>
                    <a:cubicBezTo>
                      <a:pt x="90949" y="34012"/>
                      <a:pt x="115119" y="26229"/>
                      <a:pt x="176980" y="19674"/>
                    </a:cubicBezTo>
                    <a:cubicBezTo>
                      <a:pt x="238841" y="13119"/>
                      <a:pt x="356419" y="5335"/>
                      <a:pt x="432619" y="2467"/>
                    </a:cubicBezTo>
                    <a:cubicBezTo>
                      <a:pt x="508819" y="-401"/>
                      <a:pt x="574367" y="-1220"/>
                      <a:pt x="634180" y="2467"/>
                    </a:cubicBezTo>
                    <a:cubicBezTo>
                      <a:pt x="693993" y="6154"/>
                      <a:pt x="739058" y="13938"/>
                      <a:pt x="791497" y="24590"/>
                    </a:cubicBezTo>
                    <a:cubicBezTo>
                      <a:pt x="843936" y="35242"/>
                      <a:pt x="916039" y="57672"/>
                      <a:pt x="948813" y="66377"/>
                    </a:cubicBezTo>
                  </a:path>
                </a:pathLst>
              </a:custGeom>
              <a:noFill/>
              <a:ln w="31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" name="Volný tvar 31"/>
              <p:cNvSpPr/>
              <p:nvPr/>
            </p:nvSpPr>
            <p:spPr bwMode="auto">
              <a:xfrm rot="10800000">
                <a:off x="4461387" y="3318387"/>
                <a:ext cx="948813" cy="66377"/>
              </a:xfrm>
              <a:custGeom>
                <a:avLst/>
                <a:gdLst>
                  <a:gd name="connsiteX0" fmla="*/ 0 w 964449"/>
                  <a:gd name="connsiteY0" fmla="*/ 88499 h 88499"/>
                  <a:gd name="connsiteX1" fmla="*/ 41787 w 964449"/>
                  <a:gd name="connsiteY1" fmla="*/ 54086 h 88499"/>
                  <a:gd name="connsiteX2" fmla="*/ 169606 w 964449"/>
                  <a:gd name="connsiteY2" fmla="*/ 19674 h 88499"/>
                  <a:gd name="connsiteX3" fmla="*/ 425245 w 964449"/>
                  <a:gd name="connsiteY3" fmla="*/ 2467 h 88499"/>
                  <a:gd name="connsiteX4" fmla="*/ 626806 w 964449"/>
                  <a:gd name="connsiteY4" fmla="*/ 2467 h 88499"/>
                  <a:gd name="connsiteX5" fmla="*/ 784123 w 964449"/>
                  <a:gd name="connsiteY5" fmla="*/ 24590 h 88499"/>
                  <a:gd name="connsiteX6" fmla="*/ 951271 w 964449"/>
                  <a:gd name="connsiteY6" fmla="*/ 71293 h 88499"/>
                  <a:gd name="connsiteX7" fmla="*/ 941439 w 964449"/>
                  <a:gd name="connsiteY7" fmla="*/ 66377 h 88499"/>
                  <a:gd name="connsiteX0" fmla="*/ 0 w 941439"/>
                  <a:gd name="connsiteY0" fmla="*/ 88499 h 88499"/>
                  <a:gd name="connsiteX1" fmla="*/ 41787 w 941439"/>
                  <a:gd name="connsiteY1" fmla="*/ 54086 h 88499"/>
                  <a:gd name="connsiteX2" fmla="*/ 169606 w 941439"/>
                  <a:gd name="connsiteY2" fmla="*/ 19674 h 88499"/>
                  <a:gd name="connsiteX3" fmla="*/ 425245 w 941439"/>
                  <a:gd name="connsiteY3" fmla="*/ 2467 h 88499"/>
                  <a:gd name="connsiteX4" fmla="*/ 626806 w 941439"/>
                  <a:gd name="connsiteY4" fmla="*/ 2467 h 88499"/>
                  <a:gd name="connsiteX5" fmla="*/ 784123 w 941439"/>
                  <a:gd name="connsiteY5" fmla="*/ 24590 h 88499"/>
                  <a:gd name="connsiteX6" fmla="*/ 941439 w 941439"/>
                  <a:gd name="connsiteY6" fmla="*/ 66377 h 88499"/>
                  <a:gd name="connsiteX0" fmla="*/ 0 w 941439"/>
                  <a:gd name="connsiteY0" fmla="*/ 88499 h 88499"/>
                  <a:gd name="connsiteX1" fmla="*/ 54078 w 941439"/>
                  <a:gd name="connsiteY1" fmla="*/ 41796 h 88499"/>
                  <a:gd name="connsiteX2" fmla="*/ 169606 w 941439"/>
                  <a:gd name="connsiteY2" fmla="*/ 19674 h 88499"/>
                  <a:gd name="connsiteX3" fmla="*/ 425245 w 941439"/>
                  <a:gd name="connsiteY3" fmla="*/ 2467 h 88499"/>
                  <a:gd name="connsiteX4" fmla="*/ 626806 w 941439"/>
                  <a:gd name="connsiteY4" fmla="*/ 2467 h 88499"/>
                  <a:gd name="connsiteX5" fmla="*/ 784123 w 941439"/>
                  <a:gd name="connsiteY5" fmla="*/ 24590 h 88499"/>
                  <a:gd name="connsiteX6" fmla="*/ 941439 w 941439"/>
                  <a:gd name="connsiteY6" fmla="*/ 66377 h 88499"/>
                  <a:gd name="connsiteX0" fmla="*/ 0 w 948813"/>
                  <a:gd name="connsiteY0" fmla="*/ 66376 h 66377"/>
                  <a:gd name="connsiteX1" fmla="*/ 61452 w 948813"/>
                  <a:gd name="connsiteY1" fmla="*/ 41796 h 66377"/>
                  <a:gd name="connsiteX2" fmla="*/ 176980 w 948813"/>
                  <a:gd name="connsiteY2" fmla="*/ 19674 h 66377"/>
                  <a:gd name="connsiteX3" fmla="*/ 432619 w 948813"/>
                  <a:gd name="connsiteY3" fmla="*/ 2467 h 66377"/>
                  <a:gd name="connsiteX4" fmla="*/ 634180 w 948813"/>
                  <a:gd name="connsiteY4" fmla="*/ 2467 h 66377"/>
                  <a:gd name="connsiteX5" fmla="*/ 791497 w 948813"/>
                  <a:gd name="connsiteY5" fmla="*/ 24590 h 66377"/>
                  <a:gd name="connsiteX6" fmla="*/ 948813 w 948813"/>
                  <a:gd name="connsiteY6" fmla="*/ 66377 h 66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8813" h="66377">
                    <a:moveTo>
                      <a:pt x="0" y="66376"/>
                    </a:moveTo>
                    <a:cubicBezTo>
                      <a:pt x="6759" y="54905"/>
                      <a:pt x="31955" y="49580"/>
                      <a:pt x="61452" y="41796"/>
                    </a:cubicBezTo>
                    <a:cubicBezTo>
                      <a:pt x="90949" y="34012"/>
                      <a:pt x="115119" y="26229"/>
                      <a:pt x="176980" y="19674"/>
                    </a:cubicBezTo>
                    <a:cubicBezTo>
                      <a:pt x="238841" y="13119"/>
                      <a:pt x="356419" y="5335"/>
                      <a:pt x="432619" y="2467"/>
                    </a:cubicBezTo>
                    <a:cubicBezTo>
                      <a:pt x="508819" y="-401"/>
                      <a:pt x="574367" y="-1220"/>
                      <a:pt x="634180" y="2467"/>
                    </a:cubicBezTo>
                    <a:cubicBezTo>
                      <a:pt x="693993" y="6154"/>
                      <a:pt x="739058" y="13938"/>
                      <a:pt x="791497" y="24590"/>
                    </a:cubicBezTo>
                    <a:cubicBezTo>
                      <a:pt x="843936" y="35242"/>
                      <a:pt x="916039" y="57672"/>
                      <a:pt x="948813" y="66377"/>
                    </a:cubicBezTo>
                  </a:path>
                </a:pathLst>
              </a:custGeom>
              <a:noFill/>
              <a:ln w="31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" name="Volný tvar 32"/>
              <p:cNvSpPr/>
              <p:nvPr/>
            </p:nvSpPr>
            <p:spPr bwMode="auto">
              <a:xfrm>
                <a:off x="4463844" y="3286118"/>
                <a:ext cx="951271" cy="35965"/>
              </a:xfrm>
              <a:custGeom>
                <a:avLst/>
                <a:gdLst>
                  <a:gd name="connsiteX0" fmla="*/ 0 w 964449"/>
                  <a:gd name="connsiteY0" fmla="*/ 88499 h 88499"/>
                  <a:gd name="connsiteX1" fmla="*/ 41787 w 964449"/>
                  <a:gd name="connsiteY1" fmla="*/ 54086 h 88499"/>
                  <a:gd name="connsiteX2" fmla="*/ 169606 w 964449"/>
                  <a:gd name="connsiteY2" fmla="*/ 19674 h 88499"/>
                  <a:gd name="connsiteX3" fmla="*/ 425245 w 964449"/>
                  <a:gd name="connsiteY3" fmla="*/ 2467 h 88499"/>
                  <a:gd name="connsiteX4" fmla="*/ 626806 w 964449"/>
                  <a:gd name="connsiteY4" fmla="*/ 2467 h 88499"/>
                  <a:gd name="connsiteX5" fmla="*/ 784123 w 964449"/>
                  <a:gd name="connsiteY5" fmla="*/ 24590 h 88499"/>
                  <a:gd name="connsiteX6" fmla="*/ 951271 w 964449"/>
                  <a:gd name="connsiteY6" fmla="*/ 71293 h 88499"/>
                  <a:gd name="connsiteX7" fmla="*/ 941439 w 964449"/>
                  <a:gd name="connsiteY7" fmla="*/ 66377 h 88499"/>
                  <a:gd name="connsiteX0" fmla="*/ 0 w 941439"/>
                  <a:gd name="connsiteY0" fmla="*/ 88499 h 88499"/>
                  <a:gd name="connsiteX1" fmla="*/ 41787 w 941439"/>
                  <a:gd name="connsiteY1" fmla="*/ 54086 h 88499"/>
                  <a:gd name="connsiteX2" fmla="*/ 169606 w 941439"/>
                  <a:gd name="connsiteY2" fmla="*/ 19674 h 88499"/>
                  <a:gd name="connsiteX3" fmla="*/ 425245 w 941439"/>
                  <a:gd name="connsiteY3" fmla="*/ 2467 h 88499"/>
                  <a:gd name="connsiteX4" fmla="*/ 626806 w 941439"/>
                  <a:gd name="connsiteY4" fmla="*/ 2467 h 88499"/>
                  <a:gd name="connsiteX5" fmla="*/ 784123 w 941439"/>
                  <a:gd name="connsiteY5" fmla="*/ 24590 h 88499"/>
                  <a:gd name="connsiteX6" fmla="*/ 941439 w 941439"/>
                  <a:gd name="connsiteY6" fmla="*/ 66377 h 88499"/>
                  <a:gd name="connsiteX0" fmla="*/ 0 w 941439"/>
                  <a:gd name="connsiteY0" fmla="*/ 88499 h 88499"/>
                  <a:gd name="connsiteX1" fmla="*/ 54078 w 941439"/>
                  <a:gd name="connsiteY1" fmla="*/ 41796 h 88499"/>
                  <a:gd name="connsiteX2" fmla="*/ 169606 w 941439"/>
                  <a:gd name="connsiteY2" fmla="*/ 19674 h 88499"/>
                  <a:gd name="connsiteX3" fmla="*/ 425245 w 941439"/>
                  <a:gd name="connsiteY3" fmla="*/ 2467 h 88499"/>
                  <a:gd name="connsiteX4" fmla="*/ 626806 w 941439"/>
                  <a:gd name="connsiteY4" fmla="*/ 2467 h 88499"/>
                  <a:gd name="connsiteX5" fmla="*/ 784123 w 941439"/>
                  <a:gd name="connsiteY5" fmla="*/ 24590 h 88499"/>
                  <a:gd name="connsiteX6" fmla="*/ 941439 w 941439"/>
                  <a:gd name="connsiteY6" fmla="*/ 66377 h 88499"/>
                  <a:gd name="connsiteX0" fmla="*/ 0 w 948813"/>
                  <a:gd name="connsiteY0" fmla="*/ 66376 h 66377"/>
                  <a:gd name="connsiteX1" fmla="*/ 61452 w 948813"/>
                  <a:gd name="connsiteY1" fmla="*/ 41796 h 66377"/>
                  <a:gd name="connsiteX2" fmla="*/ 176980 w 948813"/>
                  <a:gd name="connsiteY2" fmla="*/ 19674 h 66377"/>
                  <a:gd name="connsiteX3" fmla="*/ 432619 w 948813"/>
                  <a:gd name="connsiteY3" fmla="*/ 2467 h 66377"/>
                  <a:gd name="connsiteX4" fmla="*/ 634180 w 948813"/>
                  <a:gd name="connsiteY4" fmla="*/ 2467 h 66377"/>
                  <a:gd name="connsiteX5" fmla="*/ 791497 w 948813"/>
                  <a:gd name="connsiteY5" fmla="*/ 24590 h 66377"/>
                  <a:gd name="connsiteX6" fmla="*/ 948813 w 948813"/>
                  <a:gd name="connsiteY6" fmla="*/ 66377 h 66377"/>
                  <a:gd name="connsiteX0" fmla="*/ 0 w 953729"/>
                  <a:gd name="connsiteY0" fmla="*/ 66376 h 66376"/>
                  <a:gd name="connsiteX1" fmla="*/ 61452 w 953729"/>
                  <a:gd name="connsiteY1" fmla="*/ 41796 h 66376"/>
                  <a:gd name="connsiteX2" fmla="*/ 176980 w 953729"/>
                  <a:gd name="connsiteY2" fmla="*/ 19674 h 66376"/>
                  <a:gd name="connsiteX3" fmla="*/ 432619 w 953729"/>
                  <a:gd name="connsiteY3" fmla="*/ 2467 h 66376"/>
                  <a:gd name="connsiteX4" fmla="*/ 634180 w 953729"/>
                  <a:gd name="connsiteY4" fmla="*/ 2467 h 66376"/>
                  <a:gd name="connsiteX5" fmla="*/ 791497 w 953729"/>
                  <a:gd name="connsiteY5" fmla="*/ 24590 h 66376"/>
                  <a:gd name="connsiteX6" fmla="*/ 953729 w 953729"/>
                  <a:gd name="connsiteY6" fmla="*/ 36880 h 66376"/>
                  <a:gd name="connsiteX0" fmla="*/ 0 w 953729"/>
                  <a:gd name="connsiteY0" fmla="*/ 65910 h 65910"/>
                  <a:gd name="connsiteX1" fmla="*/ 61452 w 953729"/>
                  <a:gd name="connsiteY1" fmla="*/ 41330 h 65910"/>
                  <a:gd name="connsiteX2" fmla="*/ 176980 w 953729"/>
                  <a:gd name="connsiteY2" fmla="*/ 19208 h 65910"/>
                  <a:gd name="connsiteX3" fmla="*/ 432619 w 953729"/>
                  <a:gd name="connsiteY3" fmla="*/ 2001 h 65910"/>
                  <a:gd name="connsiteX4" fmla="*/ 634180 w 953729"/>
                  <a:gd name="connsiteY4" fmla="*/ 2001 h 65910"/>
                  <a:gd name="connsiteX5" fmla="*/ 798871 w 953729"/>
                  <a:gd name="connsiteY5" fmla="*/ 16750 h 65910"/>
                  <a:gd name="connsiteX6" fmla="*/ 953729 w 953729"/>
                  <a:gd name="connsiteY6" fmla="*/ 36414 h 65910"/>
                  <a:gd name="connsiteX0" fmla="*/ 0 w 951271"/>
                  <a:gd name="connsiteY0" fmla="*/ 33955 h 41529"/>
                  <a:gd name="connsiteX1" fmla="*/ 58994 w 951271"/>
                  <a:gd name="connsiteY1" fmla="*/ 41330 h 41529"/>
                  <a:gd name="connsiteX2" fmla="*/ 174522 w 951271"/>
                  <a:gd name="connsiteY2" fmla="*/ 19208 h 41529"/>
                  <a:gd name="connsiteX3" fmla="*/ 430161 w 951271"/>
                  <a:gd name="connsiteY3" fmla="*/ 2001 h 41529"/>
                  <a:gd name="connsiteX4" fmla="*/ 631722 w 951271"/>
                  <a:gd name="connsiteY4" fmla="*/ 2001 h 41529"/>
                  <a:gd name="connsiteX5" fmla="*/ 796413 w 951271"/>
                  <a:gd name="connsiteY5" fmla="*/ 16750 h 41529"/>
                  <a:gd name="connsiteX6" fmla="*/ 951271 w 951271"/>
                  <a:gd name="connsiteY6" fmla="*/ 36414 h 41529"/>
                  <a:gd name="connsiteX0" fmla="*/ 0 w 951271"/>
                  <a:gd name="connsiteY0" fmla="*/ 33955 h 36414"/>
                  <a:gd name="connsiteX1" fmla="*/ 83574 w 951271"/>
                  <a:gd name="connsiteY1" fmla="*/ 21666 h 36414"/>
                  <a:gd name="connsiteX2" fmla="*/ 174522 w 951271"/>
                  <a:gd name="connsiteY2" fmla="*/ 19208 h 36414"/>
                  <a:gd name="connsiteX3" fmla="*/ 430161 w 951271"/>
                  <a:gd name="connsiteY3" fmla="*/ 2001 h 36414"/>
                  <a:gd name="connsiteX4" fmla="*/ 631722 w 951271"/>
                  <a:gd name="connsiteY4" fmla="*/ 2001 h 36414"/>
                  <a:gd name="connsiteX5" fmla="*/ 796413 w 951271"/>
                  <a:gd name="connsiteY5" fmla="*/ 16750 h 36414"/>
                  <a:gd name="connsiteX6" fmla="*/ 951271 w 951271"/>
                  <a:gd name="connsiteY6" fmla="*/ 36414 h 36414"/>
                  <a:gd name="connsiteX0" fmla="*/ 0 w 951271"/>
                  <a:gd name="connsiteY0" fmla="*/ 37704 h 40163"/>
                  <a:gd name="connsiteX1" fmla="*/ 83574 w 951271"/>
                  <a:gd name="connsiteY1" fmla="*/ 25415 h 40163"/>
                  <a:gd name="connsiteX2" fmla="*/ 238431 w 951271"/>
                  <a:gd name="connsiteY2" fmla="*/ 834 h 40163"/>
                  <a:gd name="connsiteX3" fmla="*/ 430161 w 951271"/>
                  <a:gd name="connsiteY3" fmla="*/ 5750 h 40163"/>
                  <a:gd name="connsiteX4" fmla="*/ 631722 w 951271"/>
                  <a:gd name="connsiteY4" fmla="*/ 5750 h 40163"/>
                  <a:gd name="connsiteX5" fmla="*/ 796413 w 951271"/>
                  <a:gd name="connsiteY5" fmla="*/ 20499 h 40163"/>
                  <a:gd name="connsiteX6" fmla="*/ 951271 w 951271"/>
                  <a:gd name="connsiteY6" fmla="*/ 40163 h 40163"/>
                  <a:gd name="connsiteX0" fmla="*/ 0 w 951271"/>
                  <a:gd name="connsiteY0" fmla="*/ 33506 h 35965"/>
                  <a:gd name="connsiteX1" fmla="*/ 83574 w 951271"/>
                  <a:gd name="connsiteY1" fmla="*/ 21217 h 35965"/>
                  <a:gd name="connsiteX2" fmla="*/ 250722 w 951271"/>
                  <a:gd name="connsiteY2" fmla="*/ 11384 h 35965"/>
                  <a:gd name="connsiteX3" fmla="*/ 430161 w 951271"/>
                  <a:gd name="connsiteY3" fmla="*/ 1552 h 35965"/>
                  <a:gd name="connsiteX4" fmla="*/ 631722 w 951271"/>
                  <a:gd name="connsiteY4" fmla="*/ 1552 h 35965"/>
                  <a:gd name="connsiteX5" fmla="*/ 796413 w 951271"/>
                  <a:gd name="connsiteY5" fmla="*/ 16301 h 35965"/>
                  <a:gd name="connsiteX6" fmla="*/ 951271 w 951271"/>
                  <a:gd name="connsiteY6" fmla="*/ 35965 h 3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1271" h="35965">
                    <a:moveTo>
                      <a:pt x="0" y="33506"/>
                    </a:moveTo>
                    <a:cubicBezTo>
                      <a:pt x="6759" y="22035"/>
                      <a:pt x="41787" y="24904"/>
                      <a:pt x="83574" y="21217"/>
                    </a:cubicBezTo>
                    <a:cubicBezTo>
                      <a:pt x="125361" y="17530"/>
                      <a:pt x="192958" y="14661"/>
                      <a:pt x="250722" y="11384"/>
                    </a:cubicBezTo>
                    <a:cubicBezTo>
                      <a:pt x="308486" y="8107"/>
                      <a:pt x="366661" y="3191"/>
                      <a:pt x="430161" y="1552"/>
                    </a:cubicBezTo>
                    <a:cubicBezTo>
                      <a:pt x="493661" y="-87"/>
                      <a:pt x="570680" y="-906"/>
                      <a:pt x="631722" y="1552"/>
                    </a:cubicBezTo>
                    <a:cubicBezTo>
                      <a:pt x="692764" y="4010"/>
                      <a:pt x="743155" y="10566"/>
                      <a:pt x="796413" y="16301"/>
                    </a:cubicBezTo>
                    <a:cubicBezTo>
                      <a:pt x="849671" y="22037"/>
                      <a:pt x="918497" y="27260"/>
                      <a:pt x="951271" y="35965"/>
                    </a:cubicBezTo>
                  </a:path>
                </a:pathLst>
              </a:custGeom>
              <a:noFill/>
              <a:ln w="31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" name="Volný tvar 33"/>
              <p:cNvSpPr/>
              <p:nvPr/>
            </p:nvSpPr>
            <p:spPr bwMode="auto">
              <a:xfrm rot="10800000">
                <a:off x="4458929" y="3315611"/>
                <a:ext cx="951271" cy="35965"/>
              </a:xfrm>
              <a:custGeom>
                <a:avLst/>
                <a:gdLst>
                  <a:gd name="connsiteX0" fmla="*/ 0 w 964449"/>
                  <a:gd name="connsiteY0" fmla="*/ 88499 h 88499"/>
                  <a:gd name="connsiteX1" fmla="*/ 41787 w 964449"/>
                  <a:gd name="connsiteY1" fmla="*/ 54086 h 88499"/>
                  <a:gd name="connsiteX2" fmla="*/ 169606 w 964449"/>
                  <a:gd name="connsiteY2" fmla="*/ 19674 h 88499"/>
                  <a:gd name="connsiteX3" fmla="*/ 425245 w 964449"/>
                  <a:gd name="connsiteY3" fmla="*/ 2467 h 88499"/>
                  <a:gd name="connsiteX4" fmla="*/ 626806 w 964449"/>
                  <a:gd name="connsiteY4" fmla="*/ 2467 h 88499"/>
                  <a:gd name="connsiteX5" fmla="*/ 784123 w 964449"/>
                  <a:gd name="connsiteY5" fmla="*/ 24590 h 88499"/>
                  <a:gd name="connsiteX6" fmla="*/ 951271 w 964449"/>
                  <a:gd name="connsiteY6" fmla="*/ 71293 h 88499"/>
                  <a:gd name="connsiteX7" fmla="*/ 941439 w 964449"/>
                  <a:gd name="connsiteY7" fmla="*/ 66377 h 88499"/>
                  <a:gd name="connsiteX0" fmla="*/ 0 w 941439"/>
                  <a:gd name="connsiteY0" fmla="*/ 88499 h 88499"/>
                  <a:gd name="connsiteX1" fmla="*/ 41787 w 941439"/>
                  <a:gd name="connsiteY1" fmla="*/ 54086 h 88499"/>
                  <a:gd name="connsiteX2" fmla="*/ 169606 w 941439"/>
                  <a:gd name="connsiteY2" fmla="*/ 19674 h 88499"/>
                  <a:gd name="connsiteX3" fmla="*/ 425245 w 941439"/>
                  <a:gd name="connsiteY3" fmla="*/ 2467 h 88499"/>
                  <a:gd name="connsiteX4" fmla="*/ 626806 w 941439"/>
                  <a:gd name="connsiteY4" fmla="*/ 2467 h 88499"/>
                  <a:gd name="connsiteX5" fmla="*/ 784123 w 941439"/>
                  <a:gd name="connsiteY5" fmla="*/ 24590 h 88499"/>
                  <a:gd name="connsiteX6" fmla="*/ 941439 w 941439"/>
                  <a:gd name="connsiteY6" fmla="*/ 66377 h 88499"/>
                  <a:gd name="connsiteX0" fmla="*/ 0 w 941439"/>
                  <a:gd name="connsiteY0" fmla="*/ 88499 h 88499"/>
                  <a:gd name="connsiteX1" fmla="*/ 54078 w 941439"/>
                  <a:gd name="connsiteY1" fmla="*/ 41796 h 88499"/>
                  <a:gd name="connsiteX2" fmla="*/ 169606 w 941439"/>
                  <a:gd name="connsiteY2" fmla="*/ 19674 h 88499"/>
                  <a:gd name="connsiteX3" fmla="*/ 425245 w 941439"/>
                  <a:gd name="connsiteY3" fmla="*/ 2467 h 88499"/>
                  <a:gd name="connsiteX4" fmla="*/ 626806 w 941439"/>
                  <a:gd name="connsiteY4" fmla="*/ 2467 h 88499"/>
                  <a:gd name="connsiteX5" fmla="*/ 784123 w 941439"/>
                  <a:gd name="connsiteY5" fmla="*/ 24590 h 88499"/>
                  <a:gd name="connsiteX6" fmla="*/ 941439 w 941439"/>
                  <a:gd name="connsiteY6" fmla="*/ 66377 h 88499"/>
                  <a:gd name="connsiteX0" fmla="*/ 0 w 948813"/>
                  <a:gd name="connsiteY0" fmla="*/ 66376 h 66377"/>
                  <a:gd name="connsiteX1" fmla="*/ 61452 w 948813"/>
                  <a:gd name="connsiteY1" fmla="*/ 41796 h 66377"/>
                  <a:gd name="connsiteX2" fmla="*/ 176980 w 948813"/>
                  <a:gd name="connsiteY2" fmla="*/ 19674 h 66377"/>
                  <a:gd name="connsiteX3" fmla="*/ 432619 w 948813"/>
                  <a:gd name="connsiteY3" fmla="*/ 2467 h 66377"/>
                  <a:gd name="connsiteX4" fmla="*/ 634180 w 948813"/>
                  <a:gd name="connsiteY4" fmla="*/ 2467 h 66377"/>
                  <a:gd name="connsiteX5" fmla="*/ 791497 w 948813"/>
                  <a:gd name="connsiteY5" fmla="*/ 24590 h 66377"/>
                  <a:gd name="connsiteX6" fmla="*/ 948813 w 948813"/>
                  <a:gd name="connsiteY6" fmla="*/ 66377 h 66377"/>
                  <a:gd name="connsiteX0" fmla="*/ 0 w 953729"/>
                  <a:gd name="connsiteY0" fmla="*/ 66376 h 66376"/>
                  <a:gd name="connsiteX1" fmla="*/ 61452 w 953729"/>
                  <a:gd name="connsiteY1" fmla="*/ 41796 h 66376"/>
                  <a:gd name="connsiteX2" fmla="*/ 176980 w 953729"/>
                  <a:gd name="connsiteY2" fmla="*/ 19674 h 66376"/>
                  <a:gd name="connsiteX3" fmla="*/ 432619 w 953729"/>
                  <a:gd name="connsiteY3" fmla="*/ 2467 h 66376"/>
                  <a:gd name="connsiteX4" fmla="*/ 634180 w 953729"/>
                  <a:gd name="connsiteY4" fmla="*/ 2467 h 66376"/>
                  <a:gd name="connsiteX5" fmla="*/ 791497 w 953729"/>
                  <a:gd name="connsiteY5" fmla="*/ 24590 h 66376"/>
                  <a:gd name="connsiteX6" fmla="*/ 953729 w 953729"/>
                  <a:gd name="connsiteY6" fmla="*/ 36880 h 66376"/>
                  <a:gd name="connsiteX0" fmla="*/ 0 w 953729"/>
                  <a:gd name="connsiteY0" fmla="*/ 65910 h 65910"/>
                  <a:gd name="connsiteX1" fmla="*/ 61452 w 953729"/>
                  <a:gd name="connsiteY1" fmla="*/ 41330 h 65910"/>
                  <a:gd name="connsiteX2" fmla="*/ 176980 w 953729"/>
                  <a:gd name="connsiteY2" fmla="*/ 19208 h 65910"/>
                  <a:gd name="connsiteX3" fmla="*/ 432619 w 953729"/>
                  <a:gd name="connsiteY3" fmla="*/ 2001 h 65910"/>
                  <a:gd name="connsiteX4" fmla="*/ 634180 w 953729"/>
                  <a:gd name="connsiteY4" fmla="*/ 2001 h 65910"/>
                  <a:gd name="connsiteX5" fmla="*/ 798871 w 953729"/>
                  <a:gd name="connsiteY5" fmla="*/ 16750 h 65910"/>
                  <a:gd name="connsiteX6" fmla="*/ 953729 w 953729"/>
                  <a:gd name="connsiteY6" fmla="*/ 36414 h 65910"/>
                  <a:gd name="connsiteX0" fmla="*/ 0 w 951271"/>
                  <a:gd name="connsiteY0" fmla="*/ 33955 h 41529"/>
                  <a:gd name="connsiteX1" fmla="*/ 58994 w 951271"/>
                  <a:gd name="connsiteY1" fmla="*/ 41330 h 41529"/>
                  <a:gd name="connsiteX2" fmla="*/ 174522 w 951271"/>
                  <a:gd name="connsiteY2" fmla="*/ 19208 h 41529"/>
                  <a:gd name="connsiteX3" fmla="*/ 430161 w 951271"/>
                  <a:gd name="connsiteY3" fmla="*/ 2001 h 41529"/>
                  <a:gd name="connsiteX4" fmla="*/ 631722 w 951271"/>
                  <a:gd name="connsiteY4" fmla="*/ 2001 h 41529"/>
                  <a:gd name="connsiteX5" fmla="*/ 796413 w 951271"/>
                  <a:gd name="connsiteY5" fmla="*/ 16750 h 41529"/>
                  <a:gd name="connsiteX6" fmla="*/ 951271 w 951271"/>
                  <a:gd name="connsiteY6" fmla="*/ 36414 h 41529"/>
                  <a:gd name="connsiteX0" fmla="*/ 0 w 951271"/>
                  <a:gd name="connsiteY0" fmla="*/ 33955 h 36414"/>
                  <a:gd name="connsiteX1" fmla="*/ 83574 w 951271"/>
                  <a:gd name="connsiteY1" fmla="*/ 21666 h 36414"/>
                  <a:gd name="connsiteX2" fmla="*/ 174522 w 951271"/>
                  <a:gd name="connsiteY2" fmla="*/ 19208 h 36414"/>
                  <a:gd name="connsiteX3" fmla="*/ 430161 w 951271"/>
                  <a:gd name="connsiteY3" fmla="*/ 2001 h 36414"/>
                  <a:gd name="connsiteX4" fmla="*/ 631722 w 951271"/>
                  <a:gd name="connsiteY4" fmla="*/ 2001 h 36414"/>
                  <a:gd name="connsiteX5" fmla="*/ 796413 w 951271"/>
                  <a:gd name="connsiteY5" fmla="*/ 16750 h 36414"/>
                  <a:gd name="connsiteX6" fmla="*/ 951271 w 951271"/>
                  <a:gd name="connsiteY6" fmla="*/ 36414 h 36414"/>
                  <a:gd name="connsiteX0" fmla="*/ 0 w 951271"/>
                  <a:gd name="connsiteY0" fmla="*/ 37704 h 40163"/>
                  <a:gd name="connsiteX1" fmla="*/ 83574 w 951271"/>
                  <a:gd name="connsiteY1" fmla="*/ 25415 h 40163"/>
                  <a:gd name="connsiteX2" fmla="*/ 238431 w 951271"/>
                  <a:gd name="connsiteY2" fmla="*/ 834 h 40163"/>
                  <a:gd name="connsiteX3" fmla="*/ 430161 w 951271"/>
                  <a:gd name="connsiteY3" fmla="*/ 5750 h 40163"/>
                  <a:gd name="connsiteX4" fmla="*/ 631722 w 951271"/>
                  <a:gd name="connsiteY4" fmla="*/ 5750 h 40163"/>
                  <a:gd name="connsiteX5" fmla="*/ 796413 w 951271"/>
                  <a:gd name="connsiteY5" fmla="*/ 20499 h 40163"/>
                  <a:gd name="connsiteX6" fmla="*/ 951271 w 951271"/>
                  <a:gd name="connsiteY6" fmla="*/ 40163 h 40163"/>
                  <a:gd name="connsiteX0" fmla="*/ 0 w 951271"/>
                  <a:gd name="connsiteY0" fmla="*/ 33506 h 35965"/>
                  <a:gd name="connsiteX1" fmla="*/ 83574 w 951271"/>
                  <a:gd name="connsiteY1" fmla="*/ 21217 h 35965"/>
                  <a:gd name="connsiteX2" fmla="*/ 250722 w 951271"/>
                  <a:gd name="connsiteY2" fmla="*/ 11384 h 35965"/>
                  <a:gd name="connsiteX3" fmla="*/ 430161 w 951271"/>
                  <a:gd name="connsiteY3" fmla="*/ 1552 h 35965"/>
                  <a:gd name="connsiteX4" fmla="*/ 631722 w 951271"/>
                  <a:gd name="connsiteY4" fmla="*/ 1552 h 35965"/>
                  <a:gd name="connsiteX5" fmla="*/ 796413 w 951271"/>
                  <a:gd name="connsiteY5" fmla="*/ 16301 h 35965"/>
                  <a:gd name="connsiteX6" fmla="*/ 951271 w 951271"/>
                  <a:gd name="connsiteY6" fmla="*/ 35965 h 3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1271" h="35965">
                    <a:moveTo>
                      <a:pt x="0" y="33506"/>
                    </a:moveTo>
                    <a:cubicBezTo>
                      <a:pt x="6759" y="22035"/>
                      <a:pt x="41787" y="24904"/>
                      <a:pt x="83574" y="21217"/>
                    </a:cubicBezTo>
                    <a:cubicBezTo>
                      <a:pt x="125361" y="17530"/>
                      <a:pt x="192958" y="14661"/>
                      <a:pt x="250722" y="11384"/>
                    </a:cubicBezTo>
                    <a:cubicBezTo>
                      <a:pt x="308486" y="8107"/>
                      <a:pt x="366661" y="3191"/>
                      <a:pt x="430161" y="1552"/>
                    </a:cubicBezTo>
                    <a:cubicBezTo>
                      <a:pt x="493661" y="-87"/>
                      <a:pt x="570680" y="-906"/>
                      <a:pt x="631722" y="1552"/>
                    </a:cubicBezTo>
                    <a:cubicBezTo>
                      <a:pt x="692764" y="4010"/>
                      <a:pt x="743155" y="10566"/>
                      <a:pt x="796413" y="16301"/>
                    </a:cubicBezTo>
                    <a:cubicBezTo>
                      <a:pt x="849671" y="22037"/>
                      <a:pt x="918497" y="27260"/>
                      <a:pt x="951271" y="35965"/>
                    </a:cubicBezTo>
                  </a:path>
                </a:pathLst>
              </a:custGeom>
              <a:noFill/>
              <a:ln w="31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35" name="Skupina 34"/>
            <p:cNvGrpSpPr/>
            <p:nvPr/>
          </p:nvGrpSpPr>
          <p:grpSpPr>
            <a:xfrm rot="12006313">
              <a:off x="3262252" y="2696644"/>
              <a:ext cx="446068" cy="132968"/>
              <a:chOff x="4458929" y="3227444"/>
              <a:chExt cx="956187" cy="176981"/>
            </a:xfrm>
          </p:grpSpPr>
          <p:sp>
            <p:nvSpPr>
              <p:cNvPr id="36" name="Ovál 35"/>
              <p:cNvSpPr/>
              <p:nvPr/>
            </p:nvSpPr>
            <p:spPr bwMode="auto">
              <a:xfrm>
                <a:off x="4461387" y="3227444"/>
                <a:ext cx="951271" cy="176981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rgbClr val="82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7" name="Volný tvar 36"/>
              <p:cNvSpPr/>
              <p:nvPr/>
            </p:nvSpPr>
            <p:spPr bwMode="auto">
              <a:xfrm>
                <a:off x="4466303" y="3252010"/>
                <a:ext cx="948813" cy="66377"/>
              </a:xfrm>
              <a:custGeom>
                <a:avLst/>
                <a:gdLst>
                  <a:gd name="connsiteX0" fmla="*/ 0 w 964449"/>
                  <a:gd name="connsiteY0" fmla="*/ 88499 h 88499"/>
                  <a:gd name="connsiteX1" fmla="*/ 41787 w 964449"/>
                  <a:gd name="connsiteY1" fmla="*/ 54086 h 88499"/>
                  <a:gd name="connsiteX2" fmla="*/ 169606 w 964449"/>
                  <a:gd name="connsiteY2" fmla="*/ 19674 h 88499"/>
                  <a:gd name="connsiteX3" fmla="*/ 425245 w 964449"/>
                  <a:gd name="connsiteY3" fmla="*/ 2467 h 88499"/>
                  <a:gd name="connsiteX4" fmla="*/ 626806 w 964449"/>
                  <a:gd name="connsiteY4" fmla="*/ 2467 h 88499"/>
                  <a:gd name="connsiteX5" fmla="*/ 784123 w 964449"/>
                  <a:gd name="connsiteY5" fmla="*/ 24590 h 88499"/>
                  <a:gd name="connsiteX6" fmla="*/ 951271 w 964449"/>
                  <a:gd name="connsiteY6" fmla="*/ 71293 h 88499"/>
                  <a:gd name="connsiteX7" fmla="*/ 941439 w 964449"/>
                  <a:gd name="connsiteY7" fmla="*/ 66377 h 88499"/>
                  <a:gd name="connsiteX0" fmla="*/ 0 w 941439"/>
                  <a:gd name="connsiteY0" fmla="*/ 88499 h 88499"/>
                  <a:gd name="connsiteX1" fmla="*/ 41787 w 941439"/>
                  <a:gd name="connsiteY1" fmla="*/ 54086 h 88499"/>
                  <a:gd name="connsiteX2" fmla="*/ 169606 w 941439"/>
                  <a:gd name="connsiteY2" fmla="*/ 19674 h 88499"/>
                  <a:gd name="connsiteX3" fmla="*/ 425245 w 941439"/>
                  <a:gd name="connsiteY3" fmla="*/ 2467 h 88499"/>
                  <a:gd name="connsiteX4" fmla="*/ 626806 w 941439"/>
                  <a:gd name="connsiteY4" fmla="*/ 2467 h 88499"/>
                  <a:gd name="connsiteX5" fmla="*/ 784123 w 941439"/>
                  <a:gd name="connsiteY5" fmla="*/ 24590 h 88499"/>
                  <a:gd name="connsiteX6" fmla="*/ 941439 w 941439"/>
                  <a:gd name="connsiteY6" fmla="*/ 66377 h 88499"/>
                  <a:gd name="connsiteX0" fmla="*/ 0 w 941439"/>
                  <a:gd name="connsiteY0" fmla="*/ 88499 h 88499"/>
                  <a:gd name="connsiteX1" fmla="*/ 54078 w 941439"/>
                  <a:gd name="connsiteY1" fmla="*/ 41796 h 88499"/>
                  <a:gd name="connsiteX2" fmla="*/ 169606 w 941439"/>
                  <a:gd name="connsiteY2" fmla="*/ 19674 h 88499"/>
                  <a:gd name="connsiteX3" fmla="*/ 425245 w 941439"/>
                  <a:gd name="connsiteY3" fmla="*/ 2467 h 88499"/>
                  <a:gd name="connsiteX4" fmla="*/ 626806 w 941439"/>
                  <a:gd name="connsiteY4" fmla="*/ 2467 h 88499"/>
                  <a:gd name="connsiteX5" fmla="*/ 784123 w 941439"/>
                  <a:gd name="connsiteY5" fmla="*/ 24590 h 88499"/>
                  <a:gd name="connsiteX6" fmla="*/ 941439 w 941439"/>
                  <a:gd name="connsiteY6" fmla="*/ 66377 h 88499"/>
                  <a:gd name="connsiteX0" fmla="*/ 0 w 948813"/>
                  <a:gd name="connsiteY0" fmla="*/ 66376 h 66377"/>
                  <a:gd name="connsiteX1" fmla="*/ 61452 w 948813"/>
                  <a:gd name="connsiteY1" fmla="*/ 41796 h 66377"/>
                  <a:gd name="connsiteX2" fmla="*/ 176980 w 948813"/>
                  <a:gd name="connsiteY2" fmla="*/ 19674 h 66377"/>
                  <a:gd name="connsiteX3" fmla="*/ 432619 w 948813"/>
                  <a:gd name="connsiteY3" fmla="*/ 2467 h 66377"/>
                  <a:gd name="connsiteX4" fmla="*/ 634180 w 948813"/>
                  <a:gd name="connsiteY4" fmla="*/ 2467 h 66377"/>
                  <a:gd name="connsiteX5" fmla="*/ 791497 w 948813"/>
                  <a:gd name="connsiteY5" fmla="*/ 24590 h 66377"/>
                  <a:gd name="connsiteX6" fmla="*/ 948813 w 948813"/>
                  <a:gd name="connsiteY6" fmla="*/ 66377 h 66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8813" h="66377">
                    <a:moveTo>
                      <a:pt x="0" y="66376"/>
                    </a:moveTo>
                    <a:cubicBezTo>
                      <a:pt x="6759" y="54905"/>
                      <a:pt x="31955" y="49580"/>
                      <a:pt x="61452" y="41796"/>
                    </a:cubicBezTo>
                    <a:cubicBezTo>
                      <a:pt x="90949" y="34012"/>
                      <a:pt x="115119" y="26229"/>
                      <a:pt x="176980" y="19674"/>
                    </a:cubicBezTo>
                    <a:cubicBezTo>
                      <a:pt x="238841" y="13119"/>
                      <a:pt x="356419" y="5335"/>
                      <a:pt x="432619" y="2467"/>
                    </a:cubicBezTo>
                    <a:cubicBezTo>
                      <a:pt x="508819" y="-401"/>
                      <a:pt x="574367" y="-1220"/>
                      <a:pt x="634180" y="2467"/>
                    </a:cubicBezTo>
                    <a:cubicBezTo>
                      <a:pt x="693993" y="6154"/>
                      <a:pt x="739058" y="13938"/>
                      <a:pt x="791497" y="24590"/>
                    </a:cubicBezTo>
                    <a:cubicBezTo>
                      <a:pt x="843936" y="35242"/>
                      <a:pt x="916039" y="57672"/>
                      <a:pt x="948813" y="66377"/>
                    </a:cubicBezTo>
                  </a:path>
                </a:pathLst>
              </a:custGeom>
              <a:noFill/>
              <a:ln w="31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8" name="Volný tvar 37"/>
              <p:cNvSpPr/>
              <p:nvPr/>
            </p:nvSpPr>
            <p:spPr bwMode="auto">
              <a:xfrm rot="10800000">
                <a:off x="4461387" y="3318387"/>
                <a:ext cx="948813" cy="66377"/>
              </a:xfrm>
              <a:custGeom>
                <a:avLst/>
                <a:gdLst>
                  <a:gd name="connsiteX0" fmla="*/ 0 w 964449"/>
                  <a:gd name="connsiteY0" fmla="*/ 88499 h 88499"/>
                  <a:gd name="connsiteX1" fmla="*/ 41787 w 964449"/>
                  <a:gd name="connsiteY1" fmla="*/ 54086 h 88499"/>
                  <a:gd name="connsiteX2" fmla="*/ 169606 w 964449"/>
                  <a:gd name="connsiteY2" fmla="*/ 19674 h 88499"/>
                  <a:gd name="connsiteX3" fmla="*/ 425245 w 964449"/>
                  <a:gd name="connsiteY3" fmla="*/ 2467 h 88499"/>
                  <a:gd name="connsiteX4" fmla="*/ 626806 w 964449"/>
                  <a:gd name="connsiteY4" fmla="*/ 2467 h 88499"/>
                  <a:gd name="connsiteX5" fmla="*/ 784123 w 964449"/>
                  <a:gd name="connsiteY5" fmla="*/ 24590 h 88499"/>
                  <a:gd name="connsiteX6" fmla="*/ 951271 w 964449"/>
                  <a:gd name="connsiteY6" fmla="*/ 71293 h 88499"/>
                  <a:gd name="connsiteX7" fmla="*/ 941439 w 964449"/>
                  <a:gd name="connsiteY7" fmla="*/ 66377 h 88499"/>
                  <a:gd name="connsiteX0" fmla="*/ 0 w 941439"/>
                  <a:gd name="connsiteY0" fmla="*/ 88499 h 88499"/>
                  <a:gd name="connsiteX1" fmla="*/ 41787 w 941439"/>
                  <a:gd name="connsiteY1" fmla="*/ 54086 h 88499"/>
                  <a:gd name="connsiteX2" fmla="*/ 169606 w 941439"/>
                  <a:gd name="connsiteY2" fmla="*/ 19674 h 88499"/>
                  <a:gd name="connsiteX3" fmla="*/ 425245 w 941439"/>
                  <a:gd name="connsiteY3" fmla="*/ 2467 h 88499"/>
                  <a:gd name="connsiteX4" fmla="*/ 626806 w 941439"/>
                  <a:gd name="connsiteY4" fmla="*/ 2467 h 88499"/>
                  <a:gd name="connsiteX5" fmla="*/ 784123 w 941439"/>
                  <a:gd name="connsiteY5" fmla="*/ 24590 h 88499"/>
                  <a:gd name="connsiteX6" fmla="*/ 941439 w 941439"/>
                  <a:gd name="connsiteY6" fmla="*/ 66377 h 88499"/>
                  <a:gd name="connsiteX0" fmla="*/ 0 w 941439"/>
                  <a:gd name="connsiteY0" fmla="*/ 88499 h 88499"/>
                  <a:gd name="connsiteX1" fmla="*/ 54078 w 941439"/>
                  <a:gd name="connsiteY1" fmla="*/ 41796 h 88499"/>
                  <a:gd name="connsiteX2" fmla="*/ 169606 w 941439"/>
                  <a:gd name="connsiteY2" fmla="*/ 19674 h 88499"/>
                  <a:gd name="connsiteX3" fmla="*/ 425245 w 941439"/>
                  <a:gd name="connsiteY3" fmla="*/ 2467 h 88499"/>
                  <a:gd name="connsiteX4" fmla="*/ 626806 w 941439"/>
                  <a:gd name="connsiteY4" fmla="*/ 2467 h 88499"/>
                  <a:gd name="connsiteX5" fmla="*/ 784123 w 941439"/>
                  <a:gd name="connsiteY5" fmla="*/ 24590 h 88499"/>
                  <a:gd name="connsiteX6" fmla="*/ 941439 w 941439"/>
                  <a:gd name="connsiteY6" fmla="*/ 66377 h 88499"/>
                  <a:gd name="connsiteX0" fmla="*/ 0 w 948813"/>
                  <a:gd name="connsiteY0" fmla="*/ 66376 h 66377"/>
                  <a:gd name="connsiteX1" fmla="*/ 61452 w 948813"/>
                  <a:gd name="connsiteY1" fmla="*/ 41796 h 66377"/>
                  <a:gd name="connsiteX2" fmla="*/ 176980 w 948813"/>
                  <a:gd name="connsiteY2" fmla="*/ 19674 h 66377"/>
                  <a:gd name="connsiteX3" fmla="*/ 432619 w 948813"/>
                  <a:gd name="connsiteY3" fmla="*/ 2467 h 66377"/>
                  <a:gd name="connsiteX4" fmla="*/ 634180 w 948813"/>
                  <a:gd name="connsiteY4" fmla="*/ 2467 h 66377"/>
                  <a:gd name="connsiteX5" fmla="*/ 791497 w 948813"/>
                  <a:gd name="connsiteY5" fmla="*/ 24590 h 66377"/>
                  <a:gd name="connsiteX6" fmla="*/ 948813 w 948813"/>
                  <a:gd name="connsiteY6" fmla="*/ 66377 h 66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8813" h="66377">
                    <a:moveTo>
                      <a:pt x="0" y="66376"/>
                    </a:moveTo>
                    <a:cubicBezTo>
                      <a:pt x="6759" y="54905"/>
                      <a:pt x="31955" y="49580"/>
                      <a:pt x="61452" y="41796"/>
                    </a:cubicBezTo>
                    <a:cubicBezTo>
                      <a:pt x="90949" y="34012"/>
                      <a:pt x="115119" y="26229"/>
                      <a:pt x="176980" y="19674"/>
                    </a:cubicBezTo>
                    <a:cubicBezTo>
                      <a:pt x="238841" y="13119"/>
                      <a:pt x="356419" y="5335"/>
                      <a:pt x="432619" y="2467"/>
                    </a:cubicBezTo>
                    <a:cubicBezTo>
                      <a:pt x="508819" y="-401"/>
                      <a:pt x="574367" y="-1220"/>
                      <a:pt x="634180" y="2467"/>
                    </a:cubicBezTo>
                    <a:cubicBezTo>
                      <a:pt x="693993" y="6154"/>
                      <a:pt x="739058" y="13938"/>
                      <a:pt x="791497" y="24590"/>
                    </a:cubicBezTo>
                    <a:cubicBezTo>
                      <a:pt x="843936" y="35242"/>
                      <a:pt x="916039" y="57672"/>
                      <a:pt x="948813" y="66377"/>
                    </a:cubicBezTo>
                  </a:path>
                </a:pathLst>
              </a:custGeom>
              <a:noFill/>
              <a:ln w="31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9" name="Volný tvar 38"/>
              <p:cNvSpPr/>
              <p:nvPr/>
            </p:nvSpPr>
            <p:spPr bwMode="auto">
              <a:xfrm>
                <a:off x="4463844" y="3286118"/>
                <a:ext cx="951271" cy="35965"/>
              </a:xfrm>
              <a:custGeom>
                <a:avLst/>
                <a:gdLst>
                  <a:gd name="connsiteX0" fmla="*/ 0 w 964449"/>
                  <a:gd name="connsiteY0" fmla="*/ 88499 h 88499"/>
                  <a:gd name="connsiteX1" fmla="*/ 41787 w 964449"/>
                  <a:gd name="connsiteY1" fmla="*/ 54086 h 88499"/>
                  <a:gd name="connsiteX2" fmla="*/ 169606 w 964449"/>
                  <a:gd name="connsiteY2" fmla="*/ 19674 h 88499"/>
                  <a:gd name="connsiteX3" fmla="*/ 425245 w 964449"/>
                  <a:gd name="connsiteY3" fmla="*/ 2467 h 88499"/>
                  <a:gd name="connsiteX4" fmla="*/ 626806 w 964449"/>
                  <a:gd name="connsiteY4" fmla="*/ 2467 h 88499"/>
                  <a:gd name="connsiteX5" fmla="*/ 784123 w 964449"/>
                  <a:gd name="connsiteY5" fmla="*/ 24590 h 88499"/>
                  <a:gd name="connsiteX6" fmla="*/ 951271 w 964449"/>
                  <a:gd name="connsiteY6" fmla="*/ 71293 h 88499"/>
                  <a:gd name="connsiteX7" fmla="*/ 941439 w 964449"/>
                  <a:gd name="connsiteY7" fmla="*/ 66377 h 88499"/>
                  <a:gd name="connsiteX0" fmla="*/ 0 w 941439"/>
                  <a:gd name="connsiteY0" fmla="*/ 88499 h 88499"/>
                  <a:gd name="connsiteX1" fmla="*/ 41787 w 941439"/>
                  <a:gd name="connsiteY1" fmla="*/ 54086 h 88499"/>
                  <a:gd name="connsiteX2" fmla="*/ 169606 w 941439"/>
                  <a:gd name="connsiteY2" fmla="*/ 19674 h 88499"/>
                  <a:gd name="connsiteX3" fmla="*/ 425245 w 941439"/>
                  <a:gd name="connsiteY3" fmla="*/ 2467 h 88499"/>
                  <a:gd name="connsiteX4" fmla="*/ 626806 w 941439"/>
                  <a:gd name="connsiteY4" fmla="*/ 2467 h 88499"/>
                  <a:gd name="connsiteX5" fmla="*/ 784123 w 941439"/>
                  <a:gd name="connsiteY5" fmla="*/ 24590 h 88499"/>
                  <a:gd name="connsiteX6" fmla="*/ 941439 w 941439"/>
                  <a:gd name="connsiteY6" fmla="*/ 66377 h 88499"/>
                  <a:gd name="connsiteX0" fmla="*/ 0 w 941439"/>
                  <a:gd name="connsiteY0" fmla="*/ 88499 h 88499"/>
                  <a:gd name="connsiteX1" fmla="*/ 54078 w 941439"/>
                  <a:gd name="connsiteY1" fmla="*/ 41796 h 88499"/>
                  <a:gd name="connsiteX2" fmla="*/ 169606 w 941439"/>
                  <a:gd name="connsiteY2" fmla="*/ 19674 h 88499"/>
                  <a:gd name="connsiteX3" fmla="*/ 425245 w 941439"/>
                  <a:gd name="connsiteY3" fmla="*/ 2467 h 88499"/>
                  <a:gd name="connsiteX4" fmla="*/ 626806 w 941439"/>
                  <a:gd name="connsiteY4" fmla="*/ 2467 h 88499"/>
                  <a:gd name="connsiteX5" fmla="*/ 784123 w 941439"/>
                  <a:gd name="connsiteY5" fmla="*/ 24590 h 88499"/>
                  <a:gd name="connsiteX6" fmla="*/ 941439 w 941439"/>
                  <a:gd name="connsiteY6" fmla="*/ 66377 h 88499"/>
                  <a:gd name="connsiteX0" fmla="*/ 0 w 948813"/>
                  <a:gd name="connsiteY0" fmla="*/ 66376 h 66377"/>
                  <a:gd name="connsiteX1" fmla="*/ 61452 w 948813"/>
                  <a:gd name="connsiteY1" fmla="*/ 41796 h 66377"/>
                  <a:gd name="connsiteX2" fmla="*/ 176980 w 948813"/>
                  <a:gd name="connsiteY2" fmla="*/ 19674 h 66377"/>
                  <a:gd name="connsiteX3" fmla="*/ 432619 w 948813"/>
                  <a:gd name="connsiteY3" fmla="*/ 2467 h 66377"/>
                  <a:gd name="connsiteX4" fmla="*/ 634180 w 948813"/>
                  <a:gd name="connsiteY4" fmla="*/ 2467 h 66377"/>
                  <a:gd name="connsiteX5" fmla="*/ 791497 w 948813"/>
                  <a:gd name="connsiteY5" fmla="*/ 24590 h 66377"/>
                  <a:gd name="connsiteX6" fmla="*/ 948813 w 948813"/>
                  <a:gd name="connsiteY6" fmla="*/ 66377 h 66377"/>
                  <a:gd name="connsiteX0" fmla="*/ 0 w 953729"/>
                  <a:gd name="connsiteY0" fmla="*/ 66376 h 66376"/>
                  <a:gd name="connsiteX1" fmla="*/ 61452 w 953729"/>
                  <a:gd name="connsiteY1" fmla="*/ 41796 h 66376"/>
                  <a:gd name="connsiteX2" fmla="*/ 176980 w 953729"/>
                  <a:gd name="connsiteY2" fmla="*/ 19674 h 66376"/>
                  <a:gd name="connsiteX3" fmla="*/ 432619 w 953729"/>
                  <a:gd name="connsiteY3" fmla="*/ 2467 h 66376"/>
                  <a:gd name="connsiteX4" fmla="*/ 634180 w 953729"/>
                  <a:gd name="connsiteY4" fmla="*/ 2467 h 66376"/>
                  <a:gd name="connsiteX5" fmla="*/ 791497 w 953729"/>
                  <a:gd name="connsiteY5" fmla="*/ 24590 h 66376"/>
                  <a:gd name="connsiteX6" fmla="*/ 953729 w 953729"/>
                  <a:gd name="connsiteY6" fmla="*/ 36880 h 66376"/>
                  <a:gd name="connsiteX0" fmla="*/ 0 w 953729"/>
                  <a:gd name="connsiteY0" fmla="*/ 65910 h 65910"/>
                  <a:gd name="connsiteX1" fmla="*/ 61452 w 953729"/>
                  <a:gd name="connsiteY1" fmla="*/ 41330 h 65910"/>
                  <a:gd name="connsiteX2" fmla="*/ 176980 w 953729"/>
                  <a:gd name="connsiteY2" fmla="*/ 19208 h 65910"/>
                  <a:gd name="connsiteX3" fmla="*/ 432619 w 953729"/>
                  <a:gd name="connsiteY3" fmla="*/ 2001 h 65910"/>
                  <a:gd name="connsiteX4" fmla="*/ 634180 w 953729"/>
                  <a:gd name="connsiteY4" fmla="*/ 2001 h 65910"/>
                  <a:gd name="connsiteX5" fmla="*/ 798871 w 953729"/>
                  <a:gd name="connsiteY5" fmla="*/ 16750 h 65910"/>
                  <a:gd name="connsiteX6" fmla="*/ 953729 w 953729"/>
                  <a:gd name="connsiteY6" fmla="*/ 36414 h 65910"/>
                  <a:gd name="connsiteX0" fmla="*/ 0 w 951271"/>
                  <a:gd name="connsiteY0" fmla="*/ 33955 h 41529"/>
                  <a:gd name="connsiteX1" fmla="*/ 58994 w 951271"/>
                  <a:gd name="connsiteY1" fmla="*/ 41330 h 41529"/>
                  <a:gd name="connsiteX2" fmla="*/ 174522 w 951271"/>
                  <a:gd name="connsiteY2" fmla="*/ 19208 h 41529"/>
                  <a:gd name="connsiteX3" fmla="*/ 430161 w 951271"/>
                  <a:gd name="connsiteY3" fmla="*/ 2001 h 41529"/>
                  <a:gd name="connsiteX4" fmla="*/ 631722 w 951271"/>
                  <a:gd name="connsiteY4" fmla="*/ 2001 h 41529"/>
                  <a:gd name="connsiteX5" fmla="*/ 796413 w 951271"/>
                  <a:gd name="connsiteY5" fmla="*/ 16750 h 41529"/>
                  <a:gd name="connsiteX6" fmla="*/ 951271 w 951271"/>
                  <a:gd name="connsiteY6" fmla="*/ 36414 h 41529"/>
                  <a:gd name="connsiteX0" fmla="*/ 0 w 951271"/>
                  <a:gd name="connsiteY0" fmla="*/ 33955 h 36414"/>
                  <a:gd name="connsiteX1" fmla="*/ 83574 w 951271"/>
                  <a:gd name="connsiteY1" fmla="*/ 21666 h 36414"/>
                  <a:gd name="connsiteX2" fmla="*/ 174522 w 951271"/>
                  <a:gd name="connsiteY2" fmla="*/ 19208 h 36414"/>
                  <a:gd name="connsiteX3" fmla="*/ 430161 w 951271"/>
                  <a:gd name="connsiteY3" fmla="*/ 2001 h 36414"/>
                  <a:gd name="connsiteX4" fmla="*/ 631722 w 951271"/>
                  <a:gd name="connsiteY4" fmla="*/ 2001 h 36414"/>
                  <a:gd name="connsiteX5" fmla="*/ 796413 w 951271"/>
                  <a:gd name="connsiteY5" fmla="*/ 16750 h 36414"/>
                  <a:gd name="connsiteX6" fmla="*/ 951271 w 951271"/>
                  <a:gd name="connsiteY6" fmla="*/ 36414 h 36414"/>
                  <a:gd name="connsiteX0" fmla="*/ 0 w 951271"/>
                  <a:gd name="connsiteY0" fmla="*/ 37704 h 40163"/>
                  <a:gd name="connsiteX1" fmla="*/ 83574 w 951271"/>
                  <a:gd name="connsiteY1" fmla="*/ 25415 h 40163"/>
                  <a:gd name="connsiteX2" fmla="*/ 238431 w 951271"/>
                  <a:gd name="connsiteY2" fmla="*/ 834 h 40163"/>
                  <a:gd name="connsiteX3" fmla="*/ 430161 w 951271"/>
                  <a:gd name="connsiteY3" fmla="*/ 5750 h 40163"/>
                  <a:gd name="connsiteX4" fmla="*/ 631722 w 951271"/>
                  <a:gd name="connsiteY4" fmla="*/ 5750 h 40163"/>
                  <a:gd name="connsiteX5" fmla="*/ 796413 w 951271"/>
                  <a:gd name="connsiteY5" fmla="*/ 20499 h 40163"/>
                  <a:gd name="connsiteX6" fmla="*/ 951271 w 951271"/>
                  <a:gd name="connsiteY6" fmla="*/ 40163 h 40163"/>
                  <a:gd name="connsiteX0" fmla="*/ 0 w 951271"/>
                  <a:gd name="connsiteY0" fmla="*/ 33506 h 35965"/>
                  <a:gd name="connsiteX1" fmla="*/ 83574 w 951271"/>
                  <a:gd name="connsiteY1" fmla="*/ 21217 h 35965"/>
                  <a:gd name="connsiteX2" fmla="*/ 250722 w 951271"/>
                  <a:gd name="connsiteY2" fmla="*/ 11384 h 35965"/>
                  <a:gd name="connsiteX3" fmla="*/ 430161 w 951271"/>
                  <a:gd name="connsiteY3" fmla="*/ 1552 h 35965"/>
                  <a:gd name="connsiteX4" fmla="*/ 631722 w 951271"/>
                  <a:gd name="connsiteY4" fmla="*/ 1552 h 35965"/>
                  <a:gd name="connsiteX5" fmla="*/ 796413 w 951271"/>
                  <a:gd name="connsiteY5" fmla="*/ 16301 h 35965"/>
                  <a:gd name="connsiteX6" fmla="*/ 951271 w 951271"/>
                  <a:gd name="connsiteY6" fmla="*/ 35965 h 3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1271" h="35965">
                    <a:moveTo>
                      <a:pt x="0" y="33506"/>
                    </a:moveTo>
                    <a:cubicBezTo>
                      <a:pt x="6759" y="22035"/>
                      <a:pt x="41787" y="24904"/>
                      <a:pt x="83574" y="21217"/>
                    </a:cubicBezTo>
                    <a:cubicBezTo>
                      <a:pt x="125361" y="17530"/>
                      <a:pt x="192958" y="14661"/>
                      <a:pt x="250722" y="11384"/>
                    </a:cubicBezTo>
                    <a:cubicBezTo>
                      <a:pt x="308486" y="8107"/>
                      <a:pt x="366661" y="3191"/>
                      <a:pt x="430161" y="1552"/>
                    </a:cubicBezTo>
                    <a:cubicBezTo>
                      <a:pt x="493661" y="-87"/>
                      <a:pt x="570680" y="-906"/>
                      <a:pt x="631722" y="1552"/>
                    </a:cubicBezTo>
                    <a:cubicBezTo>
                      <a:pt x="692764" y="4010"/>
                      <a:pt x="743155" y="10566"/>
                      <a:pt x="796413" y="16301"/>
                    </a:cubicBezTo>
                    <a:cubicBezTo>
                      <a:pt x="849671" y="22037"/>
                      <a:pt x="918497" y="27260"/>
                      <a:pt x="951271" y="35965"/>
                    </a:cubicBezTo>
                  </a:path>
                </a:pathLst>
              </a:custGeom>
              <a:noFill/>
              <a:ln w="31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0" name="Volný tvar 39"/>
              <p:cNvSpPr/>
              <p:nvPr/>
            </p:nvSpPr>
            <p:spPr bwMode="auto">
              <a:xfrm rot="10800000">
                <a:off x="4458929" y="3315611"/>
                <a:ext cx="951271" cy="35965"/>
              </a:xfrm>
              <a:custGeom>
                <a:avLst/>
                <a:gdLst>
                  <a:gd name="connsiteX0" fmla="*/ 0 w 964449"/>
                  <a:gd name="connsiteY0" fmla="*/ 88499 h 88499"/>
                  <a:gd name="connsiteX1" fmla="*/ 41787 w 964449"/>
                  <a:gd name="connsiteY1" fmla="*/ 54086 h 88499"/>
                  <a:gd name="connsiteX2" fmla="*/ 169606 w 964449"/>
                  <a:gd name="connsiteY2" fmla="*/ 19674 h 88499"/>
                  <a:gd name="connsiteX3" fmla="*/ 425245 w 964449"/>
                  <a:gd name="connsiteY3" fmla="*/ 2467 h 88499"/>
                  <a:gd name="connsiteX4" fmla="*/ 626806 w 964449"/>
                  <a:gd name="connsiteY4" fmla="*/ 2467 h 88499"/>
                  <a:gd name="connsiteX5" fmla="*/ 784123 w 964449"/>
                  <a:gd name="connsiteY5" fmla="*/ 24590 h 88499"/>
                  <a:gd name="connsiteX6" fmla="*/ 951271 w 964449"/>
                  <a:gd name="connsiteY6" fmla="*/ 71293 h 88499"/>
                  <a:gd name="connsiteX7" fmla="*/ 941439 w 964449"/>
                  <a:gd name="connsiteY7" fmla="*/ 66377 h 88499"/>
                  <a:gd name="connsiteX0" fmla="*/ 0 w 941439"/>
                  <a:gd name="connsiteY0" fmla="*/ 88499 h 88499"/>
                  <a:gd name="connsiteX1" fmla="*/ 41787 w 941439"/>
                  <a:gd name="connsiteY1" fmla="*/ 54086 h 88499"/>
                  <a:gd name="connsiteX2" fmla="*/ 169606 w 941439"/>
                  <a:gd name="connsiteY2" fmla="*/ 19674 h 88499"/>
                  <a:gd name="connsiteX3" fmla="*/ 425245 w 941439"/>
                  <a:gd name="connsiteY3" fmla="*/ 2467 h 88499"/>
                  <a:gd name="connsiteX4" fmla="*/ 626806 w 941439"/>
                  <a:gd name="connsiteY4" fmla="*/ 2467 h 88499"/>
                  <a:gd name="connsiteX5" fmla="*/ 784123 w 941439"/>
                  <a:gd name="connsiteY5" fmla="*/ 24590 h 88499"/>
                  <a:gd name="connsiteX6" fmla="*/ 941439 w 941439"/>
                  <a:gd name="connsiteY6" fmla="*/ 66377 h 88499"/>
                  <a:gd name="connsiteX0" fmla="*/ 0 w 941439"/>
                  <a:gd name="connsiteY0" fmla="*/ 88499 h 88499"/>
                  <a:gd name="connsiteX1" fmla="*/ 54078 w 941439"/>
                  <a:gd name="connsiteY1" fmla="*/ 41796 h 88499"/>
                  <a:gd name="connsiteX2" fmla="*/ 169606 w 941439"/>
                  <a:gd name="connsiteY2" fmla="*/ 19674 h 88499"/>
                  <a:gd name="connsiteX3" fmla="*/ 425245 w 941439"/>
                  <a:gd name="connsiteY3" fmla="*/ 2467 h 88499"/>
                  <a:gd name="connsiteX4" fmla="*/ 626806 w 941439"/>
                  <a:gd name="connsiteY4" fmla="*/ 2467 h 88499"/>
                  <a:gd name="connsiteX5" fmla="*/ 784123 w 941439"/>
                  <a:gd name="connsiteY5" fmla="*/ 24590 h 88499"/>
                  <a:gd name="connsiteX6" fmla="*/ 941439 w 941439"/>
                  <a:gd name="connsiteY6" fmla="*/ 66377 h 88499"/>
                  <a:gd name="connsiteX0" fmla="*/ 0 w 948813"/>
                  <a:gd name="connsiteY0" fmla="*/ 66376 h 66377"/>
                  <a:gd name="connsiteX1" fmla="*/ 61452 w 948813"/>
                  <a:gd name="connsiteY1" fmla="*/ 41796 h 66377"/>
                  <a:gd name="connsiteX2" fmla="*/ 176980 w 948813"/>
                  <a:gd name="connsiteY2" fmla="*/ 19674 h 66377"/>
                  <a:gd name="connsiteX3" fmla="*/ 432619 w 948813"/>
                  <a:gd name="connsiteY3" fmla="*/ 2467 h 66377"/>
                  <a:gd name="connsiteX4" fmla="*/ 634180 w 948813"/>
                  <a:gd name="connsiteY4" fmla="*/ 2467 h 66377"/>
                  <a:gd name="connsiteX5" fmla="*/ 791497 w 948813"/>
                  <a:gd name="connsiteY5" fmla="*/ 24590 h 66377"/>
                  <a:gd name="connsiteX6" fmla="*/ 948813 w 948813"/>
                  <a:gd name="connsiteY6" fmla="*/ 66377 h 66377"/>
                  <a:gd name="connsiteX0" fmla="*/ 0 w 953729"/>
                  <a:gd name="connsiteY0" fmla="*/ 66376 h 66376"/>
                  <a:gd name="connsiteX1" fmla="*/ 61452 w 953729"/>
                  <a:gd name="connsiteY1" fmla="*/ 41796 h 66376"/>
                  <a:gd name="connsiteX2" fmla="*/ 176980 w 953729"/>
                  <a:gd name="connsiteY2" fmla="*/ 19674 h 66376"/>
                  <a:gd name="connsiteX3" fmla="*/ 432619 w 953729"/>
                  <a:gd name="connsiteY3" fmla="*/ 2467 h 66376"/>
                  <a:gd name="connsiteX4" fmla="*/ 634180 w 953729"/>
                  <a:gd name="connsiteY4" fmla="*/ 2467 h 66376"/>
                  <a:gd name="connsiteX5" fmla="*/ 791497 w 953729"/>
                  <a:gd name="connsiteY5" fmla="*/ 24590 h 66376"/>
                  <a:gd name="connsiteX6" fmla="*/ 953729 w 953729"/>
                  <a:gd name="connsiteY6" fmla="*/ 36880 h 66376"/>
                  <a:gd name="connsiteX0" fmla="*/ 0 w 953729"/>
                  <a:gd name="connsiteY0" fmla="*/ 65910 h 65910"/>
                  <a:gd name="connsiteX1" fmla="*/ 61452 w 953729"/>
                  <a:gd name="connsiteY1" fmla="*/ 41330 h 65910"/>
                  <a:gd name="connsiteX2" fmla="*/ 176980 w 953729"/>
                  <a:gd name="connsiteY2" fmla="*/ 19208 h 65910"/>
                  <a:gd name="connsiteX3" fmla="*/ 432619 w 953729"/>
                  <a:gd name="connsiteY3" fmla="*/ 2001 h 65910"/>
                  <a:gd name="connsiteX4" fmla="*/ 634180 w 953729"/>
                  <a:gd name="connsiteY4" fmla="*/ 2001 h 65910"/>
                  <a:gd name="connsiteX5" fmla="*/ 798871 w 953729"/>
                  <a:gd name="connsiteY5" fmla="*/ 16750 h 65910"/>
                  <a:gd name="connsiteX6" fmla="*/ 953729 w 953729"/>
                  <a:gd name="connsiteY6" fmla="*/ 36414 h 65910"/>
                  <a:gd name="connsiteX0" fmla="*/ 0 w 951271"/>
                  <a:gd name="connsiteY0" fmla="*/ 33955 h 41529"/>
                  <a:gd name="connsiteX1" fmla="*/ 58994 w 951271"/>
                  <a:gd name="connsiteY1" fmla="*/ 41330 h 41529"/>
                  <a:gd name="connsiteX2" fmla="*/ 174522 w 951271"/>
                  <a:gd name="connsiteY2" fmla="*/ 19208 h 41529"/>
                  <a:gd name="connsiteX3" fmla="*/ 430161 w 951271"/>
                  <a:gd name="connsiteY3" fmla="*/ 2001 h 41529"/>
                  <a:gd name="connsiteX4" fmla="*/ 631722 w 951271"/>
                  <a:gd name="connsiteY4" fmla="*/ 2001 h 41529"/>
                  <a:gd name="connsiteX5" fmla="*/ 796413 w 951271"/>
                  <a:gd name="connsiteY5" fmla="*/ 16750 h 41529"/>
                  <a:gd name="connsiteX6" fmla="*/ 951271 w 951271"/>
                  <a:gd name="connsiteY6" fmla="*/ 36414 h 41529"/>
                  <a:gd name="connsiteX0" fmla="*/ 0 w 951271"/>
                  <a:gd name="connsiteY0" fmla="*/ 33955 h 36414"/>
                  <a:gd name="connsiteX1" fmla="*/ 83574 w 951271"/>
                  <a:gd name="connsiteY1" fmla="*/ 21666 h 36414"/>
                  <a:gd name="connsiteX2" fmla="*/ 174522 w 951271"/>
                  <a:gd name="connsiteY2" fmla="*/ 19208 h 36414"/>
                  <a:gd name="connsiteX3" fmla="*/ 430161 w 951271"/>
                  <a:gd name="connsiteY3" fmla="*/ 2001 h 36414"/>
                  <a:gd name="connsiteX4" fmla="*/ 631722 w 951271"/>
                  <a:gd name="connsiteY4" fmla="*/ 2001 h 36414"/>
                  <a:gd name="connsiteX5" fmla="*/ 796413 w 951271"/>
                  <a:gd name="connsiteY5" fmla="*/ 16750 h 36414"/>
                  <a:gd name="connsiteX6" fmla="*/ 951271 w 951271"/>
                  <a:gd name="connsiteY6" fmla="*/ 36414 h 36414"/>
                  <a:gd name="connsiteX0" fmla="*/ 0 w 951271"/>
                  <a:gd name="connsiteY0" fmla="*/ 37704 h 40163"/>
                  <a:gd name="connsiteX1" fmla="*/ 83574 w 951271"/>
                  <a:gd name="connsiteY1" fmla="*/ 25415 h 40163"/>
                  <a:gd name="connsiteX2" fmla="*/ 238431 w 951271"/>
                  <a:gd name="connsiteY2" fmla="*/ 834 h 40163"/>
                  <a:gd name="connsiteX3" fmla="*/ 430161 w 951271"/>
                  <a:gd name="connsiteY3" fmla="*/ 5750 h 40163"/>
                  <a:gd name="connsiteX4" fmla="*/ 631722 w 951271"/>
                  <a:gd name="connsiteY4" fmla="*/ 5750 h 40163"/>
                  <a:gd name="connsiteX5" fmla="*/ 796413 w 951271"/>
                  <a:gd name="connsiteY5" fmla="*/ 20499 h 40163"/>
                  <a:gd name="connsiteX6" fmla="*/ 951271 w 951271"/>
                  <a:gd name="connsiteY6" fmla="*/ 40163 h 40163"/>
                  <a:gd name="connsiteX0" fmla="*/ 0 w 951271"/>
                  <a:gd name="connsiteY0" fmla="*/ 33506 h 35965"/>
                  <a:gd name="connsiteX1" fmla="*/ 83574 w 951271"/>
                  <a:gd name="connsiteY1" fmla="*/ 21217 h 35965"/>
                  <a:gd name="connsiteX2" fmla="*/ 250722 w 951271"/>
                  <a:gd name="connsiteY2" fmla="*/ 11384 h 35965"/>
                  <a:gd name="connsiteX3" fmla="*/ 430161 w 951271"/>
                  <a:gd name="connsiteY3" fmla="*/ 1552 h 35965"/>
                  <a:gd name="connsiteX4" fmla="*/ 631722 w 951271"/>
                  <a:gd name="connsiteY4" fmla="*/ 1552 h 35965"/>
                  <a:gd name="connsiteX5" fmla="*/ 796413 w 951271"/>
                  <a:gd name="connsiteY5" fmla="*/ 16301 h 35965"/>
                  <a:gd name="connsiteX6" fmla="*/ 951271 w 951271"/>
                  <a:gd name="connsiteY6" fmla="*/ 35965 h 3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1271" h="35965">
                    <a:moveTo>
                      <a:pt x="0" y="33506"/>
                    </a:moveTo>
                    <a:cubicBezTo>
                      <a:pt x="6759" y="22035"/>
                      <a:pt x="41787" y="24904"/>
                      <a:pt x="83574" y="21217"/>
                    </a:cubicBezTo>
                    <a:cubicBezTo>
                      <a:pt x="125361" y="17530"/>
                      <a:pt x="192958" y="14661"/>
                      <a:pt x="250722" y="11384"/>
                    </a:cubicBezTo>
                    <a:cubicBezTo>
                      <a:pt x="308486" y="8107"/>
                      <a:pt x="366661" y="3191"/>
                      <a:pt x="430161" y="1552"/>
                    </a:cubicBezTo>
                    <a:cubicBezTo>
                      <a:pt x="493661" y="-87"/>
                      <a:pt x="570680" y="-906"/>
                      <a:pt x="631722" y="1552"/>
                    </a:cubicBezTo>
                    <a:cubicBezTo>
                      <a:pt x="692764" y="4010"/>
                      <a:pt x="743155" y="10566"/>
                      <a:pt x="796413" y="16301"/>
                    </a:cubicBezTo>
                    <a:cubicBezTo>
                      <a:pt x="849671" y="22037"/>
                      <a:pt x="918497" y="27260"/>
                      <a:pt x="951271" y="35965"/>
                    </a:cubicBezTo>
                  </a:path>
                </a:pathLst>
              </a:custGeom>
              <a:noFill/>
              <a:ln w="31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41" name="Skupina 40"/>
            <p:cNvGrpSpPr/>
            <p:nvPr/>
          </p:nvGrpSpPr>
          <p:grpSpPr>
            <a:xfrm rot="3773874">
              <a:off x="950829" y="2392858"/>
              <a:ext cx="446068" cy="132968"/>
              <a:chOff x="4458929" y="3227444"/>
              <a:chExt cx="956187" cy="176981"/>
            </a:xfrm>
          </p:grpSpPr>
          <p:sp>
            <p:nvSpPr>
              <p:cNvPr id="42" name="Ovál 41"/>
              <p:cNvSpPr/>
              <p:nvPr/>
            </p:nvSpPr>
            <p:spPr bwMode="auto">
              <a:xfrm>
                <a:off x="4461387" y="3227444"/>
                <a:ext cx="951271" cy="176981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rgbClr val="82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3" name="Volný tvar 42"/>
              <p:cNvSpPr/>
              <p:nvPr/>
            </p:nvSpPr>
            <p:spPr bwMode="auto">
              <a:xfrm>
                <a:off x="4466303" y="3252010"/>
                <a:ext cx="948813" cy="66377"/>
              </a:xfrm>
              <a:custGeom>
                <a:avLst/>
                <a:gdLst>
                  <a:gd name="connsiteX0" fmla="*/ 0 w 964449"/>
                  <a:gd name="connsiteY0" fmla="*/ 88499 h 88499"/>
                  <a:gd name="connsiteX1" fmla="*/ 41787 w 964449"/>
                  <a:gd name="connsiteY1" fmla="*/ 54086 h 88499"/>
                  <a:gd name="connsiteX2" fmla="*/ 169606 w 964449"/>
                  <a:gd name="connsiteY2" fmla="*/ 19674 h 88499"/>
                  <a:gd name="connsiteX3" fmla="*/ 425245 w 964449"/>
                  <a:gd name="connsiteY3" fmla="*/ 2467 h 88499"/>
                  <a:gd name="connsiteX4" fmla="*/ 626806 w 964449"/>
                  <a:gd name="connsiteY4" fmla="*/ 2467 h 88499"/>
                  <a:gd name="connsiteX5" fmla="*/ 784123 w 964449"/>
                  <a:gd name="connsiteY5" fmla="*/ 24590 h 88499"/>
                  <a:gd name="connsiteX6" fmla="*/ 951271 w 964449"/>
                  <a:gd name="connsiteY6" fmla="*/ 71293 h 88499"/>
                  <a:gd name="connsiteX7" fmla="*/ 941439 w 964449"/>
                  <a:gd name="connsiteY7" fmla="*/ 66377 h 88499"/>
                  <a:gd name="connsiteX0" fmla="*/ 0 w 941439"/>
                  <a:gd name="connsiteY0" fmla="*/ 88499 h 88499"/>
                  <a:gd name="connsiteX1" fmla="*/ 41787 w 941439"/>
                  <a:gd name="connsiteY1" fmla="*/ 54086 h 88499"/>
                  <a:gd name="connsiteX2" fmla="*/ 169606 w 941439"/>
                  <a:gd name="connsiteY2" fmla="*/ 19674 h 88499"/>
                  <a:gd name="connsiteX3" fmla="*/ 425245 w 941439"/>
                  <a:gd name="connsiteY3" fmla="*/ 2467 h 88499"/>
                  <a:gd name="connsiteX4" fmla="*/ 626806 w 941439"/>
                  <a:gd name="connsiteY4" fmla="*/ 2467 h 88499"/>
                  <a:gd name="connsiteX5" fmla="*/ 784123 w 941439"/>
                  <a:gd name="connsiteY5" fmla="*/ 24590 h 88499"/>
                  <a:gd name="connsiteX6" fmla="*/ 941439 w 941439"/>
                  <a:gd name="connsiteY6" fmla="*/ 66377 h 88499"/>
                  <a:gd name="connsiteX0" fmla="*/ 0 w 941439"/>
                  <a:gd name="connsiteY0" fmla="*/ 88499 h 88499"/>
                  <a:gd name="connsiteX1" fmla="*/ 54078 w 941439"/>
                  <a:gd name="connsiteY1" fmla="*/ 41796 h 88499"/>
                  <a:gd name="connsiteX2" fmla="*/ 169606 w 941439"/>
                  <a:gd name="connsiteY2" fmla="*/ 19674 h 88499"/>
                  <a:gd name="connsiteX3" fmla="*/ 425245 w 941439"/>
                  <a:gd name="connsiteY3" fmla="*/ 2467 h 88499"/>
                  <a:gd name="connsiteX4" fmla="*/ 626806 w 941439"/>
                  <a:gd name="connsiteY4" fmla="*/ 2467 h 88499"/>
                  <a:gd name="connsiteX5" fmla="*/ 784123 w 941439"/>
                  <a:gd name="connsiteY5" fmla="*/ 24590 h 88499"/>
                  <a:gd name="connsiteX6" fmla="*/ 941439 w 941439"/>
                  <a:gd name="connsiteY6" fmla="*/ 66377 h 88499"/>
                  <a:gd name="connsiteX0" fmla="*/ 0 w 948813"/>
                  <a:gd name="connsiteY0" fmla="*/ 66376 h 66377"/>
                  <a:gd name="connsiteX1" fmla="*/ 61452 w 948813"/>
                  <a:gd name="connsiteY1" fmla="*/ 41796 h 66377"/>
                  <a:gd name="connsiteX2" fmla="*/ 176980 w 948813"/>
                  <a:gd name="connsiteY2" fmla="*/ 19674 h 66377"/>
                  <a:gd name="connsiteX3" fmla="*/ 432619 w 948813"/>
                  <a:gd name="connsiteY3" fmla="*/ 2467 h 66377"/>
                  <a:gd name="connsiteX4" fmla="*/ 634180 w 948813"/>
                  <a:gd name="connsiteY4" fmla="*/ 2467 h 66377"/>
                  <a:gd name="connsiteX5" fmla="*/ 791497 w 948813"/>
                  <a:gd name="connsiteY5" fmla="*/ 24590 h 66377"/>
                  <a:gd name="connsiteX6" fmla="*/ 948813 w 948813"/>
                  <a:gd name="connsiteY6" fmla="*/ 66377 h 66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8813" h="66377">
                    <a:moveTo>
                      <a:pt x="0" y="66376"/>
                    </a:moveTo>
                    <a:cubicBezTo>
                      <a:pt x="6759" y="54905"/>
                      <a:pt x="31955" y="49580"/>
                      <a:pt x="61452" y="41796"/>
                    </a:cubicBezTo>
                    <a:cubicBezTo>
                      <a:pt x="90949" y="34012"/>
                      <a:pt x="115119" y="26229"/>
                      <a:pt x="176980" y="19674"/>
                    </a:cubicBezTo>
                    <a:cubicBezTo>
                      <a:pt x="238841" y="13119"/>
                      <a:pt x="356419" y="5335"/>
                      <a:pt x="432619" y="2467"/>
                    </a:cubicBezTo>
                    <a:cubicBezTo>
                      <a:pt x="508819" y="-401"/>
                      <a:pt x="574367" y="-1220"/>
                      <a:pt x="634180" y="2467"/>
                    </a:cubicBezTo>
                    <a:cubicBezTo>
                      <a:pt x="693993" y="6154"/>
                      <a:pt x="739058" y="13938"/>
                      <a:pt x="791497" y="24590"/>
                    </a:cubicBezTo>
                    <a:cubicBezTo>
                      <a:pt x="843936" y="35242"/>
                      <a:pt x="916039" y="57672"/>
                      <a:pt x="948813" y="66377"/>
                    </a:cubicBezTo>
                  </a:path>
                </a:pathLst>
              </a:custGeom>
              <a:noFill/>
              <a:ln w="31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4" name="Volný tvar 43"/>
              <p:cNvSpPr/>
              <p:nvPr/>
            </p:nvSpPr>
            <p:spPr bwMode="auto">
              <a:xfrm rot="10800000">
                <a:off x="4461387" y="3318387"/>
                <a:ext cx="948813" cy="66377"/>
              </a:xfrm>
              <a:custGeom>
                <a:avLst/>
                <a:gdLst>
                  <a:gd name="connsiteX0" fmla="*/ 0 w 964449"/>
                  <a:gd name="connsiteY0" fmla="*/ 88499 h 88499"/>
                  <a:gd name="connsiteX1" fmla="*/ 41787 w 964449"/>
                  <a:gd name="connsiteY1" fmla="*/ 54086 h 88499"/>
                  <a:gd name="connsiteX2" fmla="*/ 169606 w 964449"/>
                  <a:gd name="connsiteY2" fmla="*/ 19674 h 88499"/>
                  <a:gd name="connsiteX3" fmla="*/ 425245 w 964449"/>
                  <a:gd name="connsiteY3" fmla="*/ 2467 h 88499"/>
                  <a:gd name="connsiteX4" fmla="*/ 626806 w 964449"/>
                  <a:gd name="connsiteY4" fmla="*/ 2467 h 88499"/>
                  <a:gd name="connsiteX5" fmla="*/ 784123 w 964449"/>
                  <a:gd name="connsiteY5" fmla="*/ 24590 h 88499"/>
                  <a:gd name="connsiteX6" fmla="*/ 951271 w 964449"/>
                  <a:gd name="connsiteY6" fmla="*/ 71293 h 88499"/>
                  <a:gd name="connsiteX7" fmla="*/ 941439 w 964449"/>
                  <a:gd name="connsiteY7" fmla="*/ 66377 h 88499"/>
                  <a:gd name="connsiteX0" fmla="*/ 0 w 941439"/>
                  <a:gd name="connsiteY0" fmla="*/ 88499 h 88499"/>
                  <a:gd name="connsiteX1" fmla="*/ 41787 w 941439"/>
                  <a:gd name="connsiteY1" fmla="*/ 54086 h 88499"/>
                  <a:gd name="connsiteX2" fmla="*/ 169606 w 941439"/>
                  <a:gd name="connsiteY2" fmla="*/ 19674 h 88499"/>
                  <a:gd name="connsiteX3" fmla="*/ 425245 w 941439"/>
                  <a:gd name="connsiteY3" fmla="*/ 2467 h 88499"/>
                  <a:gd name="connsiteX4" fmla="*/ 626806 w 941439"/>
                  <a:gd name="connsiteY4" fmla="*/ 2467 h 88499"/>
                  <a:gd name="connsiteX5" fmla="*/ 784123 w 941439"/>
                  <a:gd name="connsiteY5" fmla="*/ 24590 h 88499"/>
                  <a:gd name="connsiteX6" fmla="*/ 941439 w 941439"/>
                  <a:gd name="connsiteY6" fmla="*/ 66377 h 88499"/>
                  <a:gd name="connsiteX0" fmla="*/ 0 w 941439"/>
                  <a:gd name="connsiteY0" fmla="*/ 88499 h 88499"/>
                  <a:gd name="connsiteX1" fmla="*/ 54078 w 941439"/>
                  <a:gd name="connsiteY1" fmla="*/ 41796 h 88499"/>
                  <a:gd name="connsiteX2" fmla="*/ 169606 w 941439"/>
                  <a:gd name="connsiteY2" fmla="*/ 19674 h 88499"/>
                  <a:gd name="connsiteX3" fmla="*/ 425245 w 941439"/>
                  <a:gd name="connsiteY3" fmla="*/ 2467 h 88499"/>
                  <a:gd name="connsiteX4" fmla="*/ 626806 w 941439"/>
                  <a:gd name="connsiteY4" fmla="*/ 2467 h 88499"/>
                  <a:gd name="connsiteX5" fmla="*/ 784123 w 941439"/>
                  <a:gd name="connsiteY5" fmla="*/ 24590 h 88499"/>
                  <a:gd name="connsiteX6" fmla="*/ 941439 w 941439"/>
                  <a:gd name="connsiteY6" fmla="*/ 66377 h 88499"/>
                  <a:gd name="connsiteX0" fmla="*/ 0 w 948813"/>
                  <a:gd name="connsiteY0" fmla="*/ 66376 h 66377"/>
                  <a:gd name="connsiteX1" fmla="*/ 61452 w 948813"/>
                  <a:gd name="connsiteY1" fmla="*/ 41796 h 66377"/>
                  <a:gd name="connsiteX2" fmla="*/ 176980 w 948813"/>
                  <a:gd name="connsiteY2" fmla="*/ 19674 h 66377"/>
                  <a:gd name="connsiteX3" fmla="*/ 432619 w 948813"/>
                  <a:gd name="connsiteY3" fmla="*/ 2467 h 66377"/>
                  <a:gd name="connsiteX4" fmla="*/ 634180 w 948813"/>
                  <a:gd name="connsiteY4" fmla="*/ 2467 h 66377"/>
                  <a:gd name="connsiteX5" fmla="*/ 791497 w 948813"/>
                  <a:gd name="connsiteY5" fmla="*/ 24590 h 66377"/>
                  <a:gd name="connsiteX6" fmla="*/ 948813 w 948813"/>
                  <a:gd name="connsiteY6" fmla="*/ 66377 h 66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8813" h="66377">
                    <a:moveTo>
                      <a:pt x="0" y="66376"/>
                    </a:moveTo>
                    <a:cubicBezTo>
                      <a:pt x="6759" y="54905"/>
                      <a:pt x="31955" y="49580"/>
                      <a:pt x="61452" y="41796"/>
                    </a:cubicBezTo>
                    <a:cubicBezTo>
                      <a:pt x="90949" y="34012"/>
                      <a:pt x="115119" y="26229"/>
                      <a:pt x="176980" y="19674"/>
                    </a:cubicBezTo>
                    <a:cubicBezTo>
                      <a:pt x="238841" y="13119"/>
                      <a:pt x="356419" y="5335"/>
                      <a:pt x="432619" y="2467"/>
                    </a:cubicBezTo>
                    <a:cubicBezTo>
                      <a:pt x="508819" y="-401"/>
                      <a:pt x="574367" y="-1220"/>
                      <a:pt x="634180" y="2467"/>
                    </a:cubicBezTo>
                    <a:cubicBezTo>
                      <a:pt x="693993" y="6154"/>
                      <a:pt x="739058" y="13938"/>
                      <a:pt x="791497" y="24590"/>
                    </a:cubicBezTo>
                    <a:cubicBezTo>
                      <a:pt x="843936" y="35242"/>
                      <a:pt x="916039" y="57672"/>
                      <a:pt x="948813" y="66377"/>
                    </a:cubicBezTo>
                  </a:path>
                </a:pathLst>
              </a:custGeom>
              <a:noFill/>
              <a:ln w="31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5" name="Volný tvar 44"/>
              <p:cNvSpPr/>
              <p:nvPr/>
            </p:nvSpPr>
            <p:spPr bwMode="auto">
              <a:xfrm>
                <a:off x="4463844" y="3286118"/>
                <a:ext cx="951271" cy="35965"/>
              </a:xfrm>
              <a:custGeom>
                <a:avLst/>
                <a:gdLst>
                  <a:gd name="connsiteX0" fmla="*/ 0 w 964449"/>
                  <a:gd name="connsiteY0" fmla="*/ 88499 h 88499"/>
                  <a:gd name="connsiteX1" fmla="*/ 41787 w 964449"/>
                  <a:gd name="connsiteY1" fmla="*/ 54086 h 88499"/>
                  <a:gd name="connsiteX2" fmla="*/ 169606 w 964449"/>
                  <a:gd name="connsiteY2" fmla="*/ 19674 h 88499"/>
                  <a:gd name="connsiteX3" fmla="*/ 425245 w 964449"/>
                  <a:gd name="connsiteY3" fmla="*/ 2467 h 88499"/>
                  <a:gd name="connsiteX4" fmla="*/ 626806 w 964449"/>
                  <a:gd name="connsiteY4" fmla="*/ 2467 h 88499"/>
                  <a:gd name="connsiteX5" fmla="*/ 784123 w 964449"/>
                  <a:gd name="connsiteY5" fmla="*/ 24590 h 88499"/>
                  <a:gd name="connsiteX6" fmla="*/ 951271 w 964449"/>
                  <a:gd name="connsiteY6" fmla="*/ 71293 h 88499"/>
                  <a:gd name="connsiteX7" fmla="*/ 941439 w 964449"/>
                  <a:gd name="connsiteY7" fmla="*/ 66377 h 88499"/>
                  <a:gd name="connsiteX0" fmla="*/ 0 w 941439"/>
                  <a:gd name="connsiteY0" fmla="*/ 88499 h 88499"/>
                  <a:gd name="connsiteX1" fmla="*/ 41787 w 941439"/>
                  <a:gd name="connsiteY1" fmla="*/ 54086 h 88499"/>
                  <a:gd name="connsiteX2" fmla="*/ 169606 w 941439"/>
                  <a:gd name="connsiteY2" fmla="*/ 19674 h 88499"/>
                  <a:gd name="connsiteX3" fmla="*/ 425245 w 941439"/>
                  <a:gd name="connsiteY3" fmla="*/ 2467 h 88499"/>
                  <a:gd name="connsiteX4" fmla="*/ 626806 w 941439"/>
                  <a:gd name="connsiteY4" fmla="*/ 2467 h 88499"/>
                  <a:gd name="connsiteX5" fmla="*/ 784123 w 941439"/>
                  <a:gd name="connsiteY5" fmla="*/ 24590 h 88499"/>
                  <a:gd name="connsiteX6" fmla="*/ 941439 w 941439"/>
                  <a:gd name="connsiteY6" fmla="*/ 66377 h 88499"/>
                  <a:gd name="connsiteX0" fmla="*/ 0 w 941439"/>
                  <a:gd name="connsiteY0" fmla="*/ 88499 h 88499"/>
                  <a:gd name="connsiteX1" fmla="*/ 54078 w 941439"/>
                  <a:gd name="connsiteY1" fmla="*/ 41796 h 88499"/>
                  <a:gd name="connsiteX2" fmla="*/ 169606 w 941439"/>
                  <a:gd name="connsiteY2" fmla="*/ 19674 h 88499"/>
                  <a:gd name="connsiteX3" fmla="*/ 425245 w 941439"/>
                  <a:gd name="connsiteY3" fmla="*/ 2467 h 88499"/>
                  <a:gd name="connsiteX4" fmla="*/ 626806 w 941439"/>
                  <a:gd name="connsiteY4" fmla="*/ 2467 h 88499"/>
                  <a:gd name="connsiteX5" fmla="*/ 784123 w 941439"/>
                  <a:gd name="connsiteY5" fmla="*/ 24590 h 88499"/>
                  <a:gd name="connsiteX6" fmla="*/ 941439 w 941439"/>
                  <a:gd name="connsiteY6" fmla="*/ 66377 h 88499"/>
                  <a:gd name="connsiteX0" fmla="*/ 0 w 948813"/>
                  <a:gd name="connsiteY0" fmla="*/ 66376 h 66377"/>
                  <a:gd name="connsiteX1" fmla="*/ 61452 w 948813"/>
                  <a:gd name="connsiteY1" fmla="*/ 41796 h 66377"/>
                  <a:gd name="connsiteX2" fmla="*/ 176980 w 948813"/>
                  <a:gd name="connsiteY2" fmla="*/ 19674 h 66377"/>
                  <a:gd name="connsiteX3" fmla="*/ 432619 w 948813"/>
                  <a:gd name="connsiteY3" fmla="*/ 2467 h 66377"/>
                  <a:gd name="connsiteX4" fmla="*/ 634180 w 948813"/>
                  <a:gd name="connsiteY4" fmla="*/ 2467 h 66377"/>
                  <a:gd name="connsiteX5" fmla="*/ 791497 w 948813"/>
                  <a:gd name="connsiteY5" fmla="*/ 24590 h 66377"/>
                  <a:gd name="connsiteX6" fmla="*/ 948813 w 948813"/>
                  <a:gd name="connsiteY6" fmla="*/ 66377 h 66377"/>
                  <a:gd name="connsiteX0" fmla="*/ 0 w 953729"/>
                  <a:gd name="connsiteY0" fmla="*/ 66376 h 66376"/>
                  <a:gd name="connsiteX1" fmla="*/ 61452 w 953729"/>
                  <a:gd name="connsiteY1" fmla="*/ 41796 h 66376"/>
                  <a:gd name="connsiteX2" fmla="*/ 176980 w 953729"/>
                  <a:gd name="connsiteY2" fmla="*/ 19674 h 66376"/>
                  <a:gd name="connsiteX3" fmla="*/ 432619 w 953729"/>
                  <a:gd name="connsiteY3" fmla="*/ 2467 h 66376"/>
                  <a:gd name="connsiteX4" fmla="*/ 634180 w 953729"/>
                  <a:gd name="connsiteY4" fmla="*/ 2467 h 66376"/>
                  <a:gd name="connsiteX5" fmla="*/ 791497 w 953729"/>
                  <a:gd name="connsiteY5" fmla="*/ 24590 h 66376"/>
                  <a:gd name="connsiteX6" fmla="*/ 953729 w 953729"/>
                  <a:gd name="connsiteY6" fmla="*/ 36880 h 66376"/>
                  <a:gd name="connsiteX0" fmla="*/ 0 w 953729"/>
                  <a:gd name="connsiteY0" fmla="*/ 65910 h 65910"/>
                  <a:gd name="connsiteX1" fmla="*/ 61452 w 953729"/>
                  <a:gd name="connsiteY1" fmla="*/ 41330 h 65910"/>
                  <a:gd name="connsiteX2" fmla="*/ 176980 w 953729"/>
                  <a:gd name="connsiteY2" fmla="*/ 19208 h 65910"/>
                  <a:gd name="connsiteX3" fmla="*/ 432619 w 953729"/>
                  <a:gd name="connsiteY3" fmla="*/ 2001 h 65910"/>
                  <a:gd name="connsiteX4" fmla="*/ 634180 w 953729"/>
                  <a:gd name="connsiteY4" fmla="*/ 2001 h 65910"/>
                  <a:gd name="connsiteX5" fmla="*/ 798871 w 953729"/>
                  <a:gd name="connsiteY5" fmla="*/ 16750 h 65910"/>
                  <a:gd name="connsiteX6" fmla="*/ 953729 w 953729"/>
                  <a:gd name="connsiteY6" fmla="*/ 36414 h 65910"/>
                  <a:gd name="connsiteX0" fmla="*/ 0 w 951271"/>
                  <a:gd name="connsiteY0" fmla="*/ 33955 h 41529"/>
                  <a:gd name="connsiteX1" fmla="*/ 58994 w 951271"/>
                  <a:gd name="connsiteY1" fmla="*/ 41330 h 41529"/>
                  <a:gd name="connsiteX2" fmla="*/ 174522 w 951271"/>
                  <a:gd name="connsiteY2" fmla="*/ 19208 h 41529"/>
                  <a:gd name="connsiteX3" fmla="*/ 430161 w 951271"/>
                  <a:gd name="connsiteY3" fmla="*/ 2001 h 41529"/>
                  <a:gd name="connsiteX4" fmla="*/ 631722 w 951271"/>
                  <a:gd name="connsiteY4" fmla="*/ 2001 h 41529"/>
                  <a:gd name="connsiteX5" fmla="*/ 796413 w 951271"/>
                  <a:gd name="connsiteY5" fmla="*/ 16750 h 41529"/>
                  <a:gd name="connsiteX6" fmla="*/ 951271 w 951271"/>
                  <a:gd name="connsiteY6" fmla="*/ 36414 h 41529"/>
                  <a:gd name="connsiteX0" fmla="*/ 0 w 951271"/>
                  <a:gd name="connsiteY0" fmla="*/ 33955 h 36414"/>
                  <a:gd name="connsiteX1" fmla="*/ 83574 w 951271"/>
                  <a:gd name="connsiteY1" fmla="*/ 21666 h 36414"/>
                  <a:gd name="connsiteX2" fmla="*/ 174522 w 951271"/>
                  <a:gd name="connsiteY2" fmla="*/ 19208 h 36414"/>
                  <a:gd name="connsiteX3" fmla="*/ 430161 w 951271"/>
                  <a:gd name="connsiteY3" fmla="*/ 2001 h 36414"/>
                  <a:gd name="connsiteX4" fmla="*/ 631722 w 951271"/>
                  <a:gd name="connsiteY4" fmla="*/ 2001 h 36414"/>
                  <a:gd name="connsiteX5" fmla="*/ 796413 w 951271"/>
                  <a:gd name="connsiteY5" fmla="*/ 16750 h 36414"/>
                  <a:gd name="connsiteX6" fmla="*/ 951271 w 951271"/>
                  <a:gd name="connsiteY6" fmla="*/ 36414 h 36414"/>
                  <a:gd name="connsiteX0" fmla="*/ 0 w 951271"/>
                  <a:gd name="connsiteY0" fmla="*/ 37704 h 40163"/>
                  <a:gd name="connsiteX1" fmla="*/ 83574 w 951271"/>
                  <a:gd name="connsiteY1" fmla="*/ 25415 h 40163"/>
                  <a:gd name="connsiteX2" fmla="*/ 238431 w 951271"/>
                  <a:gd name="connsiteY2" fmla="*/ 834 h 40163"/>
                  <a:gd name="connsiteX3" fmla="*/ 430161 w 951271"/>
                  <a:gd name="connsiteY3" fmla="*/ 5750 h 40163"/>
                  <a:gd name="connsiteX4" fmla="*/ 631722 w 951271"/>
                  <a:gd name="connsiteY4" fmla="*/ 5750 h 40163"/>
                  <a:gd name="connsiteX5" fmla="*/ 796413 w 951271"/>
                  <a:gd name="connsiteY5" fmla="*/ 20499 h 40163"/>
                  <a:gd name="connsiteX6" fmla="*/ 951271 w 951271"/>
                  <a:gd name="connsiteY6" fmla="*/ 40163 h 40163"/>
                  <a:gd name="connsiteX0" fmla="*/ 0 w 951271"/>
                  <a:gd name="connsiteY0" fmla="*/ 33506 h 35965"/>
                  <a:gd name="connsiteX1" fmla="*/ 83574 w 951271"/>
                  <a:gd name="connsiteY1" fmla="*/ 21217 h 35965"/>
                  <a:gd name="connsiteX2" fmla="*/ 250722 w 951271"/>
                  <a:gd name="connsiteY2" fmla="*/ 11384 h 35965"/>
                  <a:gd name="connsiteX3" fmla="*/ 430161 w 951271"/>
                  <a:gd name="connsiteY3" fmla="*/ 1552 h 35965"/>
                  <a:gd name="connsiteX4" fmla="*/ 631722 w 951271"/>
                  <a:gd name="connsiteY4" fmla="*/ 1552 h 35965"/>
                  <a:gd name="connsiteX5" fmla="*/ 796413 w 951271"/>
                  <a:gd name="connsiteY5" fmla="*/ 16301 h 35965"/>
                  <a:gd name="connsiteX6" fmla="*/ 951271 w 951271"/>
                  <a:gd name="connsiteY6" fmla="*/ 35965 h 3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1271" h="35965">
                    <a:moveTo>
                      <a:pt x="0" y="33506"/>
                    </a:moveTo>
                    <a:cubicBezTo>
                      <a:pt x="6759" y="22035"/>
                      <a:pt x="41787" y="24904"/>
                      <a:pt x="83574" y="21217"/>
                    </a:cubicBezTo>
                    <a:cubicBezTo>
                      <a:pt x="125361" y="17530"/>
                      <a:pt x="192958" y="14661"/>
                      <a:pt x="250722" y="11384"/>
                    </a:cubicBezTo>
                    <a:cubicBezTo>
                      <a:pt x="308486" y="8107"/>
                      <a:pt x="366661" y="3191"/>
                      <a:pt x="430161" y="1552"/>
                    </a:cubicBezTo>
                    <a:cubicBezTo>
                      <a:pt x="493661" y="-87"/>
                      <a:pt x="570680" y="-906"/>
                      <a:pt x="631722" y="1552"/>
                    </a:cubicBezTo>
                    <a:cubicBezTo>
                      <a:pt x="692764" y="4010"/>
                      <a:pt x="743155" y="10566"/>
                      <a:pt x="796413" y="16301"/>
                    </a:cubicBezTo>
                    <a:cubicBezTo>
                      <a:pt x="849671" y="22037"/>
                      <a:pt x="918497" y="27260"/>
                      <a:pt x="951271" y="35965"/>
                    </a:cubicBezTo>
                  </a:path>
                </a:pathLst>
              </a:custGeom>
              <a:noFill/>
              <a:ln w="31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6" name="Volný tvar 45"/>
              <p:cNvSpPr/>
              <p:nvPr/>
            </p:nvSpPr>
            <p:spPr bwMode="auto">
              <a:xfrm rot="10800000">
                <a:off x="4458929" y="3315611"/>
                <a:ext cx="951271" cy="35965"/>
              </a:xfrm>
              <a:custGeom>
                <a:avLst/>
                <a:gdLst>
                  <a:gd name="connsiteX0" fmla="*/ 0 w 964449"/>
                  <a:gd name="connsiteY0" fmla="*/ 88499 h 88499"/>
                  <a:gd name="connsiteX1" fmla="*/ 41787 w 964449"/>
                  <a:gd name="connsiteY1" fmla="*/ 54086 h 88499"/>
                  <a:gd name="connsiteX2" fmla="*/ 169606 w 964449"/>
                  <a:gd name="connsiteY2" fmla="*/ 19674 h 88499"/>
                  <a:gd name="connsiteX3" fmla="*/ 425245 w 964449"/>
                  <a:gd name="connsiteY3" fmla="*/ 2467 h 88499"/>
                  <a:gd name="connsiteX4" fmla="*/ 626806 w 964449"/>
                  <a:gd name="connsiteY4" fmla="*/ 2467 h 88499"/>
                  <a:gd name="connsiteX5" fmla="*/ 784123 w 964449"/>
                  <a:gd name="connsiteY5" fmla="*/ 24590 h 88499"/>
                  <a:gd name="connsiteX6" fmla="*/ 951271 w 964449"/>
                  <a:gd name="connsiteY6" fmla="*/ 71293 h 88499"/>
                  <a:gd name="connsiteX7" fmla="*/ 941439 w 964449"/>
                  <a:gd name="connsiteY7" fmla="*/ 66377 h 88499"/>
                  <a:gd name="connsiteX0" fmla="*/ 0 w 941439"/>
                  <a:gd name="connsiteY0" fmla="*/ 88499 h 88499"/>
                  <a:gd name="connsiteX1" fmla="*/ 41787 w 941439"/>
                  <a:gd name="connsiteY1" fmla="*/ 54086 h 88499"/>
                  <a:gd name="connsiteX2" fmla="*/ 169606 w 941439"/>
                  <a:gd name="connsiteY2" fmla="*/ 19674 h 88499"/>
                  <a:gd name="connsiteX3" fmla="*/ 425245 w 941439"/>
                  <a:gd name="connsiteY3" fmla="*/ 2467 h 88499"/>
                  <a:gd name="connsiteX4" fmla="*/ 626806 w 941439"/>
                  <a:gd name="connsiteY4" fmla="*/ 2467 h 88499"/>
                  <a:gd name="connsiteX5" fmla="*/ 784123 w 941439"/>
                  <a:gd name="connsiteY5" fmla="*/ 24590 h 88499"/>
                  <a:gd name="connsiteX6" fmla="*/ 941439 w 941439"/>
                  <a:gd name="connsiteY6" fmla="*/ 66377 h 88499"/>
                  <a:gd name="connsiteX0" fmla="*/ 0 w 941439"/>
                  <a:gd name="connsiteY0" fmla="*/ 88499 h 88499"/>
                  <a:gd name="connsiteX1" fmla="*/ 54078 w 941439"/>
                  <a:gd name="connsiteY1" fmla="*/ 41796 h 88499"/>
                  <a:gd name="connsiteX2" fmla="*/ 169606 w 941439"/>
                  <a:gd name="connsiteY2" fmla="*/ 19674 h 88499"/>
                  <a:gd name="connsiteX3" fmla="*/ 425245 w 941439"/>
                  <a:gd name="connsiteY3" fmla="*/ 2467 h 88499"/>
                  <a:gd name="connsiteX4" fmla="*/ 626806 w 941439"/>
                  <a:gd name="connsiteY4" fmla="*/ 2467 h 88499"/>
                  <a:gd name="connsiteX5" fmla="*/ 784123 w 941439"/>
                  <a:gd name="connsiteY5" fmla="*/ 24590 h 88499"/>
                  <a:gd name="connsiteX6" fmla="*/ 941439 w 941439"/>
                  <a:gd name="connsiteY6" fmla="*/ 66377 h 88499"/>
                  <a:gd name="connsiteX0" fmla="*/ 0 w 948813"/>
                  <a:gd name="connsiteY0" fmla="*/ 66376 h 66377"/>
                  <a:gd name="connsiteX1" fmla="*/ 61452 w 948813"/>
                  <a:gd name="connsiteY1" fmla="*/ 41796 h 66377"/>
                  <a:gd name="connsiteX2" fmla="*/ 176980 w 948813"/>
                  <a:gd name="connsiteY2" fmla="*/ 19674 h 66377"/>
                  <a:gd name="connsiteX3" fmla="*/ 432619 w 948813"/>
                  <a:gd name="connsiteY3" fmla="*/ 2467 h 66377"/>
                  <a:gd name="connsiteX4" fmla="*/ 634180 w 948813"/>
                  <a:gd name="connsiteY4" fmla="*/ 2467 h 66377"/>
                  <a:gd name="connsiteX5" fmla="*/ 791497 w 948813"/>
                  <a:gd name="connsiteY5" fmla="*/ 24590 h 66377"/>
                  <a:gd name="connsiteX6" fmla="*/ 948813 w 948813"/>
                  <a:gd name="connsiteY6" fmla="*/ 66377 h 66377"/>
                  <a:gd name="connsiteX0" fmla="*/ 0 w 953729"/>
                  <a:gd name="connsiteY0" fmla="*/ 66376 h 66376"/>
                  <a:gd name="connsiteX1" fmla="*/ 61452 w 953729"/>
                  <a:gd name="connsiteY1" fmla="*/ 41796 h 66376"/>
                  <a:gd name="connsiteX2" fmla="*/ 176980 w 953729"/>
                  <a:gd name="connsiteY2" fmla="*/ 19674 h 66376"/>
                  <a:gd name="connsiteX3" fmla="*/ 432619 w 953729"/>
                  <a:gd name="connsiteY3" fmla="*/ 2467 h 66376"/>
                  <a:gd name="connsiteX4" fmla="*/ 634180 w 953729"/>
                  <a:gd name="connsiteY4" fmla="*/ 2467 h 66376"/>
                  <a:gd name="connsiteX5" fmla="*/ 791497 w 953729"/>
                  <a:gd name="connsiteY5" fmla="*/ 24590 h 66376"/>
                  <a:gd name="connsiteX6" fmla="*/ 953729 w 953729"/>
                  <a:gd name="connsiteY6" fmla="*/ 36880 h 66376"/>
                  <a:gd name="connsiteX0" fmla="*/ 0 w 953729"/>
                  <a:gd name="connsiteY0" fmla="*/ 65910 h 65910"/>
                  <a:gd name="connsiteX1" fmla="*/ 61452 w 953729"/>
                  <a:gd name="connsiteY1" fmla="*/ 41330 h 65910"/>
                  <a:gd name="connsiteX2" fmla="*/ 176980 w 953729"/>
                  <a:gd name="connsiteY2" fmla="*/ 19208 h 65910"/>
                  <a:gd name="connsiteX3" fmla="*/ 432619 w 953729"/>
                  <a:gd name="connsiteY3" fmla="*/ 2001 h 65910"/>
                  <a:gd name="connsiteX4" fmla="*/ 634180 w 953729"/>
                  <a:gd name="connsiteY4" fmla="*/ 2001 h 65910"/>
                  <a:gd name="connsiteX5" fmla="*/ 798871 w 953729"/>
                  <a:gd name="connsiteY5" fmla="*/ 16750 h 65910"/>
                  <a:gd name="connsiteX6" fmla="*/ 953729 w 953729"/>
                  <a:gd name="connsiteY6" fmla="*/ 36414 h 65910"/>
                  <a:gd name="connsiteX0" fmla="*/ 0 w 951271"/>
                  <a:gd name="connsiteY0" fmla="*/ 33955 h 41529"/>
                  <a:gd name="connsiteX1" fmla="*/ 58994 w 951271"/>
                  <a:gd name="connsiteY1" fmla="*/ 41330 h 41529"/>
                  <a:gd name="connsiteX2" fmla="*/ 174522 w 951271"/>
                  <a:gd name="connsiteY2" fmla="*/ 19208 h 41529"/>
                  <a:gd name="connsiteX3" fmla="*/ 430161 w 951271"/>
                  <a:gd name="connsiteY3" fmla="*/ 2001 h 41529"/>
                  <a:gd name="connsiteX4" fmla="*/ 631722 w 951271"/>
                  <a:gd name="connsiteY4" fmla="*/ 2001 h 41529"/>
                  <a:gd name="connsiteX5" fmla="*/ 796413 w 951271"/>
                  <a:gd name="connsiteY5" fmla="*/ 16750 h 41529"/>
                  <a:gd name="connsiteX6" fmla="*/ 951271 w 951271"/>
                  <a:gd name="connsiteY6" fmla="*/ 36414 h 41529"/>
                  <a:gd name="connsiteX0" fmla="*/ 0 w 951271"/>
                  <a:gd name="connsiteY0" fmla="*/ 33955 h 36414"/>
                  <a:gd name="connsiteX1" fmla="*/ 83574 w 951271"/>
                  <a:gd name="connsiteY1" fmla="*/ 21666 h 36414"/>
                  <a:gd name="connsiteX2" fmla="*/ 174522 w 951271"/>
                  <a:gd name="connsiteY2" fmla="*/ 19208 h 36414"/>
                  <a:gd name="connsiteX3" fmla="*/ 430161 w 951271"/>
                  <a:gd name="connsiteY3" fmla="*/ 2001 h 36414"/>
                  <a:gd name="connsiteX4" fmla="*/ 631722 w 951271"/>
                  <a:gd name="connsiteY4" fmla="*/ 2001 h 36414"/>
                  <a:gd name="connsiteX5" fmla="*/ 796413 w 951271"/>
                  <a:gd name="connsiteY5" fmla="*/ 16750 h 36414"/>
                  <a:gd name="connsiteX6" fmla="*/ 951271 w 951271"/>
                  <a:gd name="connsiteY6" fmla="*/ 36414 h 36414"/>
                  <a:gd name="connsiteX0" fmla="*/ 0 w 951271"/>
                  <a:gd name="connsiteY0" fmla="*/ 37704 h 40163"/>
                  <a:gd name="connsiteX1" fmla="*/ 83574 w 951271"/>
                  <a:gd name="connsiteY1" fmla="*/ 25415 h 40163"/>
                  <a:gd name="connsiteX2" fmla="*/ 238431 w 951271"/>
                  <a:gd name="connsiteY2" fmla="*/ 834 h 40163"/>
                  <a:gd name="connsiteX3" fmla="*/ 430161 w 951271"/>
                  <a:gd name="connsiteY3" fmla="*/ 5750 h 40163"/>
                  <a:gd name="connsiteX4" fmla="*/ 631722 w 951271"/>
                  <a:gd name="connsiteY4" fmla="*/ 5750 h 40163"/>
                  <a:gd name="connsiteX5" fmla="*/ 796413 w 951271"/>
                  <a:gd name="connsiteY5" fmla="*/ 20499 h 40163"/>
                  <a:gd name="connsiteX6" fmla="*/ 951271 w 951271"/>
                  <a:gd name="connsiteY6" fmla="*/ 40163 h 40163"/>
                  <a:gd name="connsiteX0" fmla="*/ 0 w 951271"/>
                  <a:gd name="connsiteY0" fmla="*/ 33506 h 35965"/>
                  <a:gd name="connsiteX1" fmla="*/ 83574 w 951271"/>
                  <a:gd name="connsiteY1" fmla="*/ 21217 h 35965"/>
                  <a:gd name="connsiteX2" fmla="*/ 250722 w 951271"/>
                  <a:gd name="connsiteY2" fmla="*/ 11384 h 35965"/>
                  <a:gd name="connsiteX3" fmla="*/ 430161 w 951271"/>
                  <a:gd name="connsiteY3" fmla="*/ 1552 h 35965"/>
                  <a:gd name="connsiteX4" fmla="*/ 631722 w 951271"/>
                  <a:gd name="connsiteY4" fmla="*/ 1552 h 35965"/>
                  <a:gd name="connsiteX5" fmla="*/ 796413 w 951271"/>
                  <a:gd name="connsiteY5" fmla="*/ 16301 h 35965"/>
                  <a:gd name="connsiteX6" fmla="*/ 951271 w 951271"/>
                  <a:gd name="connsiteY6" fmla="*/ 35965 h 3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1271" h="35965">
                    <a:moveTo>
                      <a:pt x="0" y="33506"/>
                    </a:moveTo>
                    <a:cubicBezTo>
                      <a:pt x="6759" y="22035"/>
                      <a:pt x="41787" y="24904"/>
                      <a:pt x="83574" y="21217"/>
                    </a:cubicBezTo>
                    <a:cubicBezTo>
                      <a:pt x="125361" y="17530"/>
                      <a:pt x="192958" y="14661"/>
                      <a:pt x="250722" y="11384"/>
                    </a:cubicBezTo>
                    <a:cubicBezTo>
                      <a:pt x="308486" y="8107"/>
                      <a:pt x="366661" y="3191"/>
                      <a:pt x="430161" y="1552"/>
                    </a:cubicBezTo>
                    <a:cubicBezTo>
                      <a:pt x="493661" y="-87"/>
                      <a:pt x="570680" y="-906"/>
                      <a:pt x="631722" y="1552"/>
                    </a:cubicBezTo>
                    <a:cubicBezTo>
                      <a:pt x="692764" y="4010"/>
                      <a:pt x="743155" y="10566"/>
                      <a:pt x="796413" y="16301"/>
                    </a:cubicBezTo>
                    <a:cubicBezTo>
                      <a:pt x="849671" y="22037"/>
                      <a:pt x="918497" y="27260"/>
                      <a:pt x="951271" y="35965"/>
                    </a:cubicBezTo>
                  </a:path>
                </a:pathLst>
              </a:custGeom>
              <a:noFill/>
              <a:ln w="31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cxnSp>
          <p:nvCxnSpPr>
            <p:cNvPr id="48" name="Pravoúhlá spojnice 47"/>
            <p:cNvCxnSpPr/>
            <p:nvPr/>
          </p:nvCxnSpPr>
          <p:spPr bwMode="auto">
            <a:xfrm rot="16200000" flipH="1">
              <a:off x="2677937" y="2547245"/>
              <a:ext cx="342900" cy="104775"/>
            </a:xfrm>
            <a:prstGeom prst="bentConnector3">
              <a:avLst/>
            </a:prstGeom>
            <a:solidFill>
              <a:schemeClr val="accent1"/>
            </a:solidFill>
            <a:ln w="2857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Pravoúhlá spojnice 51"/>
            <p:cNvCxnSpPr/>
            <p:nvPr/>
          </p:nvCxnSpPr>
          <p:spPr bwMode="auto">
            <a:xfrm>
              <a:off x="3066158" y="2200537"/>
              <a:ext cx="409575" cy="85725"/>
            </a:xfrm>
            <a:prstGeom prst="bentConnector3">
              <a:avLst/>
            </a:prstGeom>
            <a:solidFill>
              <a:schemeClr val="accent1"/>
            </a:solidFill>
            <a:ln w="2857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Pravoúhlá spojnice 52"/>
            <p:cNvCxnSpPr/>
            <p:nvPr/>
          </p:nvCxnSpPr>
          <p:spPr bwMode="auto">
            <a:xfrm rot="16200000" flipH="1">
              <a:off x="1175461" y="2270009"/>
              <a:ext cx="342900" cy="104775"/>
            </a:xfrm>
            <a:prstGeom prst="bentConnector3">
              <a:avLst/>
            </a:prstGeom>
            <a:solidFill>
              <a:schemeClr val="accent1"/>
            </a:solidFill>
            <a:ln w="2857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4" name="Text Box 40"/>
          <p:cNvSpPr txBox="1">
            <a:spLocks noChangeArrowheads="1"/>
          </p:cNvSpPr>
          <p:nvPr/>
        </p:nvSpPr>
        <p:spPr bwMode="auto">
          <a:xfrm>
            <a:off x="789604" y="1164500"/>
            <a:ext cx="9252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INTIMA</a:t>
            </a:r>
          </a:p>
        </p:txBody>
      </p:sp>
      <p:sp>
        <p:nvSpPr>
          <p:cNvPr id="55" name="Text Box 41"/>
          <p:cNvSpPr txBox="1">
            <a:spLocks noChangeArrowheads="1"/>
          </p:cNvSpPr>
          <p:nvPr/>
        </p:nvSpPr>
        <p:spPr bwMode="auto">
          <a:xfrm>
            <a:off x="791857" y="1593585"/>
            <a:ext cx="8563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</a:p>
        </p:txBody>
      </p:sp>
      <p:sp>
        <p:nvSpPr>
          <p:cNvPr id="56" name="Text Box 42"/>
          <p:cNvSpPr txBox="1">
            <a:spLocks noChangeArrowheads="1"/>
          </p:cNvSpPr>
          <p:nvPr/>
        </p:nvSpPr>
        <p:spPr bwMode="auto">
          <a:xfrm>
            <a:off x="334812" y="2091073"/>
            <a:ext cx="14350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ADVENTITIA</a:t>
            </a:r>
          </a:p>
        </p:txBody>
      </p:sp>
      <p:sp>
        <p:nvSpPr>
          <p:cNvPr id="58" name="Text Box 43"/>
          <p:cNvSpPr txBox="1">
            <a:spLocks noChangeArrowheads="1"/>
          </p:cNvSpPr>
          <p:nvPr/>
        </p:nvSpPr>
        <p:spPr bwMode="auto">
          <a:xfrm>
            <a:off x="87161" y="2584830"/>
            <a:ext cx="527541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 + ADVENTITA -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responsible for arterial stiffness</a:t>
            </a:r>
          </a:p>
          <a:p>
            <a:pPr>
              <a:defRPr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 Box 14"/>
          <p:cNvSpPr txBox="1">
            <a:spLocks noChangeArrowheads="1"/>
          </p:cNvSpPr>
          <p:nvPr/>
        </p:nvSpPr>
        <p:spPr bwMode="auto">
          <a:xfrm>
            <a:off x="0" y="3042653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Stiffness is ability to resist distension when 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 is applied to it.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 Box 5"/>
          <p:cNvSpPr txBox="1">
            <a:spLocks noChangeArrowheads="1"/>
          </p:cNvSpPr>
          <p:nvPr/>
        </p:nvSpPr>
        <p:spPr bwMode="auto">
          <a:xfrm>
            <a:off x="6340146" y="1172157"/>
            <a:ext cx="14221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ovéPole 95"/>
              <p:cNvSpPr txBox="1"/>
              <p:nvPr/>
            </p:nvSpPr>
            <p:spPr>
              <a:xfrm>
                <a:off x="6457902" y="1783051"/>
                <a:ext cx="1186672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C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 baseline="-25000" smtClean="0">
                              <a:latin typeface="Cambria Math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V</m:t>
                          </m:r>
                        </m:num>
                        <m:den>
                          <m:r>
                            <a:rPr lang="cs-CZ" i="1" baseline="-25000">
                              <a:latin typeface="Cambria Math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P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6" name="TextovéPole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02" y="1783051"/>
                <a:ext cx="1186672" cy="781368"/>
              </a:xfrm>
              <a:prstGeom prst="rect">
                <a:avLst/>
              </a:prstGeom>
              <a:blipFill rotWithShape="1">
                <a:blip r:embed="rId3"/>
                <a:stretch>
                  <a:fillRect b="-108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ovéPole 67"/>
          <p:cNvSpPr txBox="1"/>
          <p:nvPr/>
        </p:nvSpPr>
        <p:spPr>
          <a:xfrm>
            <a:off x="2498594" y="138564"/>
            <a:ext cx="7049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COMPLIANCE</a:t>
            </a:r>
            <a:endParaRPr lang="cs-CZ" dirty="0"/>
          </a:p>
        </p:txBody>
      </p:sp>
      <p:pic>
        <p:nvPicPr>
          <p:cNvPr id="69" name="Obrázek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74" y="3360653"/>
            <a:ext cx="4667250" cy="334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91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</a:t>
            </a:fld>
            <a:endParaRPr lang="cs-CZ" altLang="cs-CZ" dirty="0"/>
          </a:p>
        </p:txBody>
      </p:sp>
      <p:sp>
        <p:nvSpPr>
          <p:cNvPr id="68" name="TextovéPole 67"/>
          <p:cNvSpPr txBox="1"/>
          <p:nvPr/>
        </p:nvSpPr>
        <p:spPr>
          <a:xfrm>
            <a:off x="2498594" y="138564"/>
            <a:ext cx="7049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COMPLIANCE</a:t>
            </a:r>
            <a:endParaRPr lang="cs-CZ" dirty="0"/>
          </a:p>
        </p:txBody>
      </p:sp>
      <p:grpSp>
        <p:nvGrpSpPr>
          <p:cNvPr id="59" name="Skupina 58"/>
          <p:cNvGrpSpPr/>
          <p:nvPr/>
        </p:nvGrpSpPr>
        <p:grpSpPr>
          <a:xfrm>
            <a:off x="2906107" y="2117367"/>
            <a:ext cx="2978590" cy="2915216"/>
            <a:chOff x="1828800" y="1539089"/>
            <a:chExt cx="2978590" cy="2915216"/>
          </a:xfrm>
        </p:grpSpPr>
        <p:sp>
          <p:nvSpPr>
            <p:cNvPr id="60" name="Ovál 59"/>
            <p:cNvSpPr/>
            <p:nvPr/>
          </p:nvSpPr>
          <p:spPr bwMode="auto">
            <a:xfrm>
              <a:off x="1828800" y="1539089"/>
              <a:ext cx="2978590" cy="29152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1" name="Ovál 60"/>
            <p:cNvSpPr/>
            <p:nvPr/>
          </p:nvSpPr>
          <p:spPr bwMode="auto">
            <a:xfrm>
              <a:off x="2013935" y="1729113"/>
              <a:ext cx="2587213" cy="2532167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2" name="Ovál 61"/>
            <p:cNvSpPr/>
            <p:nvPr/>
          </p:nvSpPr>
          <p:spPr bwMode="auto">
            <a:xfrm>
              <a:off x="2481937" y="2187125"/>
              <a:ext cx="1648207" cy="161314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3" name="Ovál 62"/>
            <p:cNvSpPr/>
            <p:nvPr/>
          </p:nvSpPr>
          <p:spPr bwMode="auto">
            <a:xfrm>
              <a:off x="2615574" y="2326942"/>
              <a:ext cx="1377931" cy="134861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4" name="Ovál 63"/>
            <p:cNvSpPr/>
            <p:nvPr/>
          </p:nvSpPr>
          <p:spPr bwMode="auto">
            <a:xfrm>
              <a:off x="2676706" y="2386741"/>
              <a:ext cx="1252665" cy="122601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65" name="TextovéPole 64"/>
          <p:cNvSpPr txBox="1"/>
          <p:nvPr/>
        </p:nvSpPr>
        <p:spPr>
          <a:xfrm>
            <a:off x="27162" y="2008724"/>
            <a:ext cx="306408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Endothelial</a:t>
            </a:r>
            <a:r>
              <a:rPr lang="cs-CZ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cells</a:t>
            </a:r>
            <a:r>
              <a:rPr lang="cs-CZ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endothelial</a:t>
            </a:r>
            <a:r>
              <a:rPr lang="cs-CZ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dysfunction</a:t>
            </a:r>
            <a:endParaRPr lang="cs-CZ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↑ permeability</a:t>
            </a:r>
          </a:p>
        </p:txBody>
      </p:sp>
      <p:sp>
        <p:nvSpPr>
          <p:cNvPr id="66" name="TextovéPole 65"/>
          <p:cNvSpPr txBox="1"/>
          <p:nvPr/>
        </p:nvSpPr>
        <p:spPr>
          <a:xfrm>
            <a:off x="217303" y="3905433"/>
            <a:ext cx="2571184" cy="1169551"/>
          </a:xfrm>
          <a:prstGeom prst="rect">
            <a:avLst/>
          </a:prstGeom>
          <a:solidFill>
            <a:srgbClr val="C00000"/>
          </a:solidFill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Intima: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↑ </a:t>
            </a:r>
            <a:r>
              <a:rPr lang="cs-CZ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collagen</a:t>
            </a:r>
            <a:endParaRPr lang="cs-CZ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↓ elastin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↑ AGE</a:t>
            </a:r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`s</a:t>
            </a:r>
            <a:r>
              <a:rPr lang="cs-CZ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TGF-</a:t>
            </a:r>
            <a:r>
              <a:rPr lang="el-GR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β</a:t>
            </a:r>
            <a:r>
              <a:rPr lang="cs-CZ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VSMC</a:t>
            </a:r>
            <a:endParaRPr lang="cs-CZ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7" name="TextovéPole 66"/>
          <p:cNvSpPr txBox="1"/>
          <p:nvPr/>
        </p:nvSpPr>
        <p:spPr>
          <a:xfrm>
            <a:off x="6263509" y="2008724"/>
            <a:ext cx="2571184" cy="1169551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↑ </a:t>
            </a:r>
            <a:r>
              <a:rPr lang="cs-CZ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collagen</a:t>
            </a:r>
            <a:endParaRPr lang="cs-CZ" sz="1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↓ elastin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↑ AGE</a:t>
            </a:r>
            <a:r>
              <a:rPr lang="en-US" sz="16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`s</a:t>
            </a:r>
            <a:r>
              <a:rPr lang="cs-CZ" sz="16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MMP, VSMC</a:t>
            </a:r>
            <a:endParaRPr lang="cs-CZ" sz="1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TextovéPole 69"/>
          <p:cNvSpPr txBox="1"/>
          <p:nvPr/>
        </p:nvSpPr>
        <p:spPr>
          <a:xfrm>
            <a:off x="6263509" y="4191029"/>
            <a:ext cx="1794075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Adventicia</a:t>
            </a:r>
            <a:r>
              <a:rPr lang="cs-CZ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↑ </a:t>
            </a:r>
            <a:r>
              <a:rPr lang="cs-CZ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collagen</a:t>
            </a:r>
            <a:endParaRPr lang="cs-CZ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fibroblasts</a:t>
            </a:r>
            <a:endParaRPr lang="cs-CZ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1" name="Přímá spojnice se šipkou 70"/>
          <p:cNvCxnSpPr>
            <a:stCxn id="65" idx="3"/>
          </p:cNvCxnSpPr>
          <p:nvPr/>
        </p:nvCxnSpPr>
        <p:spPr bwMode="auto">
          <a:xfrm>
            <a:off x="3091242" y="2470389"/>
            <a:ext cx="680877" cy="9597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Přímá spojnice se šipkou 71"/>
          <p:cNvCxnSpPr>
            <a:stCxn id="67" idx="1"/>
          </p:cNvCxnSpPr>
          <p:nvPr/>
        </p:nvCxnSpPr>
        <p:spPr bwMode="auto">
          <a:xfrm flipH="1">
            <a:off x="5372190" y="2593500"/>
            <a:ext cx="891319" cy="6932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Přímá spojnice se šipkou 72"/>
          <p:cNvCxnSpPr>
            <a:stCxn id="70" idx="1"/>
          </p:cNvCxnSpPr>
          <p:nvPr/>
        </p:nvCxnSpPr>
        <p:spPr bwMode="auto">
          <a:xfrm flipH="1" flipV="1">
            <a:off x="5424491" y="4490208"/>
            <a:ext cx="839018" cy="1624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Obdélník 73"/>
          <p:cNvSpPr/>
          <p:nvPr/>
        </p:nvSpPr>
        <p:spPr bwMode="auto">
          <a:xfrm rot="19947843">
            <a:off x="3624189" y="3830537"/>
            <a:ext cx="195997" cy="7489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75" name="Přímá spojnice se šipkou 74"/>
          <p:cNvCxnSpPr>
            <a:stCxn id="66" idx="3"/>
            <a:endCxn id="74" idx="1"/>
          </p:cNvCxnSpPr>
          <p:nvPr/>
        </p:nvCxnSpPr>
        <p:spPr bwMode="auto">
          <a:xfrm flipV="1">
            <a:off x="2788487" y="3913290"/>
            <a:ext cx="846803" cy="5769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ovéPole 2"/>
          <p:cNvSpPr txBox="1"/>
          <p:nvPr/>
        </p:nvSpPr>
        <p:spPr>
          <a:xfrm>
            <a:off x="3080570" y="5921406"/>
            <a:ext cx="2788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Extrinsic</a:t>
            </a:r>
            <a:r>
              <a:rPr lang="cs-CZ" dirty="0"/>
              <a:t> </a:t>
            </a:r>
            <a:r>
              <a:rPr lang="en-US" dirty="0"/>
              <a:t>influences</a:t>
            </a:r>
          </a:p>
        </p:txBody>
      </p:sp>
      <p:cxnSp>
        <p:nvCxnSpPr>
          <p:cNvPr id="76" name="Přímá spojnice se šipkou 75"/>
          <p:cNvCxnSpPr>
            <a:stCxn id="3" idx="0"/>
          </p:cNvCxnSpPr>
          <p:nvPr/>
        </p:nvCxnSpPr>
        <p:spPr bwMode="auto">
          <a:xfrm flipH="1" flipV="1">
            <a:off x="4380346" y="3789473"/>
            <a:ext cx="94618" cy="213193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09293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4</a:t>
            </a:fld>
            <a:endParaRPr lang="cs-CZ" altLang="cs-CZ" dirty="0"/>
          </a:p>
        </p:txBody>
      </p:sp>
      <p:sp>
        <p:nvSpPr>
          <p:cNvPr id="68" name="TextovéPole 67"/>
          <p:cNvSpPr txBox="1"/>
          <p:nvPr/>
        </p:nvSpPr>
        <p:spPr>
          <a:xfrm>
            <a:off x="1828816" y="103052"/>
            <a:ext cx="6019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THE </a:t>
            </a:r>
          </a:p>
          <a:p>
            <a:pPr algn="ctr"/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COMPLIANCE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321238" y="1504195"/>
            <a:ext cx="8403662" cy="4023360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Indirect</a:t>
            </a:r>
            <a:r>
              <a:rPr lang="cs-CZ" dirty="0"/>
              <a:t> </a:t>
            </a:r>
            <a:r>
              <a:rPr lang="cs-CZ" dirty="0" err="1"/>
              <a:t>ways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Ultrasound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Sphygmography</a:t>
            </a:r>
            <a:r>
              <a:rPr lang="cs-CZ" dirty="0"/>
              <a:t> (PWV a PWA)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CAVI </a:t>
            </a:r>
            <a:r>
              <a:rPr lang="cs-CZ" dirty="0" err="1"/>
              <a:t>measurement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Bioimpedance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5746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5</a:t>
            </a:fld>
            <a:endParaRPr lang="cs-CZ" altLang="cs-CZ" dirty="0"/>
          </a:p>
        </p:txBody>
      </p:sp>
      <p:sp>
        <p:nvSpPr>
          <p:cNvPr id="68" name="TextovéPole 67"/>
          <p:cNvSpPr txBox="1"/>
          <p:nvPr/>
        </p:nvSpPr>
        <p:spPr>
          <a:xfrm>
            <a:off x="1801943" y="138564"/>
            <a:ext cx="7934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ULTRASOUND MEASUREMENT</a:t>
            </a:r>
            <a:endParaRPr lang="cs-CZ" dirty="0"/>
          </a:p>
        </p:txBody>
      </p:sp>
      <p:sp>
        <p:nvSpPr>
          <p:cNvPr id="32" name="Zástupný symbol pro číslo snímku 4"/>
          <p:cNvSpPr txBox="1">
            <a:spLocks/>
          </p:cNvSpPr>
          <p:nvPr/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fld id="{7E028F59-B1F6-4801-94DB-4C8B6157CAC0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239690" y="1198485"/>
            <a:ext cx="5433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Intima Media </a:t>
            </a:r>
            <a:r>
              <a:rPr lang="cs-CZ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Thickness</a:t>
            </a:r>
            <a:r>
              <a:rPr lang="cs-CZ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(IMT)</a:t>
            </a:r>
          </a:p>
        </p:txBody>
      </p:sp>
      <p:pic>
        <p:nvPicPr>
          <p:cNvPr id="34" name="Obrázek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9" t="9256" r="3979" b="11617"/>
          <a:stretch/>
        </p:blipFill>
        <p:spPr>
          <a:xfrm>
            <a:off x="531598" y="1846550"/>
            <a:ext cx="2309245" cy="2067861"/>
          </a:xfrm>
          <a:prstGeom prst="rect">
            <a:avLst/>
          </a:prstGeom>
        </p:spPr>
      </p:pic>
      <p:pic>
        <p:nvPicPr>
          <p:cNvPr id="35" name="Obrázek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008" y="1801548"/>
            <a:ext cx="3003439" cy="2131033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" t="5251" r="18588" b="5251"/>
          <a:stretch/>
        </p:blipFill>
        <p:spPr>
          <a:xfrm>
            <a:off x="5078008" y="4074844"/>
            <a:ext cx="2920773" cy="2486366"/>
          </a:xfrm>
          <a:prstGeom prst="rect">
            <a:avLst/>
          </a:prstGeom>
        </p:spPr>
      </p:pic>
      <p:grpSp>
        <p:nvGrpSpPr>
          <p:cNvPr id="37" name="Skupina 36"/>
          <p:cNvGrpSpPr/>
          <p:nvPr/>
        </p:nvGrpSpPr>
        <p:grpSpPr>
          <a:xfrm>
            <a:off x="549354" y="4078696"/>
            <a:ext cx="2346259" cy="2664666"/>
            <a:chOff x="584866" y="4185232"/>
            <a:chExt cx="2346259" cy="2664666"/>
          </a:xfrm>
        </p:grpSpPr>
        <p:pic>
          <p:nvPicPr>
            <p:cNvPr id="38" name="Obrázek 3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51"/>
            <a:stretch/>
          </p:blipFill>
          <p:spPr>
            <a:xfrm>
              <a:off x="584866" y="4341199"/>
              <a:ext cx="2309245" cy="2508699"/>
            </a:xfrm>
            <a:prstGeom prst="rect">
              <a:avLst/>
            </a:prstGeom>
          </p:spPr>
        </p:pic>
        <p:sp>
          <p:nvSpPr>
            <p:cNvPr id="39" name="TextovéPole 38"/>
            <p:cNvSpPr txBox="1"/>
            <p:nvPr/>
          </p:nvSpPr>
          <p:spPr>
            <a:xfrm>
              <a:off x="674689" y="4192636"/>
              <a:ext cx="4882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věk</a:t>
              </a:r>
              <a:endPara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1475182" y="4185232"/>
              <a:ext cx="8241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IMT</a:t>
              </a:r>
              <a:r>
                <a:rPr lang="cs-CZ" sz="800" baseline="-25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</a:t>
              </a:r>
              <a:r>
                <a:rPr lang="cs-CZ" sz="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(mm)</a:t>
              </a:r>
              <a:endPara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2106994" y="4186706"/>
              <a:ext cx="8241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IMT</a:t>
              </a:r>
              <a:r>
                <a:rPr lang="cs-CZ" sz="800" baseline="-25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lang="cs-CZ" sz="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(mm)</a:t>
              </a:r>
              <a:endPara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0804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6</a:t>
            </a:fld>
            <a:endParaRPr lang="cs-CZ" altLang="cs-CZ" dirty="0"/>
          </a:p>
        </p:txBody>
      </p:sp>
      <p:sp>
        <p:nvSpPr>
          <p:cNvPr id="68" name="TextovéPole 67"/>
          <p:cNvSpPr txBox="1"/>
          <p:nvPr/>
        </p:nvSpPr>
        <p:spPr>
          <a:xfrm>
            <a:off x="1801943" y="138564"/>
            <a:ext cx="7934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ULTRASOUND MEASUREMENT</a:t>
            </a:r>
            <a:endParaRPr lang="cs-CZ" dirty="0"/>
          </a:p>
        </p:txBody>
      </p:sp>
      <p:sp>
        <p:nvSpPr>
          <p:cNvPr id="32" name="Zástupný symbol pro číslo snímku 4"/>
          <p:cNvSpPr txBox="1">
            <a:spLocks/>
          </p:cNvSpPr>
          <p:nvPr/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fld id="{7E028F59-B1F6-4801-94DB-4C8B6157CAC0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14" name="Zástupný symbol pro číslo snímku 4"/>
          <p:cNvSpPr txBox="1">
            <a:spLocks/>
          </p:cNvSpPr>
          <p:nvPr/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fld id="{7E028F59-B1F6-4801-94DB-4C8B6157CAC0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0" t="19542"/>
          <a:stretch/>
        </p:blipFill>
        <p:spPr>
          <a:xfrm>
            <a:off x="6204570" y="4651911"/>
            <a:ext cx="2432602" cy="218071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92" y="2627801"/>
            <a:ext cx="5436797" cy="3894106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213056" y="1047559"/>
            <a:ext cx="5433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β</a:t>
            </a:r>
            <a:r>
              <a:rPr lang="cs-CZ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index </a:t>
            </a:r>
            <a:r>
              <a:rPr lang="cs-CZ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measurement</a:t>
            </a:r>
            <a:endParaRPr lang="cs-CZ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1453" r="54101"/>
          <a:stretch/>
        </p:blipFill>
        <p:spPr>
          <a:xfrm>
            <a:off x="6082000" y="2556777"/>
            <a:ext cx="2466392" cy="212893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5" r="35892" b="78535"/>
          <a:stretch/>
        </p:blipFill>
        <p:spPr>
          <a:xfrm>
            <a:off x="2635747" y="1462421"/>
            <a:ext cx="3568823" cy="96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33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7</a:t>
            </a:fld>
            <a:endParaRPr lang="cs-CZ" alt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707063" y="138564"/>
            <a:ext cx="589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CAVI MEASUREMENT</a:t>
            </a:r>
            <a:endParaRPr lang="cs-CZ" dirty="0"/>
          </a:p>
        </p:txBody>
      </p:sp>
      <p:sp>
        <p:nvSpPr>
          <p:cNvPr id="8" name="Zástupný symbol pro číslo snímku 4"/>
          <p:cNvSpPr txBox="1">
            <a:spLocks/>
          </p:cNvSpPr>
          <p:nvPr/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fld id="{7E028F59-B1F6-4801-94DB-4C8B6157CAC0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0DA39F9-B447-4410-A84F-588741391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7" y="1090414"/>
            <a:ext cx="4618773" cy="346408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3583347-FB72-44B0-B7E5-67A9C382D2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343" y="2441359"/>
            <a:ext cx="4128009" cy="430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35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8</a:t>
            </a:fld>
            <a:endParaRPr lang="cs-CZ" alt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707063" y="138564"/>
            <a:ext cx="589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CAVI MEASUREMENT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7173"/>
            <a:ext cx="9144000" cy="355408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37" y="4617163"/>
            <a:ext cx="4791075" cy="174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46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9</a:t>
            </a:fld>
            <a:endParaRPr lang="cs-CZ" altLang="cs-CZ" dirty="0"/>
          </a:p>
        </p:txBody>
      </p:sp>
      <p:sp>
        <p:nvSpPr>
          <p:cNvPr id="68" name="TextovéPole 67"/>
          <p:cNvSpPr txBox="1"/>
          <p:nvPr/>
        </p:nvSpPr>
        <p:spPr>
          <a:xfrm>
            <a:off x="2686545" y="138564"/>
            <a:ext cx="7049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MEASUREMENT</a:t>
            </a:r>
            <a:endParaRPr lang="cs-CZ" dirty="0"/>
          </a:p>
        </p:txBody>
      </p:sp>
      <p:pic>
        <p:nvPicPr>
          <p:cNvPr id="32" name="Obrázek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19" y="1257319"/>
            <a:ext cx="6552051" cy="358453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CDBD428D-B21D-4AE3-97BC-D1500E9C8BDB}"/>
              </a:ext>
            </a:extLst>
          </p:cNvPr>
          <p:cNvSpPr/>
          <p:nvPr/>
        </p:nvSpPr>
        <p:spPr>
          <a:xfrm>
            <a:off x="1794804" y="5406644"/>
            <a:ext cx="8833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</a:rPr>
              <a:t>A highly compliant aorta has a relatively low PWV (&lt; </a:t>
            </a:r>
            <a:r>
              <a:rPr lang="en-US" sz="1800" b="1" dirty="0">
                <a:latin typeface="Arial" panose="020B0604020202020204" pitchFamily="34" charset="0"/>
              </a:rPr>
              <a:t>6 m/s)</a:t>
            </a:r>
            <a:endParaRPr lang="cs-CZ" sz="1800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246FEDC9-4756-4215-8919-3A71CE543D4A}"/>
              </a:ext>
            </a:extLst>
          </p:cNvPr>
          <p:cNvSpPr/>
          <p:nvPr/>
        </p:nvSpPr>
        <p:spPr>
          <a:xfrm>
            <a:off x="1607771" y="3991910"/>
            <a:ext cx="3860341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</a:rPr>
              <a:t>PWV = distance (m) / transit time (s)</a:t>
            </a:r>
            <a:endParaRPr lang="cs-CZ" sz="1600" b="1" dirty="0">
              <a:latin typeface="Arial" panose="020B0604020202020204" pitchFamily="34" charset="0"/>
            </a:endParaRPr>
          </a:p>
          <a:p>
            <a:r>
              <a:rPr lang="cs-CZ" sz="1600" b="1" dirty="0">
                <a:latin typeface="Arial" panose="020B0604020202020204" pitchFamily="34" charset="0"/>
              </a:rPr>
              <a:t>transit </a:t>
            </a:r>
            <a:r>
              <a:rPr lang="cs-CZ" sz="1600" b="1" dirty="0" err="1">
                <a:latin typeface="Arial" panose="020B0604020202020204" pitchFamily="34" charset="0"/>
              </a:rPr>
              <a:t>time</a:t>
            </a:r>
            <a:r>
              <a:rPr lang="cs-CZ" sz="1600" b="1" dirty="0">
                <a:latin typeface="Arial" panose="020B0604020202020204" pitchFamily="34" charset="0"/>
              </a:rPr>
              <a:t> = t2 – t1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103153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128602d4-8a3c-4050-bd1f-71ef8cdbe36a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ed_sablona_4×3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med_sablona_4×3_cz</Template>
  <TotalTime>1507</TotalTime>
  <Words>355</Words>
  <Application>Microsoft Office PowerPoint</Application>
  <PresentationFormat>Předvádění na obrazovce (4:3)</PresentationFormat>
  <Paragraphs>99</Paragraphs>
  <Slides>16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Cambria Math</vt:lpstr>
      <vt:lpstr>Open Sans</vt:lpstr>
      <vt:lpstr>Tahoma</vt:lpstr>
      <vt:lpstr>Times New Roman</vt:lpstr>
      <vt:lpstr>Wingdings</vt:lpstr>
      <vt:lpstr>med_sablona_4×3_cz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PULSE WAVE</vt:lpstr>
      <vt:lpstr>PULSE WAVE</vt:lpstr>
      <vt:lpstr>PULSE WAVE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Ksenia</dc:creator>
  <cp:lastModifiedBy>Ksenia Budinskaya</cp:lastModifiedBy>
  <cp:revision>73</cp:revision>
  <cp:lastPrinted>1601-01-01T00:00:00Z</cp:lastPrinted>
  <dcterms:created xsi:type="dcterms:W3CDTF">2016-03-29T08:30:51Z</dcterms:created>
  <dcterms:modified xsi:type="dcterms:W3CDTF">2021-02-04T09:01:04Z</dcterms:modified>
</cp:coreProperties>
</file>