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484" r:id="rId6"/>
    <p:sldId id="257" r:id="rId7"/>
    <p:sldId id="258" r:id="rId8"/>
    <p:sldId id="259" r:id="rId9"/>
    <p:sldId id="268" r:id="rId10"/>
    <p:sldId id="470" r:id="rId11"/>
    <p:sldId id="260" r:id="rId12"/>
    <p:sldId id="262" r:id="rId13"/>
    <p:sldId id="263" r:id="rId14"/>
    <p:sldId id="471" r:id="rId15"/>
    <p:sldId id="265" r:id="rId16"/>
    <p:sldId id="266" r:id="rId17"/>
    <p:sldId id="267" r:id="rId18"/>
    <p:sldId id="472" r:id="rId19"/>
    <p:sldId id="473" r:id="rId20"/>
    <p:sldId id="485" r:id="rId21"/>
    <p:sldId id="486" r:id="rId22"/>
    <p:sldId id="482" r:id="rId23"/>
    <p:sldId id="488" r:id="rId24"/>
    <p:sldId id="489" r:id="rId25"/>
    <p:sldId id="494" r:id="rId26"/>
    <p:sldId id="475" r:id="rId27"/>
    <p:sldId id="476" r:id="rId28"/>
    <p:sldId id="477" r:id="rId29"/>
    <p:sldId id="478" r:id="rId30"/>
    <p:sldId id="480" r:id="rId31"/>
    <p:sldId id="481" r:id="rId32"/>
    <p:sldId id="493" r:id="rId33"/>
    <p:sldId id="491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0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6C7C0-770E-46D2-8F2D-5EBCC5CC64A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894A896-018F-467C-AEF2-375B1F4C571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Systém ochrany zdraví </a:t>
          </a:r>
          <a:endParaRPr lang="en-US" dirty="0"/>
        </a:p>
      </dgm:t>
    </dgm:pt>
    <dgm:pt modelId="{E0D49513-14A4-4D2A-BCFD-D3D5381D25FC}" type="parTrans" cxnId="{48F78CE9-AEA4-4153-8771-A2967B6B2DE0}">
      <dgm:prSet/>
      <dgm:spPr/>
      <dgm:t>
        <a:bodyPr/>
        <a:lstStyle/>
        <a:p>
          <a:endParaRPr lang="en-US"/>
        </a:p>
      </dgm:t>
    </dgm:pt>
    <dgm:pt modelId="{5C3D37B7-198C-4167-B0A2-8BAB9483E96A}" type="sibTrans" cxnId="{48F78CE9-AEA4-4153-8771-A2967B6B2DE0}">
      <dgm:prSet/>
      <dgm:spPr/>
      <dgm:t>
        <a:bodyPr/>
        <a:lstStyle/>
        <a:p>
          <a:endParaRPr lang="en-US"/>
        </a:p>
      </dgm:t>
    </dgm:pt>
    <dgm:pt modelId="{05C19F0A-8CB9-4A6B-9415-D697EFC68B2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Organizace a organizované činnosti, jejichž cíl je podpořit, ochránit nebo udržet zdraví (WHO)</a:t>
          </a:r>
          <a:r>
            <a:rPr lang="en-US" dirty="0"/>
            <a:t>.</a:t>
          </a:r>
          <a:r>
            <a:rPr lang="cs-CZ" dirty="0"/>
            <a:t> </a:t>
          </a:r>
          <a:endParaRPr lang="en-US" dirty="0"/>
        </a:p>
      </dgm:t>
    </dgm:pt>
    <dgm:pt modelId="{001B139D-1BA8-4000-84D1-B81E0D69BC36}" type="parTrans" cxnId="{70AAE8C0-940D-4A07-A17C-CC21D95BE21F}">
      <dgm:prSet/>
      <dgm:spPr/>
      <dgm:t>
        <a:bodyPr/>
        <a:lstStyle/>
        <a:p>
          <a:endParaRPr lang="en-US"/>
        </a:p>
      </dgm:t>
    </dgm:pt>
    <dgm:pt modelId="{750FF08F-3BEE-425A-AF91-6A71EF0503E4}" type="sibTrans" cxnId="{70AAE8C0-940D-4A07-A17C-CC21D95BE21F}">
      <dgm:prSet/>
      <dgm:spPr/>
      <dgm:t>
        <a:bodyPr/>
        <a:lstStyle/>
        <a:p>
          <a:endParaRPr lang="en-US"/>
        </a:p>
      </dgm:t>
    </dgm:pt>
    <dgm:pt modelId="{A406D4A7-26F8-4A58-BF85-AE05B587CE6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Snaha o ovlivnění </a:t>
          </a:r>
          <a:r>
            <a:rPr lang="cs-CZ" b="1" dirty="0"/>
            <a:t>determinant zdraví </a:t>
          </a:r>
          <a:r>
            <a:rPr lang="cs-CZ" dirty="0"/>
            <a:t>a činnosti s přímým dopadem na </a:t>
          </a:r>
          <a:r>
            <a:rPr lang="cs-CZ" dirty="0" err="1"/>
            <a:t>zraví</a:t>
          </a:r>
          <a:endParaRPr lang="en-US" dirty="0"/>
        </a:p>
      </dgm:t>
    </dgm:pt>
    <dgm:pt modelId="{B6EB0F0C-C418-4F8C-9045-F26A2E202234}" type="parTrans" cxnId="{8F614568-3E2E-4CF7-B931-6196E2C3BB65}">
      <dgm:prSet/>
      <dgm:spPr/>
      <dgm:t>
        <a:bodyPr/>
        <a:lstStyle/>
        <a:p>
          <a:endParaRPr lang="en-US"/>
        </a:p>
      </dgm:t>
    </dgm:pt>
    <dgm:pt modelId="{1DA45570-81D3-49BE-81B0-8DADE33406C3}" type="sibTrans" cxnId="{8F614568-3E2E-4CF7-B931-6196E2C3BB65}">
      <dgm:prSet/>
      <dgm:spPr/>
      <dgm:t>
        <a:bodyPr/>
        <a:lstStyle/>
        <a:p>
          <a:endParaRPr lang="en-US"/>
        </a:p>
      </dgm:t>
    </dgm:pt>
    <dgm:pt modelId="{D14E9A30-5D99-4B41-A32F-98E2C94F308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Systém zdravotní péče (zdravotnictví)</a:t>
          </a:r>
          <a:endParaRPr lang="en-US" dirty="0"/>
        </a:p>
      </dgm:t>
    </dgm:pt>
    <dgm:pt modelId="{B2BFABF7-069D-4CCF-B74D-952CEF508529}" type="parTrans" cxnId="{6FC4932E-E18D-4016-9562-611A0AA6A1D6}">
      <dgm:prSet/>
      <dgm:spPr/>
      <dgm:t>
        <a:bodyPr/>
        <a:lstStyle/>
        <a:p>
          <a:endParaRPr lang="en-US"/>
        </a:p>
      </dgm:t>
    </dgm:pt>
    <dgm:pt modelId="{3A75E4BA-9BD6-4347-9359-33329E4BABD0}" type="sibTrans" cxnId="{6FC4932E-E18D-4016-9562-611A0AA6A1D6}">
      <dgm:prSet/>
      <dgm:spPr/>
      <dgm:t>
        <a:bodyPr/>
        <a:lstStyle/>
        <a:p>
          <a:endParaRPr lang="en-US"/>
        </a:p>
      </dgm:t>
    </dgm:pt>
    <dgm:pt modelId="{C3CC790F-50CF-4830-9B0A-FCCFBF6474F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Soustavu sestávající ze všech organizací, institucí a zdrojů, které jsou určeny k výkonu zdravotnických činností. Zdravot-nické činnosti jsou takové aktivity, jejichž primárním účelem je zlepšení zdraví (cit. Čeledová, Holčík) </a:t>
          </a:r>
          <a:endParaRPr lang="en-US"/>
        </a:p>
      </dgm:t>
    </dgm:pt>
    <dgm:pt modelId="{7BEE5C95-35CD-44CB-BD9C-FDD9B3EBFECD}" type="parTrans" cxnId="{549000BA-313B-4956-B3B2-0801914AA1F4}">
      <dgm:prSet/>
      <dgm:spPr/>
      <dgm:t>
        <a:bodyPr/>
        <a:lstStyle/>
        <a:p>
          <a:endParaRPr lang="en-US"/>
        </a:p>
      </dgm:t>
    </dgm:pt>
    <dgm:pt modelId="{101BF96A-EE72-4D23-B032-D1496A6D49FA}" type="sibTrans" cxnId="{549000BA-313B-4956-B3B2-0801914AA1F4}">
      <dgm:prSet/>
      <dgm:spPr/>
      <dgm:t>
        <a:bodyPr/>
        <a:lstStyle/>
        <a:p>
          <a:endParaRPr lang="en-US"/>
        </a:p>
      </dgm:t>
    </dgm:pt>
    <dgm:pt modelId="{4F31B694-3798-4199-A941-89AE81DCFA6B}" type="pres">
      <dgm:prSet presAssocID="{0B86C7C0-770E-46D2-8F2D-5EBCC5CC64AE}" presName="root" presStyleCnt="0">
        <dgm:presLayoutVars>
          <dgm:dir/>
          <dgm:resizeHandles val="exact"/>
        </dgm:presLayoutVars>
      </dgm:prSet>
      <dgm:spPr/>
    </dgm:pt>
    <dgm:pt modelId="{B15B831E-5677-4FD3-9370-B6C39CC9E286}" type="pres">
      <dgm:prSet presAssocID="{B894A896-018F-467C-AEF2-375B1F4C5719}" presName="compNode" presStyleCnt="0"/>
      <dgm:spPr/>
    </dgm:pt>
    <dgm:pt modelId="{9FC063BB-7749-4BB9-B843-76D74DF5AED0}" type="pres">
      <dgm:prSet presAssocID="{B894A896-018F-467C-AEF2-375B1F4C5719}" presName="bgRect" presStyleLbl="bgShp" presStyleIdx="0" presStyleCnt="2"/>
      <dgm:spPr/>
    </dgm:pt>
    <dgm:pt modelId="{A4021321-4630-47DC-9C98-6808E603DDDE}" type="pres">
      <dgm:prSet presAssocID="{B894A896-018F-467C-AEF2-375B1F4C571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A0DA5C9A-D792-4087-8235-781303B5DD6D}" type="pres">
      <dgm:prSet presAssocID="{B894A896-018F-467C-AEF2-375B1F4C5719}" presName="spaceRect" presStyleCnt="0"/>
      <dgm:spPr/>
    </dgm:pt>
    <dgm:pt modelId="{E16FD01A-BA92-4CBD-81DA-D4D4635ACF4D}" type="pres">
      <dgm:prSet presAssocID="{B894A896-018F-467C-AEF2-375B1F4C5719}" presName="parTx" presStyleLbl="revTx" presStyleIdx="0" presStyleCnt="4">
        <dgm:presLayoutVars>
          <dgm:chMax val="0"/>
          <dgm:chPref val="0"/>
        </dgm:presLayoutVars>
      </dgm:prSet>
      <dgm:spPr/>
    </dgm:pt>
    <dgm:pt modelId="{56021EE5-5DBC-4236-996E-D9933967623B}" type="pres">
      <dgm:prSet presAssocID="{B894A896-018F-467C-AEF2-375B1F4C5719}" presName="desTx" presStyleLbl="revTx" presStyleIdx="1" presStyleCnt="4">
        <dgm:presLayoutVars/>
      </dgm:prSet>
      <dgm:spPr/>
    </dgm:pt>
    <dgm:pt modelId="{84BB46A2-7D93-492D-8B10-1BDC08D1DD88}" type="pres">
      <dgm:prSet presAssocID="{5C3D37B7-198C-4167-B0A2-8BAB9483E96A}" presName="sibTrans" presStyleCnt="0"/>
      <dgm:spPr/>
    </dgm:pt>
    <dgm:pt modelId="{62733018-4D98-4D0E-9735-E0290AD22CA8}" type="pres">
      <dgm:prSet presAssocID="{D14E9A30-5D99-4B41-A32F-98E2C94F3081}" presName="compNode" presStyleCnt="0"/>
      <dgm:spPr/>
    </dgm:pt>
    <dgm:pt modelId="{C383B6F4-41EC-47AC-8E8B-EC8C918803E1}" type="pres">
      <dgm:prSet presAssocID="{D14E9A30-5D99-4B41-A32F-98E2C94F3081}" presName="bgRect" presStyleLbl="bgShp" presStyleIdx="1" presStyleCnt="2"/>
      <dgm:spPr/>
    </dgm:pt>
    <dgm:pt modelId="{9A75A433-5AA4-4312-A6B8-CB1B2F9FD896}" type="pres">
      <dgm:prSet presAssocID="{D14E9A30-5D99-4B41-A32F-98E2C94F308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mocnice"/>
        </a:ext>
      </dgm:extLst>
    </dgm:pt>
    <dgm:pt modelId="{A4762F94-2F98-4EFD-A43D-58B15293C814}" type="pres">
      <dgm:prSet presAssocID="{D14E9A30-5D99-4B41-A32F-98E2C94F3081}" presName="spaceRect" presStyleCnt="0"/>
      <dgm:spPr/>
    </dgm:pt>
    <dgm:pt modelId="{36B681F3-433D-45D3-90F3-24BCC7C7D58C}" type="pres">
      <dgm:prSet presAssocID="{D14E9A30-5D99-4B41-A32F-98E2C94F3081}" presName="parTx" presStyleLbl="revTx" presStyleIdx="2" presStyleCnt="4">
        <dgm:presLayoutVars>
          <dgm:chMax val="0"/>
          <dgm:chPref val="0"/>
        </dgm:presLayoutVars>
      </dgm:prSet>
      <dgm:spPr/>
    </dgm:pt>
    <dgm:pt modelId="{3AAC356B-1D5C-40F1-9590-9E7086757750}" type="pres">
      <dgm:prSet presAssocID="{D14E9A30-5D99-4B41-A32F-98E2C94F3081}" presName="desTx" presStyleLbl="revTx" presStyleIdx="3" presStyleCnt="4">
        <dgm:presLayoutVars/>
      </dgm:prSet>
      <dgm:spPr/>
    </dgm:pt>
  </dgm:ptLst>
  <dgm:cxnLst>
    <dgm:cxn modelId="{6FC4932E-E18D-4016-9562-611A0AA6A1D6}" srcId="{0B86C7C0-770E-46D2-8F2D-5EBCC5CC64AE}" destId="{D14E9A30-5D99-4B41-A32F-98E2C94F3081}" srcOrd="1" destOrd="0" parTransId="{B2BFABF7-069D-4CCF-B74D-952CEF508529}" sibTransId="{3A75E4BA-9BD6-4347-9359-33329E4BABD0}"/>
    <dgm:cxn modelId="{E9EA242F-425F-447F-B4E7-11FF0569BA4F}" type="presOf" srcId="{05C19F0A-8CB9-4A6B-9415-D697EFC68B2D}" destId="{56021EE5-5DBC-4236-996E-D9933967623B}" srcOrd="0" destOrd="0" presId="urn:microsoft.com/office/officeart/2018/2/layout/IconVerticalSolidList"/>
    <dgm:cxn modelId="{0C809D30-9C3E-4AE2-AB86-A8A23AE3671A}" type="presOf" srcId="{A406D4A7-26F8-4A58-BF85-AE05B587CE61}" destId="{56021EE5-5DBC-4236-996E-D9933967623B}" srcOrd="0" destOrd="1" presId="urn:microsoft.com/office/officeart/2018/2/layout/IconVerticalSolidList"/>
    <dgm:cxn modelId="{398AAF60-D364-4E51-8B98-EFDB49659B23}" type="presOf" srcId="{C3CC790F-50CF-4830-9B0A-FCCFBF6474F3}" destId="{3AAC356B-1D5C-40F1-9590-9E7086757750}" srcOrd="0" destOrd="0" presId="urn:microsoft.com/office/officeart/2018/2/layout/IconVerticalSolidList"/>
    <dgm:cxn modelId="{8F614568-3E2E-4CF7-B931-6196E2C3BB65}" srcId="{B894A896-018F-467C-AEF2-375B1F4C5719}" destId="{A406D4A7-26F8-4A58-BF85-AE05B587CE61}" srcOrd="1" destOrd="0" parTransId="{B6EB0F0C-C418-4F8C-9045-F26A2E202234}" sibTransId="{1DA45570-81D3-49BE-81B0-8DADE33406C3}"/>
    <dgm:cxn modelId="{F668A490-5AF4-48AE-AC5B-B45B558534DD}" type="presOf" srcId="{D14E9A30-5D99-4B41-A32F-98E2C94F3081}" destId="{36B681F3-433D-45D3-90F3-24BCC7C7D58C}" srcOrd="0" destOrd="0" presId="urn:microsoft.com/office/officeart/2018/2/layout/IconVerticalSolidList"/>
    <dgm:cxn modelId="{8FD20B9C-456E-4807-AAB0-51EE9073E429}" type="presOf" srcId="{B894A896-018F-467C-AEF2-375B1F4C5719}" destId="{E16FD01A-BA92-4CBD-81DA-D4D4635ACF4D}" srcOrd="0" destOrd="0" presId="urn:microsoft.com/office/officeart/2018/2/layout/IconVerticalSolidList"/>
    <dgm:cxn modelId="{549000BA-313B-4956-B3B2-0801914AA1F4}" srcId="{D14E9A30-5D99-4B41-A32F-98E2C94F3081}" destId="{C3CC790F-50CF-4830-9B0A-FCCFBF6474F3}" srcOrd="0" destOrd="0" parTransId="{7BEE5C95-35CD-44CB-BD9C-FDD9B3EBFECD}" sibTransId="{101BF96A-EE72-4D23-B032-D1496A6D49FA}"/>
    <dgm:cxn modelId="{F75515BF-6E94-41F7-988A-A10560B3E82E}" type="presOf" srcId="{0B86C7C0-770E-46D2-8F2D-5EBCC5CC64AE}" destId="{4F31B694-3798-4199-A941-89AE81DCFA6B}" srcOrd="0" destOrd="0" presId="urn:microsoft.com/office/officeart/2018/2/layout/IconVerticalSolidList"/>
    <dgm:cxn modelId="{70AAE8C0-940D-4A07-A17C-CC21D95BE21F}" srcId="{B894A896-018F-467C-AEF2-375B1F4C5719}" destId="{05C19F0A-8CB9-4A6B-9415-D697EFC68B2D}" srcOrd="0" destOrd="0" parTransId="{001B139D-1BA8-4000-84D1-B81E0D69BC36}" sibTransId="{750FF08F-3BEE-425A-AF91-6A71EF0503E4}"/>
    <dgm:cxn modelId="{48F78CE9-AEA4-4153-8771-A2967B6B2DE0}" srcId="{0B86C7C0-770E-46D2-8F2D-5EBCC5CC64AE}" destId="{B894A896-018F-467C-AEF2-375B1F4C5719}" srcOrd="0" destOrd="0" parTransId="{E0D49513-14A4-4D2A-BCFD-D3D5381D25FC}" sibTransId="{5C3D37B7-198C-4167-B0A2-8BAB9483E96A}"/>
    <dgm:cxn modelId="{FFBD14B2-BC00-47ED-B3D1-44B4B8995E6A}" type="presParOf" srcId="{4F31B694-3798-4199-A941-89AE81DCFA6B}" destId="{B15B831E-5677-4FD3-9370-B6C39CC9E286}" srcOrd="0" destOrd="0" presId="urn:microsoft.com/office/officeart/2018/2/layout/IconVerticalSolidList"/>
    <dgm:cxn modelId="{E70F9F6F-0DE3-4718-B672-6CAFE5677966}" type="presParOf" srcId="{B15B831E-5677-4FD3-9370-B6C39CC9E286}" destId="{9FC063BB-7749-4BB9-B843-76D74DF5AED0}" srcOrd="0" destOrd="0" presId="urn:microsoft.com/office/officeart/2018/2/layout/IconVerticalSolidList"/>
    <dgm:cxn modelId="{6ECB1317-AE2A-489E-9C6C-7B2D9ED62A28}" type="presParOf" srcId="{B15B831E-5677-4FD3-9370-B6C39CC9E286}" destId="{A4021321-4630-47DC-9C98-6808E603DDDE}" srcOrd="1" destOrd="0" presId="urn:microsoft.com/office/officeart/2018/2/layout/IconVerticalSolidList"/>
    <dgm:cxn modelId="{2FD15FEE-3F87-4FF7-A3CE-1CDBF8DAEF2E}" type="presParOf" srcId="{B15B831E-5677-4FD3-9370-B6C39CC9E286}" destId="{A0DA5C9A-D792-4087-8235-781303B5DD6D}" srcOrd="2" destOrd="0" presId="urn:microsoft.com/office/officeart/2018/2/layout/IconVerticalSolidList"/>
    <dgm:cxn modelId="{1386F9FC-458B-43BD-B1CA-FC8C3B4F3F75}" type="presParOf" srcId="{B15B831E-5677-4FD3-9370-B6C39CC9E286}" destId="{E16FD01A-BA92-4CBD-81DA-D4D4635ACF4D}" srcOrd="3" destOrd="0" presId="urn:microsoft.com/office/officeart/2018/2/layout/IconVerticalSolidList"/>
    <dgm:cxn modelId="{358BCE6D-A01F-4D15-B344-F543D197CCCF}" type="presParOf" srcId="{B15B831E-5677-4FD3-9370-B6C39CC9E286}" destId="{56021EE5-5DBC-4236-996E-D9933967623B}" srcOrd="4" destOrd="0" presId="urn:microsoft.com/office/officeart/2018/2/layout/IconVerticalSolidList"/>
    <dgm:cxn modelId="{ACEF7D01-E133-4BD5-845F-5C230D90A7F0}" type="presParOf" srcId="{4F31B694-3798-4199-A941-89AE81DCFA6B}" destId="{84BB46A2-7D93-492D-8B10-1BDC08D1DD88}" srcOrd="1" destOrd="0" presId="urn:microsoft.com/office/officeart/2018/2/layout/IconVerticalSolidList"/>
    <dgm:cxn modelId="{8DB340EF-B8F9-4082-BC13-0493E1CC6F3E}" type="presParOf" srcId="{4F31B694-3798-4199-A941-89AE81DCFA6B}" destId="{62733018-4D98-4D0E-9735-E0290AD22CA8}" srcOrd="2" destOrd="0" presId="urn:microsoft.com/office/officeart/2018/2/layout/IconVerticalSolidList"/>
    <dgm:cxn modelId="{C42298F7-B290-431C-B6C0-3D5A9F0948B9}" type="presParOf" srcId="{62733018-4D98-4D0E-9735-E0290AD22CA8}" destId="{C383B6F4-41EC-47AC-8E8B-EC8C918803E1}" srcOrd="0" destOrd="0" presId="urn:microsoft.com/office/officeart/2018/2/layout/IconVerticalSolidList"/>
    <dgm:cxn modelId="{A2805AB5-AE7E-4611-BBA8-304D236C835F}" type="presParOf" srcId="{62733018-4D98-4D0E-9735-E0290AD22CA8}" destId="{9A75A433-5AA4-4312-A6B8-CB1B2F9FD896}" srcOrd="1" destOrd="0" presId="urn:microsoft.com/office/officeart/2018/2/layout/IconVerticalSolidList"/>
    <dgm:cxn modelId="{7452F7C0-B654-4D84-94F0-1B87B54DEAD7}" type="presParOf" srcId="{62733018-4D98-4D0E-9735-E0290AD22CA8}" destId="{A4762F94-2F98-4EFD-A43D-58B15293C814}" srcOrd="2" destOrd="0" presId="urn:microsoft.com/office/officeart/2018/2/layout/IconVerticalSolidList"/>
    <dgm:cxn modelId="{439C3F53-959D-485F-B039-813F3977A2E7}" type="presParOf" srcId="{62733018-4D98-4D0E-9735-E0290AD22CA8}" destId="{36B681F3-433D-45D3-90F3-24BCC7C7D58C}" srcOrd="3" destOrd="0" presId="urn:microsoft.com/office/officeart/2018/2/layout/IconVerticalSolidList"/>
    <dgm:cxn modelId="{BD752131-D694-43B8-BFA6-51F793D9AF88}" type="presParOf" srcId="{62733018-4D98-4D0E-9735-E0290AD22CA8}" destId="{3AAC356B-1D5C-40F1-9590-9E7086757750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8D2A45-A27A-42E0-A0FD-4C0CBE967C3A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36C0F50F-D6F1-4B6A-8181-3E79CEFF1048}">
      <dgm:prSet/>
      <dgm:spPr/>
      <dgm:t>
        <a:bodyPr/>
        <a:lstStyle/>
        <a:p>
          <a:pPr>
            <a:defRPr b="1"/>
          </a:pPr>
          <a:r>
            <a:rPr lang="cs-CZ"/>
            <a:t>Primární péče</a:t>
          </a:r>
          <a:endParaRPr lang="en-US"/>
        </a:p>
      </dgm:t>
    </dgm:pt>
    <dgm:pt modelId="{2316F0A9-8F00-459D-A37E-E9F3265B17BC}" type="parTrans" cxnId="{24B0CE6F-CC4C-4DC8-A69C-5A58B6E98995}">
      <dgm:prSet/>
      <dgm:spPr/>
      <dgm:t>
        <a:bodyPr/>
        <a:lstStyle/>
        <a:p>
          <a:endParaRPr lang="en-US"/>
        </a:p>
      </dgm:t>
    </dgm:pt>
    <dgm:pt modelId="{57333025-73AC-44B3-8C45-EEFC0B45B260}" type="sibTrans" cxnId="{24B0CE6F-CC4C-4DC8-A69C-5A58B6E98995}">
      <dgm:prSet/>
      <dgm:spPr/>
      <dgm:t>
        <a:bodyPr/>
        <a:lstStyle/>
        <a:p>
          <a:endParaRPr lang="en-US"/>
        </a:p>
      </dgm:t>
    </dgm:pt>
    <dgm:pt modelId="{5CB53B47-DBC8-4251-B772-0B2A9BED272A}">
      <dgm:prSet/>
      <dgm:spPr/>
      <dgm:t>
        <a:bodyPr/>
        <a:lstStyle/>
        <a:p>
          <a:r>
            <a:rPr lang="cs-CZ"/>
            <a:t>Základní péče, založená na návštěvách a vyšetřeních </a:t>
          </a:r>
          <a:endParaRPr lang="en-US"/>
        </a:p>
      </dgm:t>
    </dgm:pt>
    <dgm:pt modelId="{B20AECFA-9FB8-4839-9B69-A495DE7F82E7}" type="parTrans" cxnId="{B82BC75C-D03A-4711-82A4-8621C75816B5}">
      <dgm:prSet/>
      <dgm:spPr/>
      <dgm:t>
        <a:bodyPr/>
        <a:lstStyle/>
        <a:p>
          <a:endParaRPr lang="en-US"/>
        </a:p>
      </dgm:t>
    </dgm:pt>
    <dgm:pt modelId="{A1C06BD2-70E6-419E-8F8B-2380A7642B38}" type="sibTrans" cxnId="{B82BC75C-D03A-4711-82A4-8621C75816B5}">
      <dgm:prSet/>
      <dgm:spPr/>
      <dgm:t>
        <a:bodyPr/>
        <a:lstStyle/>
        <a:p>
          <a:endParaRPr lang="en-US"/>
        </a:p>
      </dgm:t>
    </dgm:pt>
    <dgm:pt modelId="{33BC6E9C-E94A-43DD-A978-DE22E5106DBA}">
      <dgm:prSet/>
      <dgm:spPr/>
      <dgm:t>
        <a:bodyPr/>
        <a:lstStyle/>
        <a:p>
          <a:pPr>
            <a:defRPr b="1"/>
          </a:pPr>
          <a:r>
            <a:rPr lang="cs-CZ"/>
            <a:t>Sekundární péče</a:t>
          </a:r>
          <a:endParaRPr lang="en-US"/>
        </a:p>
      </dgm:t>
    </dgm:pt>
    <dgm:pt modelId="{C94A499C-2A2F-4C65-93D2-AD45E4BE4987}" type="parTrans" cxnId="{1B69759A-2F93-48D3-8FAF-8B307AFF05E7}">
      <dgm:prSet/>
      <dgm:spPr/>
      <dgm:t>
        <a:bodyPr/>
        <a:lstStyle/>
        <a:p>
          <a:endParaRPr lang="en-US"/>
        </a:p>
      </dgm:t>
    </dgm:pt>
    <dgm:pt modelId="{4F866E2A-22C1-4DDC-90A5-DB13377AF358}" type="sibTrans" cxnId="{1B69759A-2F93-48D3-8FAF-8B307AFF05E7}">
      <dgm:prSet/>
      <dgm:spPr/>
      <dgm:t>
        <a:bodyPr/>
        <a:lstStyle/>
        <a:p>
          <a:endParaRPr lang="en-US"/>
        </a:p>
      </dgm:t>
    </dgm:pt>
    <dgm:pt modelId="{2A4D5A49-F027-46F2-9B4F-0D2D3A64BB09}">
      <dgm:prSet/>
      <dgm:spPr/>
      <dgm:t>
        <a:bodyPr/>
        <a:lstStyle/>
        <a:p>
          <a:r>
            <a:rPr lang="cs-CZ"/>
            <a:t>Akutní péče a krátkodobé hospitalizace </a:t>
          </a:r>
          <a:endParaRPr lang="en-US"/>
        </a:p>
      </dgm:t>
    </dgm:pt>
    <dgm:pt modelId="{4C876F9E-6919-4F52-B7B8-548E71D010A3}" type="parTrans" cxnId="{F57AB55F-6ABF-435F-AE96-4D99EF45D3B8}">
      <dgm:prSet/>
      <dgm:spPr/>
      <dgm:t>
        <a:bodyPr/>
        <a:lstStyle/>
        <a:p>
          <a:endParaRPr lang="en-US"/>
        </a:p>
      </dgm:t>
    </dgm:pt>
    <dgm:pt modelId="{80158FA7-F3D9-4D14-A650-9459A90650BB}" type="sibTrans" cxnId="{F57AB55F-6ABF-435F-AE96-4D99EF45D3B8}">
      <dgm:prSet/>
      <dgm:spPr/>
      <dgm:t>
        <a:bodyPr/>
        <a:lstStyle/>
        <a:p>
          <a:endParaRPr lang="en-US"/>
        </a:p>
      </dgm:t>
    </dgm:pt>
    <dgm:pt modelId="{8AAB7E69-7744-43C7-A487-D2F0BB578B95}">
      <dgm:prSet/>
      <dgm:spPr/>
      <dgm:t>
        <a:bodyPr/>
        <a:lstStyle/>
        <a:p>
          <a:pPr>
            <a:defRPr b="1"/>
          </a:pPr>
          <a:r>
            <a:rPr lang="cs-CZ"/>
            <a:t>Terciální péče </a:t>
          </a:r>
          <a:endParaRPr lang="en-US"/>
        </a:p>
      </dgm:t>
    </dgm:pt>
    <dgm:pt modelId="{E759464A-7C99-4344-95AF-CF80CFBFDD7C}" type="parTrans" cxnId="{DAA964EE-7D43-4C57-8FE1-5DEAE5546845}">
      <dgm:prSet/>
      <dgm:spPr/>
      <dgm:t>
        <a:bodyPr/>
        <a:lstStyle/>
        <a:p>
          <a:endParaRPr lang="en-US"/>
        </a:p>
      </dgm:t>
    </dgm:pt>
    <dgm:pt modelId="{004498AB-2A82-48F4-8207-804E4E9E8F11}" type="sibTrans" cxnId="{DAA964EE-7D43-4C57-8FE1-5DEAE5546845}">
      <dgm:prSet/>
      <dgm:spPr/>
      <dgm:t>
        <a:bodyPr/>
        <a:lstStyle/>
        <a:p>
          <a:endParaRPr lang="en-US"/>
        </a:p>
      </dgm:t>
    </dgm:pt>
    <dgm:pt modelId="{538930DF-1CE0-4876-916B-88095642973A}">
      <dgm:prSet/>
      <dgm:spPr/>
      <dgm:t>
        <a:bodyPr/>
        <a:lstStyle/>
        <a:p>
          <a:r>
            <a:rPr lang="cs-CZ"/>
            <a:t>Vysoce specializovaná péče</a:t>
          </a:r>
          <a:endParaRPr lang="en-US"/>
        </a:p>
      </dgm:t>
    </dgm:pt>
    <dgm:pt modelId="{3AEA8201-94EB-4AB0-ACEB-9660055E5BB9}" type="parTrans" cxnId="{72F35508-FD15-4043-8AD1-36B67AADCC80}">
      <dgm:prSet/>
      <dgm:spPr/>
      <dgm:t>
        <a:bodyPr/>
        <a:lstStyle/>
        <a:p>
          <a:endParaRPr lang="en-US"/>
        </a:p>
      </dgm:t>
    </dgm:pt>
    <dgm:pt modelId="{3DCE2E01-B8AC-44C0-9613-6639B58C8517}" type="sibTrans" cxnId="{72F35508-FD15-4043-8AD1-36B67AADCC80}">
      <dgm:prSet/>
      <dgm:spPr/>
      <dgm:t>
        <a:bodyPr/>
        <a:lstStyle/>
        <a:p>
          <a:endParaRPr lang="en-US"/>
        </a:p>
      </dgm:t>
    </dgm:pt>
    <dgm:pt modelId="{7E2D0C65-5046-48AB-A2D7-490679281DF6}">
      <dgm:prSet/>
      <dgm:spPr/>
      <dgm:t>
        <a:bodyPr/>
        <a:lstStyle/>
        <a:p>
          <a:pPr>
            <a:defRPr b="1"/>
          </a:pPr>
          <a:r>
            <a:rPr lang="cs-CZ"/>
            <a:t>Komunitní péče*</a:t>
          </a:r>
          <a:endParaRPr lang="en-US"/>
        </a:p>
      </dgm:t>
    </dgm:pt>
    <dgm:pt modelId="{C35E62E7-EF75-4C90-9DA0-289F69C2F922}" type="parTrans" cxnId="{466133F4-4778-45A3-A7CA-C2277C164FA0}">
      <dgm:prSet/>
      <dgm:spPr/>
      <dgm:t>
        <a:bodyPr/>
        <a:lstStyle/>
        <a:p>
          <a:endParaRPr lang="en-US"/>
        </a:p>
      </dgm:t>
    </dgm:pt>
    <dgm:pt modelId="{1FFC84F1-C412-4410-A405-84AD84732A1E}" type="sibTrans" cxnId="{466133F4-4778-45A3-A7CA-C2277C164FA0}">
      <dgm:prSet/>
      <dgm:spPr/>
      <dgm:t>
        <a:bodyPr/>
        <a:lstStyle/>
        <a:p>
          <a:endParaRPr lang="en-US"/>
        </a:p>
      </dgm:t>
    </dgm:pt>
    <dgm:pt modelId="{8DCBCFA8-9611-44F1-BFED-8EC2682BF232}">
      <dgm:prSet/>
      <dgm:spPr/>
      <dgm:t>
        <a:bodyPr/>
        <a:lstStyle/>
        <a:p>
          <a:r>
            <a:rPr lang="cs-CZ"/>
            <a:t>Prevence, vlastní sociální prostředí, Často považovaná za součást primární péče</a:t>
          </a:r>
          <a:endParaRPr lang="en-US"/>
        </a:p>
      </dgm:t>
    </dgm:pt>
    <dgm:pt modelId="{C1E849AD-5782-4FCE-A2FB-32BA577861EA}" type="parTrans" cxnId="{0698197B-4735-469A-99CB-AD26D0D545B4}">
      <dgm:prSet/>
      <dgm:spPr/>
      <dgm:t>
        <a:bodyPr/>
        <a:lstStyle/>
        <a:p>
          <a:endParaRPr lang="en-US"/>
        </a:p>
      </dgm:t>
    </dgm:pt>
    <dgm:pt modelId="{9BC6EB0A-C376-499C-91EF-BB7433C3F82F}" type="sibTrans" cxnId="{0698197B-4735-469A-99CB-AD26D0D545B4}">
      <dgm:prSet/>
      <dgm:spPr/>
      <dgm:t>
        <a:bodyPr/>
        <a:lstStyle/>
        <a:p>
          <a:endParaRPr lang="en-US"/>
        </a:p>
      </dgm:t>
    </dgm:pt>
    <dgm:pt modelId="{A9861180-844A-48ED-99F3-E68012FE5465}" type="pres">
      <dgm:prSet presAssocID="{128D2A45-A27A-42E0-A0FD-4C0CBE967C3A}" presName="root" presStyleCnt="0">
        <dgm:presLayoutVars>
          <dgm:dir/>
          <dgm:resizeHandles val="exact"/>
        </dgm:presLayoutVars>
      </dgm:prSet>
      <dgm:spPr/>
    </dgm:pt>
    <dgm:pt modelId="{A00C56FC-1FDD-4D99-B35C-0DFF6D9C8EBA}" type="pres">
      <dgm:prSet presAssocID="{36C0F50F-D6F1-4B6A-8181-3E79CEFF1048}" presName="compNode" presStyleCnt="0"/>
      <dgm:spPr/>
    </dgm:pt>
    <dgm:pt modelId="{020F26B2-95D4-4073-A173-A83E55A0D197}" type="pres">
      <dgm:prSet presAssocID="{36C0F50F-D6F1-4B6A-8181-3E79CEFF104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mocnice"/>
        </a:ext>
      </dgm:extLst>
    </dgm:pt>
    <dgm:pt modelId="{851133ED-6B09-4714-BB4E-A67CAD6FDE22}" type="pres">
      <dgm:prSet presAssocID="{36C0F50F-D6F1-4B6A-8181-3E79CEFF1048}" presName="iconSpace" presStyleCnt="0"/>
      <dgm:spPr/>
    </dgm:pt>
    <dgm:pt modelId="{06F8CA8F-B551-4532-ABA2-2BD45361E1C0}" type="pres">
      <dgm:prSet presAssocID="{36C0F50F-D6F1-4B6A-8181-3E79CEFF1048}" presName="parTx" presStyleLbl="revTx" presStyleIdx="0" presStyleCnt="8">
        <dgm:presLayoutVars>
          <dgm:chMax val="0"/>
          <dgm:chPref val="0"/>
        </dgm:presLayoutVars>
      </dgm:prSet>
      <dgm:spPr/>
    </dgm:pt>
    <dgm:pt modelId="{D19FFAFC-2DF0-4266-BBB6-112A4BF0D3E3}" type="pres">
      <dgm:prSet presAssocID="{36C0F50F-D6F1-4B6A-8181-3E79CEFF1048}" presName="txSpace" presStyleCnt="0"/>
      <dgm:spPr/>
    </dgm:pt>
    <dgm:pt modelId="{1E863B1A-7B5C-45D6-A45D-1718239777C1}" type="pres">
      <dgm:prSet presAssocID="{36C0F50F-D6F1-4B6A-8181-3E79CEFF1048}" presName="desTx" presStyleLbl="revTx" presStyleIdx="1" presStyleCnt="8">
        <dgm:presLayoutVars/>
      </dgm:prSet>
      <dgm:spPr/>
    </dgm:pt>
    <dgm:pt modelId="{90485086-F733-48C1-BF82-92108CBD6640}" type="pres">
      <dgm:prSet presAssocID="{57333025-73AC-44B3-8C45-EEFC0B45B260}" presName="sibTrans" presStyleCnt="0"/>
      <dgm:spPr/>
    </dgm:pt>
    <dgm:pt modelId="{0EBEE5C4-C891-4FF4-B82B-46184093F892}" type="pres">
      <dgm:prSet presAssocID="{33BC6E9C-E94A-43DD-A978-DE22E5106DBA}" presName="compNode" presStyleCnt="0"/>
      <dgm:spPr/>
    </dgm:pt>
    <dgm:pt modelId="{3BB37070-8F62-455A-843C-3F28F102584A}" type="pres">
      <dgm:prSet presAssocID="{33BC6E9C-E94A-43DD-A978-DE22E5106DB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989F9E5C-A874-4A6C-8D06-7183BDBFAB0C}" type="pres">
      <dgm:prSet presAssocID="{33BC6E9C-E94A-43DD-A978-DE22E5106DBA}" presName="iconSpace" presStyleCnt="0"/>
      <dgm:spPr/>
    </dgm:pt>
    <dgm:pt modelId="{D937A426-DA98-4BA4-934C-7C54EA81DCEA}" type="pres">
      <dgm:prSet presAssocID="{33BC6E9C-E94A-43DD-A978-DE22E5106DBA}" presName="parTx" presStyleLbl="revTx" presStyleIdx="2" presStyleCnt="8">
        <dgm:presLayoutVars>
          <dgm:chMax val="0"/>
          <dgm:chPref val="0"/>
        </dgm:presLayoutVars>
      </dgm:prSet>
      <dgm:spPr/>
    </dgm:pt>
    <dgm:pt modelId="{D6087875-148A-40D2-B0DC-20F2B5BD0FF3}" type="pres">
      <dgm:prSet presAssocID="{33BC6E9C-E94A-43DD-A978-DE22E5106DBA}" presName="txSpace" presStyleCnt="0"/>
      <dgm:spPr/>
    </dgm:pt>
    <dgm:pt modelId="{F0371F0D-2586-4759-9AA1-463504292D0F}" type="pres">
      <dgm:prSet presAssocID="{33BC6E9C-E94A-43DD-A978-DE22E5106DBA}" presName="desTx" presStyleLbl="revTx" presStyleIdx="3" presStyleCnt="8">
        <dgm:presLayoutVars/>
      </dgm:prSet>
      <dgm:spPr/>
    </dgm:pt>
    <dgm:pt modelId="{367157D9-58A5-4C39-BD4E-CC0D9EDD21E9}" type="pres">
      <dgm:prSet presAssocID="{4F866E2A-22C1-4DDC-90A5-DB13377AF358}" presName="sibTrans" presStyleCnt="0"/>
      <dgm:spPr/>
    </dgm:pt>
    <dgm:pt modelId="{536E0E59-9E61-4F46-937A-9F2550820D92}" type="pres">
      <dgm:prSet presAssocID="{8AAB7E69-7744-43C7-A487-D2F0BB578B95}" presName="compNode" presStyleCnt="0"/>
      <dgm:spPr/>
    </dgm:pt>
    <dgm:pt modelId="{D2329A80-7D66-40F9-AC90-C09183A07D52}" type="pres">
      <dgm:prSet presAssocID="{8AAB7E69-7744-43C7-A487-D2F0BB578B9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rdce"/>
        </a:ext>
      </dgm:extLst>
    </dgm:pt>
    <dgm:pt modelId="{ABF9E365-3282-47DE-B798-D52802DFAA2E}" type="pres">
      <dgm:prSet presAssocID="{8AAB7E69-7744-43C7-A487-D2F0BB578B95}" presName="iconSpace" presStyleCnt="0"/>
      <dgm:spPr/>
    </dgm:pt>
    <dgm:pt modelId="{D1F0424D-C8D5-4FD7-8013-2392E223610B}" type="pres">
      <dgm:prSet presAssocID="{8AAB7E69-7744-43C7-A487-D2F0BB578B95}" presName="parTx" presStyleLbl="revTx" presStyleIdx="4" presStyleCnt="8">
        <dgm:presLayoutVars>
          <dgm:chMax val="0"/>
          <dgm:chPref val="0"/>
        </dgm:presLayoutVars>
      </dgm:prSet>
      <dgm:spPr/>
    </dgm:pt>
    <dgm:pt modelId="{499D014A-0FDB-41BF-BCA2-432E6F165490}" type="pres">
      <dgm:prSet presAssocID="{8AAB7E69-7744-43C7-A487-D2F0BB578B95}" presName="txSpace" presStyleCnt="0"/>
      <dgm:spPr/>
    </dgm:pt>
    <dgm:pt modelId="{77CAD7C5-5F89-420C-8D5B-DD7076222C69}" type="pres">
      <dgm:prSet presAssocID="{8AAB7E69-7744-43C7-A487-D2F0BB578B95}" presName="desTx" presStyleLbl="revTx" presStyleIdx="5" presStyleCnt="8">
        <dgm:presLayoutVars/>
      </dgm:prSet>
      <dgm:spPr/>
    </dgm:pt>
    <dgm:pt modelId="{DF6FCD23-5CF1-4B0B-B6F1-E6F068BD0E23}" type="pres">
      <dgm:prSet presAssocID="{004498AB-2A82-48F4-8207-804E4E9E8F11}" presName="sibTrans" presStyleCnt="0"/>
      <dgm:spPr/>
    </dgm:pt>
    <dgm:pt modelId="{85AAE754-8A7D-4616-A48A-1E7301CEFB8F}" type="pres">
      <dgm:prSet presAssocID="{7E2D0C65-5046-48AB-A2D7-490679281DF6}" presName="compNode" presStyleCnt="0"/>
      <dgm:spPr/>
    </dgm:pt>
    <dgm:pt modelId="{B980F645-2BB7-4455-B9DF-3D20D561D033}" type="pres">
      <dgm:prSet presAssocID="{7E2D0C65-5046-48AB-A2D7-490679281DF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Hand with Plant"/>
        </a:ext>
      </dgm:extLst>
    </dgm:pt>
    <dgm:pt modelId="{826FF755-D631-42C8-94D9-C5434EB2BD70}" type="pres">
      <dgm:prSet presAssocID="{7E2D0C65-5046-48AB-A2D7-490679281DF6}" presName="iconSpace" presStyleCnt="0"/>
      <dgm:spPr/>
    </dgm:pt>
    <dgm:pt modelId="{771E155B-4D51-4910-9044-654C30BE6303}" type="pres">
      <dgm:prSet presAssocID="{7E2D0C65-5046-48AB-A2D7-490679281DF6}" presName="parTx" presStyleLbl="revTx" presStyleIdx="6" presStyleCnt="8">
        <dgm:presLayoutVars>
          <dgm:chMax val="0"/>
          <dgm:chPref val="0"/>
        </dgm:presLayoutVars>
      </dgm:prSet>
      <dgm:spPr/>
    </dgm:pt>
    <dgm:pt modelId="{AF109501-7717-485E-945C-8CE5F7B4D1CE}" type="pres">
      <dgm:prSet presAssocID="{7E2D0C65-5046-48AB-A2D7-490679281DF6}" presName="txSpace" presStyleCnt="0"/>
      <dgm:spPr/>
    </dgm:pt>
    <dgm:pt modelId="{64CF75A5-F509-4C3A-BD80-8F43BA403D06}" type="pres">
      <dgm:prSet presAssocID="{7E2D0C65-5046-48AB-A2D7-490679281DF6}" presName="desTx" presStyleLbl="revTx" presStyleIdx="7" presStyleCnt="8">
        <dgm:presLayoutVars/>
      </dgm:prSet>
      <dgm:spPr/>
    </dgm:pt>
  </dgm:ptLst>
  <dgm:cxnLst>
    <dgm:cxn modelId="{72F35508-FD15-4043-8AD1-36B67AADCC80}" srcId="{8AAB7E69-7744-43C7-A487-D2F0BB578B95}" destId="{538930DF-1CE0-4876-916B-88095642973A}" srcOrd="0" destOrd="0" parTransId="{3AEA8201-94EB-4AB0-ACEB-9660055E5BB9}" sibTransId="{3DCE2E01-B8AC-44C0-9613-6639B58C8517}"/>
    <dgm:cxn modelId="{42AFD730-A51E-4780-97CE-D8271234CE67}" type="presOf" srcId="{8AAB7E69-7744-43C7-A487-D2F0BB578B95}" destId="{D1F0424D-C8D5-4FD7-8013-2392E223610B}" srcOrd="0" destOrd="0" presId="urn:microsoft.com/office/officeart/2018/2/layout/IconLabelDescriptionList"/>
    <dgm:cxn modelId="{B82BC75C-D03A-4711-82A4-8621C75816B5}" srcId="{36C0F50F-D6F1-4B6A-8181-3E79CEFF1048}" destId="{5CB53B47-DBC8-4251-B772-0B2A9BED272A}" srcOrd="0" destOrd="0" parTransId="{B20AECFA-9FB8-4839-9B69-A495DE7F82E7}" sibTransId="{A1C06BD2-70E6-419E-8F8B-2380A7642B38}"/>
    <dgm:cxn modelId="{F57AB55F-6ABF-435F-AE96-4D99EF45D3B8}" srcId="{33BC6E9C-E94A-43DD-A978-DE22E5106DBA}" destId="{2A4D5A49-F027-46F2-9B4F-0D2D3A64BB09}" srcOrd="0" destOrd="0" parTransId="{4C876F9E-6919-4F52-B7B8-548E71D010A3}" sibTransId="{80158FA7-F3D9-4D14-A650-9459A90650BB}"/>
    <dgm:cxn modelId="{E079CA42-4AE1-410F-BA49-350D90C5B59D}" type="presOf" srcId="{5CB53B47-DBC8-4251-B772-0B2A9BED272A}" destId="{1E863B1A-7B5C-45D6-A45D-1718239777C1}" srcOrd="0" destOrd="0" presId="urn:microsoft.com/office/officeart/2018/2/layout/IconLabelDescriptionList"/>
    <dgm:cxn modelId="{E690816A-8EEB-4593-81F3-B1DD912A4212}" type="presOf" srcId="{33BC6E9C-E94A-43DD-A978-DE22E5106DBA}" destId="{D937A426-DA98-4BA4-934C-7C54EA81DCEA}" srcOrd="0" destOrd="0" presId="urn:microsoft.com/office/officeart/2018/2/layout/IconLabelDescriptionList"/>
    <dgm:cxn modelId="{24B0CE6F-CC4C-4DC8-A69C-5A58B6E98995}" srcId="{128D2A45-A27A-42E0-A0FD-4C0CBE967C3A}" destId="{36C0F50F-D6F1-4B6A-8181-3E79CEFF1048}" srcOrd="0" destOrd="0" parTransId="{2316F0A9-8F00-459D-A37E-E9F3265B17BC}" sibTransId="{57333025-73AC-44B3-8C45-EEFC0B45B260}"/>
    <dgm:cxn modelId="{0698197B-4735-469A-99CB-AD26D0D545B4}" srcId="{7E2D0C65-5046-48AB-A2D7-490679281DF6}" destId="{8DCBCFA8-9611-44F1-BFED-8EC2682BF232}" srcOrd="0" destOrd="0" parTransId="{C1E849AD-5782-4FCE-A2FB-32BA577861EA}" sibTransId="{9BC6EB0A-C376-499C-91EF-BB7433C3F82F}"/>
    <dgm:cxn modelId="{B7328383-52F3-4F71-BD85-38DF60479771}" type="presOf" srcId="{538930DF-1CE0-4876-916B-88095642973A}" destId="{77CAD7C5-5F89-420C-8D5B-DD7076222C69}" srcOrd="0" destOrd="0" presId="urn:microsoft.com/office/officeart/2018/2/layout/IconLabelDescriptionList"/>
    <dgm:cxn modelId="{1B69759A-2F93-48D3-8FAF-8B307AFF05E7}" srcId="{128D2A45-A27A-42E0-A0FD-4C0CBE967C3A}" destId="{33BC6E9C-E94A-43DD-A978-DE22E5106DBA}" srcOrd="1" destOrd="0" parTransId="{C94A499C-2A2F-4C65-93D2-AD45E4BE4987}" sibTransId="{4F866E2A-22C1-4DDC-90A5-DB13377AF358}"/>
    <dgm:cxn modelId="{6E4DE89D-83F4-4B21-95DE-95541880E06E}" type="presOf" srcId="{128D2A45-A27A-42E0-A0FD-4C0CBE967C3A}" destId="{A9861180-844A-48ED-99F3-E68012FE5465}" srcOrd="0" destOrd="0" presId="urn:microsoft.com/office/officeart/2018/2/layout/IconLabelDescriptionList"/>
    <dgm:cxn modelId="{B0164BB6-3572-4AEB-BD90-0DA2DDF1EDB4}" type="presOf" srcId="{2A4D5A49-F027-46F2-9B4F-0D2D3A64BB09}" destId="{F0371F0D-2586-4759-9AA1-463504292D0F}" srcOrd="0" destOrd="0" presId="urn:microsoft.com/office/officeart/2018/2/layout/IconLabelDescriptionList"/>
    <dgm:cxn modelId="{DAFC29C1-13AF-4335-A996-858019982940}" type="presOf" srcId="{36C0F50F-D6F1-4B6A-8181-3E79CEFF1048}" destId="{06F8CA8F-B551-4532-ABA2-2BD45361E1C0}" srcOrd="0" destOrd="0" presId="urn:microsoft.com/office/officeart/2018/2/layout/IconLabelDescriptionList"/>
    <dgm:cxn modelId="{62620BCE-945E-4F15-9CE6-582010958420}" type="presOf" srcId="{7E2D0C65-5046-48AB-A2D7-490679281DF6}" destId="{771E155B-4D51-4910-9044-654C30BE6303}" srcOrd="0" destOrd="0" presId="urn:microsoft.com/office/officeart/2018/2/layout/IconLabelDescriptionList"/>
    <dgm:cxn modelId="{E15A04DB-1052-4B0A-B382-51972E61CAD4}" type="presOf" srcId="{8DCBCFA8-9611-44F1-BFED-8EC2682BF232}" destId="{64CF75A5-F509-4C3A-BD80-8F43BA403D06}" srcOrd="0" destOrd="0" presId="urn:microsoft.com/office/officeart/2018/2/layout/IconLabelDescriptionList"/>
    <dgm:cxn modelId="{DAA964EE-7D43-4C57-8FE1-5DEAE5546845}" srcId="{128D2A45-A27A-42E0-A0FD-4C0CBE967C3A}" destId="{8AAB7E69-7744-43C7-A487-D2F0BB578B95}" srcOrd="2" destOrd="0" parTransId="{E759464A-7C99-4344-95AF-CF80CFBFDD7C}" sibTransId="{004498AB-2A82-48F4-8207-804E4E9E8F11}"/>
    <dgm:cxn modelId="{466133F4-4778-45A3-A7CA-C2277C164FA0}" srcId="{128D2A45-A27A-42E0-A0FD-4C0CBE967C3A}" destId="{7E2D0C65-5046-48AB-A2D7-490679281DF6}" srcOrd="3" destOrd="0" parTransId="{C35E62E7-EF75-4C90-9DA0-289F69C2F922}" sibTransId="{1FFC84F1-C412-4410-A405-84AD84732A1E}"/>
    <dgm:cxn modelId="{96EDABA6-DAE2-4CF2-A04E-CF1FD0592AF7}" type="presParOf" srcId="{A9861180-844A-48ED-99F3-E68012FE5465}" destId="{A00C56FC-1FDD-4D99-B35C-0DFF6D9C8EBA}" srcOrd="0" destOrd="0" presId="urn:microsoft.com/office/officeart/2018/2/layout/IconLabelDescriptionList"/>
    <dgm:cxn modelId="{BDA7DE7B-8EE7-4D43-8607-73884EFB6743}" type="presParOf" srcId="{A00C56FC-1FDD-4D99-B35C-0DFF6D9C8EBA}" destId="{020F26B2-95D4-4073-A173-A83E55A0D197}" srcOrd="0" destOrd="0" presId="urn:microsoft.com/office/officeart/2018/2/layout/IconLabelDescriptionList"/>
    <dgm:cxn modelId="{7CCC5437-5447-4769-8369-D61E4A743309}" type="presParOf" srcId="{A00C56FC-1FDD-4D99-B35C-0DFF6D9C8EBA}" destId="{851133ED-6B09-4714-BB4E-A67CAD6FDE22}" srcOrd="1" destOrd="0" presId="urn:microsoft.com/office/officeart/2018/2/layout/IconLabelDescriptionList"/>
    <dgm:cxn modelId="{4E5D5502-326E-465A-A970-B43C5C6B5A0D}" type="presParOf" srcId="{A00C56FC-1FDD-4D99-B35C-0DFF6D9C8EBA}" destId="{06F8CA8F-B551-4532-ABA2-2BD45361E1C0}" srcOrd="2" destOrd="0" presId="urn:microsoft.com/office/officeart/2018/2/layout/IconLabelDescriptionList"/>
    <dgm:cxn modelId="{DE951EEA-0912-4989-BF9C-D1A946496381}" type="presParOf" srcId="{A00C56FC-1FDD-4D99-B35C-0DFF6D9C8EBA}" destId="{D19FFAFC-2DF0-4266-BBB6-112A4BF0D3E3}" srcOrd="3" destOrd="0" presId="urn:microsoft.com/office/officeart/2018/2/layout/IconLabelDescriptionList"/>
    <dgm:cxn modelId="{F66F66E1-3148-460B-BF2F-F6ADA9B74805}" type="presParOf" srcId="{A00C56FC-1FDD-4D99-B35C-0DFF6D9C8EBA}" destId="{1E863B1A-7B5C-45D6-A45D-1718239777C1}" srcOrd="4" destOrd="0" presId="urn:microsoft.com/office/officeart/2018/2/layout/IconLabelDescriptionList"/>
    <dgm:cxn modelId="{CB8EA6F5-5F34-4134-959F-0B59C610641A}" type="presParOf" srcId="{A9861180-844A-48ED-99F3-E68012FE5465}" destId="{90485086-F733-48C1-BF82-92108CBD6640}" srcOrd="1" destOrd="0" presId="urn:microsoft.com/office/officeart/2018/2/layout/IconLabelDescriptionList"/>
    <dgm:cxn modelId="{B04E38EC-DCD6-47F7-AB1D-20A4730E47CA}" type="presParOf" srcId="{A9861180-844A-48ED-99F3-E68012FE5465}" destId="{0EBEE5C4-C891-4FF4-B82B-46184093F892}" srcOrd="2" destOrd="0" presId="urn:microsoft.com/office/officeart/2018/2/layout/IconLabelDescriptionList"/>
    <dgm:cxn modelId="{F2568C19-A7DF-4A76-9403-0CB4A1F386A2}" type="presParOf" srcId="{0EBEE5C4-C891-4FF4-B82B-46184093F892}" destId="{3BB37070-8F62-455A-843C-3F28F102584A}" srcOrd="0" destOrd="0" presId="urn:microsoft.com/office/officeart/2018/2/layout/IconLabelDescriptionList"/>
    <dgm:cxn modelId="{474661B6-90BB-490A-A164-E8C1236FF4FD}" type="presParOf" srcId="{0EBEE5C4-C891-4FF4-B82B-46184093F892}" destId="{989F9E5C-A874-4A6C-8D06-7183BDBFAB0C}" srcOrd="1" destOrd="0" presId="urn:microsoft.com/office/officeart/2018/2/layout/IconLabelDescriptionList"/>
    <dgm:cxn modelId="{99E44C77-B90B-44C8-BD8C-283641FE2F6C}" type="presParOf" srcId="{0EBEE5C4-C891-4FF4-B82B-46184093F892}" destId="{D937A426-DA98-4BA4-934C-7C54EA81DCEA}" srcOrd="2" destOrd="0" presId="urn:microsoft.com/office/officeart/2018/2/layout/IconLabelDescriptionList"/>
    <dgm:cxn modelId="{7CAB6142-AB28-435A-8607-9B3958176F3B}" type="presParOf" srcId="{0EBEE5C4-C891-4FF4-B82B-46184093F892}" destId="{D6087875-148A-40D2-B0DC-20F2B5BD0FF3}" srcOrd="3" destOrd="0" presId="urn:microsoft.com/office/officeart/2018/2/layout/IconLabelDescriptionList"/>
    <dgm:cxn modelId="{24F26D29-C694-4294-BB8C-AA1909DB4CB6}" type="presParOf" srcId="{0EBEE5C4-C891-4FF4-B82B-46184093F892}" destId="{F0371F0D-2586-4759-9AA1-463504292D0F}" srcOrd="4" destOrd="0" presId="urn:microsoft.com/office/officeart/2018/2/layout/IconLabelDescriptionList"/>
    <dgm:cxn modelId="{59CE7C77-3194-4788-987B-4D78AFBF3E6C}" type="presParOf" srcId="{A9861180-844A-48ED-99F3-E68012FE5465}" destId="{367157D9-58A5-4C39-BD4E-CC0D9EDD21E9}" srcOrd="3" destOrd="0" presId="urn:microsoft.com/office/officeart/2018/2/layout/IconLabelDescriptionList"/>
    <dgm:cxn modelId="{A57A2FE3-4406-4999-9EEB-6BE6262CDA2E}" type="presParOf" srcId="{A9861180-844A-48ED-99F3-E68012FE5465}" destId="{536E0E59-9E61-4F46-937A-9F2550820D92}" srcOrd="4" destOrd="0" presId="urn:microsoft.com/office/officeart/2018/2/layout/IconLabelDescriptionList"/>
    <dgm:cxn modelId="{65D425DB-3099-4DAD-903E-18095CF03867}" type="presParOf" srcId="{536E0E59-9E61-4F46-937A-9F2550820D92}" destId="{D2329A80-7D66-40F9-AC90-C09183A07D52}" srcOrd="0" destOrd="0" presId="urn:microsoft.com/office/officeart/2018/2/layout/IconLabelDescriptionList"/>
    <dgm:cxn modelId="{113C05E9-FEEC-4B80-B87E-7A50282641CA}" type="presParOf" srcId="{536E0E59-9E61-4F46-937A-9F2550820D92}" destId="{ABF9E365-3282-47DE-B798-D52802DFAA2E}" srcOrd="1" destOrd="0" presId="urn:microsoft.com/office/officeart/2018/2/layout/IconLabelDescriptionList"/>
    <dgm:cxn modelId="{5E38104A-8A4F-4853-907B-88755252A742}" type="presParOf" srcId="{536E0E59-9E61-4F46-937A-9F2550820D92}" destId="{D1F0424D-C8D5-4FD7-8013-2392E223610B}" srcOrd="2" destOrd="0" presId="urn:microsoft.com/office/officeart/2018/2/layout/IconLabelDescriptionList"/>
    <dgm:cxn modelId="{5038CAFD-67EA-4570-86CC-AD921FA9A2EF}" type="presParOf" srcId="{536E0E59-9E61-4F46-937A-9F2550820D92}" destId="{499D014A-0FDB-41BF-BCA2-432E6F165490}" srcOrd="3" destOrd="0" presId="urn:microsoft.com/office/officeart/2018/2/layout/IconLabelDescriptionList"/>
    <dgm:cxn modelId="{2DD0E4BF-A411-454D-8AAC-15FD14C0CA35}" type="presParOf" srcId="{536E0E59-9E61-4F46-937A-9F2550820D92}" destId="{77CAD7C5-5F89-420C-8D5B-DD7076222C69}" srcOrd="4" destOrd="0" presId="urn:microsoft.com/office/officeart/2018/2/layout/IconLabelDescriptionList"/>
    <dgm:cxn modelId="{22B9A774-23D0-451B-B88D-28F117F5EB7F}" type="presParOf" srcId="{A9861180-844A-48ED-99F3-E68012FE5465}" destId="{DF6FCD23-5CF1-4B0B-B6F1-E6F068BD0E23}" srcOrd="5" destOrd="0" presId="urn:microsoft.com/office/officeart/2018/2/layout/IconLabelDescriptionList"/>
    <dgm:cxn modelId="{ED720A79-A8E9-4BE7-83EC-06AB2C1A455C}" type="presParOf" srcId="{A9861180-844A-48ED-99F3-E68012FE5465}" destId="{85AAE754-8A7D-4616-A48A-1E7301CEFB8F}" srcOrd="6" destOrd="0" presId="urn:microsoft.com/office/officeart/2018/2/layout/IconLabelDescriptionList"/>
    <dgm:cxn modelId="{BFB7B83A-BDEE-42A1-A24F-89D9C0583934}" type="presParOf" srcId="{85AAE754-8A7D-4616-A48A-1E7301CEFB8F}" destId="{B980F645-2BB7-4455-B9DF-3D20D561D033}" srcOrd="0" destOrd="0" presId="urn:microsoft.com/office/officeart/2018/2/layout/IconLabelDescriptionList"/>
    <dgm:cxn modelId="{5EA69583-46C8-4BE7-8385-84798F04418E}" type="presParOf" srcId="{85AAE754-8A7D-4616-A48A-1E7301CEFB8F}" destId="{826FF755-D631-42C8-94D9-C5434EB2BD70}" srcOrd="1" destOrd="0" presId="urn:microsoft.com/office/officeart/2018/2/layout/IconLabelDescriptionList"/>
    <dgm:cxn modelId="{47B860BB-D72E-473F-9D7C-0C9CAD9B753E}" type="presParOf" srcId="{85AAE754-8A7D-4616-A48A-1E7301CEFB8F}" destId="{771E155B-4D51-4910-9044-654C30BE6303}" srcOrd="2" destOrd="0" presId="urn:microsoft.com/office/officeart/2018/2/layout/IconLabelDescriptionList"/>
    <dgm:cxn modelId="{1629C23A-3E04-477C-B4BD-AA413D3846DC}" type="presParOf" srcId="{85AAE754-8A7D-4616-A48A-1E7301CEFB8F}" destId="{AF109501-7717-485E-945C-8CE5F7B4D1CE}" srcOrd="3" destOrd="0" presId="urn:microsoft.com/office/officeart/2018/2/layout/IconLabelDescriptionList"/>
    <dgm:cxn modelId="{568BBE42-6191-4F97-BB6C-420288D916F8}" type="presParOf" srcId="{85AAE754-8A7D-4616-A48A-1E7301CEFB8F}" destId="{64CF75A5-F509-4C3A-BD80-8F43BA403D06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AA4715-FDAD-4ECC-A82F-1D3BC8993F25}" type="doc">
      <dgm:prSet loTypeId="urn:microsoft.com/office/officeart/2005/8/layout/cycle8" loCatId="cycle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0F3DA5-4DEC-4A8F-B709-1E737F09B083}">
      <dgm:prSet/>
      <dgm:spPr/>
      <dgm:t>
        <a:bodyPr/>
        <a:lstStyle/>
        <a:p>
          <a:r>
            <a:rPr lang="cs-CZ"/>
            <a:t>Sledovat potřeby obyvatelstva</a:t>
          </a:r>
          <a:endParaRPr lang="en-US"/>
        </a:p>
      </dgm:t>
    </dgm:pt>
    <dgm:pt modelId="{C81709D7-79DA-4759-9756-20C6D8E4B715}" type="parTrans" cxnId="{A7BE3AEC-6ED9-470C-9E3C-8418036E73CA}">
      <dgm:prSet/>
      <dgm:spPr/>
      <dgm:t>
        <a:bodyPr/>
        <a:lstStyle/>
        <a:p>
          <a:endParaRPr lang="en-US"/>
        </a:p>
      </dgm:t>
    </dgm:pt>
    <dgm:pt modelId="{180CFED6-58B5-4994-8A83-2A5B68E75C67}" type="sibTrans" cxnId="{A7BE3AEC-6ED9-470C-9E3C-8418036E73CA}">
      <dgm:prSet/>
      <dgm:spPr/>
      <dgm:t>
        <a:bodyPr/>
        <a:lstStyle/>
        <a:p>
          <a:endParaRPr lang="en-US"/>
        </a:p>
      </dgm:t>
    </dgm:pt>
    <dgm:pt modelId="{E9D27C79-91C8-4423-94BA-F71417642315}">
      <dgm:prSet/>
      <dgm:spPr/>
      <dgm:t>
        <a:bodyPr/>
        <a:lstStyle/>
        <a:p>
          <a:r>
            <a:rPr lang="cs-CZ"/>
            <a:t>Integrovat primární až terciální péči</a:t>
          </a:r>
          <a:endParaRPr lang="en-US"/>
        </a:p>
      </dgm:t>
    </dgm:pt>
    <dgm:pt modelId="{D39CC65B-6B37-49B8-90D5-1330E290A83F}" type="parTrans" cxnId="{E0079950-0789-4549-8713-9DE64A3C6DBC}">
      <dgm:prSet/>
      <dgm:spPr/>
      <dgm:t>
        <a:bodyPr/>
        <a:lstStyle/>
        <a:p>
          <a:endParaRPr lang="en-US"/>
        </a:p>
      </dgm:t>
    </dgm:pt>
    <dgm:pt modelId="{018C4F25-5AC5-4D83-8A7A-4F1F60715ACB}" type="sibTrans" cxnId="{E0079950-0789-4549-8713-9DE64A3C6DBC}">
      <dgm:prSet/>
      <dgm:spPr/>
      <dgm:t>
        <a:bodyPr/>
        <a:lstStyle/>
        <a:p>
          <a:endParaRPr lang="en-US"/>
        </a:p>
      </dgm:t>
    </dgm:pt>
    <dgm:pt modelId="{093D1D6B-9780-4885-B23F-9B3D18425601}">
      <dgm:prSet/>
      <dgm:spPr/>
      <dgm:t>
        <a:bodyPr/>
        <a:lstStyle/>
        <a:p>
          <a:r>
            <a:rPr lang="cs-CZ"/>
            <a:t>Plošné pokrytí poskytovatelů zdravotní péče</a:t>
          </a:r>
          <a:endParaRPr lang="en-US"/>
        </a:p>
      </dgm:t>
    </dgm:pt>
    <dgm:pt modelId="{5AC71ECE-68B3-40FF-8A60-D6613EBD8F3F}" type="parTrans" cxnId="{F4ED7BD6-B8E5-432E-B28A-D34DDB9E8BA8}">
      <dgm:prSet/>
      <dgm:spPr/>
      <dgm:t>
        <a:bodyPr/>
        <a:lstStyle/>
        <a:p>
          <a:endParaRPr lang="en-US"/>
        </a:p>
      </dgm:t>
    </dgm:pt>
    <dgm:pt modelId="{DF49678B-152F-44A1-9FB8-8646B0FA494B}" type="sibTrans" cxnId="{F4ED7BD6-B8E5-432E-B28A-D34DDB9E8BA8}">
      <dgm:prSet/>
      <dgm:spPr/>
      <dgm:t>
        <a:bodyPr/>
        <a:lstStyle/>
        <a:p>
          <a:endParaRPr lang="en-US"/>
        </a:p>
      </dgm:t>
    </dgm:pt>
    <dgm:pt modelId="{B0DA305E-9AB1-48CA-B87A-0E6B968866E5}">
      <dgm:prSet/>
      <dgm:spPr/>
      <dgm:t>
        <a:bodyPr/>
        <a:lstStyle/>
        <a:p>
          <a:r>
            <a:rPr lang="cs-CZ"/>
            <a:t>Efektivní řízení zdrojů</a:t>
          </a:r>
          <a:endParaRPr lang="en-US"/>
        </a:p>
      </dgm:t>
    </dgm:pt>
    <dgm:pt modelId="{A6034543-1301-402F-AE72-BCE74F7E1E24}" type="parTrans" cxnId="{E71EE392-5360-4FD8-817B-D2146727391B}">
      <dgm:prSet/>
      <dgm:spPr/>
      <dgm:t>
        <a:bodyPr/>
        <a:lstStyle/>
        <a:p>
          <a:endParaRPr lang="en-US"/>
        </a:p>
      </dgm:t>
    </dgm:pt>
    <dgm:pt modelId="{D3D4F7E0-473C-4292-B2C0-E07213A8C302}" type="sibTrans" cxnId="{E71EE392-5360-4FD8-817B-D2146727391B}">
      <dgm:prSet/>
      <dgm:spPr/>
      <dgm:t>
        <a:bodyPr/>
        <a:lstStyle/>
        <a:p>
          <a:endParaRPr lang="en-US"/>
        </a:p>
      </dgm:t>
    </dgm:pt>
    <dgm:pt modelId="{445246BB-1185-4FDD-BC9E-7C86091C4F14}">
      <dgm:prSet/>
      <dgm:spPr/>
      <dgm:t>
        <a:bodyPr/>
        <a:lstStyle/>
        <a:p>
          <a:r>
            <a:rPr lang="cs-CZ"/>
            <a:t>Budovat infrastrukturu a logistiku</a:t>
          </a:r>
          <a:endParaRPr lang="en-US"/>
        </a:p>
      </dgm:t>
    </dgm:pt>
    <dgm:pt modelId="{5C92B239-C7E3-40E6-BD43-2F5A8FD6C5DD}" type="parTrans" cxnId="{ABD97612-7DCA-4021-A30A-25DA79DB75C6}">
      <dgm:prSet/>
      <dgm:spPr/>
      <dgm:t>
        <a:bodyPr/>
        <a:lstStyle/>
        <a:p>
          <a:endParaRPr lang="en-US"/>
        </a:p>
      </dgm:t>
    </dgm:pt>
    <dgm:pt modelId="{89A1E792-9DF3-4D00-950F-EF1FE9E7B02C}" type="sibTrans" cxnId="{ABD97612-7DCA-4021-A30A-25DA79DB75C6}">
      <dgm:prSet/>
      <dgm:spPr/>
      <dgm:t>
        <a:bodyPr/>
        <a:lstStyle/>
        <a:p>
          <a:endParaRPr lang="en-US"/>
        </a:p>
      </dgm:t>
    </dgm:pt>
    <dgm:pt modelId="{3BD03A63-7320-4AD2-A632-118DE79740A9}" type="pres">
      <dgm:prSet presAssocID="{30AA4715-FDAD-4ECC-A82F-1D3BC8993F25}" presName="compositeShape" presStyleCnt="0">
        <dgm:presLayoutVars>
          <dgm:chMax val="7"/>
          <dgm:dir/>
          <dgm:resizeHandles val="exact"/>
        </dgm:presLayoutVars>
      </dgm:prSet>
      <dgm:spPr/>
    </dgm:pt>
    <dgm:pt modelId="{7D6453F2-80E0-4482-9F53-F9A0BD903DE7}" type="pres">
      <dgm:prSet presAssocID="{30AA4715-FDAD-4ECC-A82F-1D3BC8993F25}" presName="wedge1" presStyleLbl="node1" presStyleIdx="0" presStyleCnt="5"/>
      <dgm:spPr/>
    </dgm:pt>
    <dgm:pt modelId="{BDAF1D95-8043-4972-8BBD-DAFCDC75A240}" type="pres">
      <dgm:prSet presAssocID="{30AA4715-FDAD-4ECC-A82F-1D3BC8993F25}" presName="dummy1a" presStyleCnt="0"/>
      <dgm:spPr/>
    </dgm:pt>
    <dgm:pt modelId="{0B05EFA3-9E26-485A-9951-B28472FF4D14}" type="pres">
      <dgm:prSet presAssocID="{30AA4715-FDAD-4ECC-A82F-1D3BC8993F25}" presName="dummy1b" presStyleCnt="0"/>
      <dgm:spPr/>
    </dgm:pt>
    <dgm:pt modelId="{323AEDED-0359-4C2B-83AC-6C7B188F7BFC}" type="pres">
      <dgm:prSet presAssocID="{30AA4715-FDAD-4ECC-A82F-1D3BC8993F25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B941A61-7CEA-4FD8-8182-579EED24D755}" type="pres">
      <dgm:prSet presAssocID="{30AA4715-FDAD-4ECC-A82F-1D3BC8993F25}" presName="wedge2" presStyleLbl="node1" presStyleIdx="1" presStyleCnt="5"/>
      <dgm:spPr/>
    </dgm:pt>
    <dgm:pt modelId="{A03EA5A0-F231-41CB-8603-C58CD338F311}" type="pres">
      <dgm:prSet presAssocID="{30AA4715-FDAD-4ECC-A82F-1D3BC8993F25}" presName="dummy2a" presStyleCnt="0"/>
      <dgm:spPr/>
    </dgm:pt>
    <dgm:pt modelId="{6EEF9260-025D-4A5E-B0FA-69D38A74D0B7}" type="pres">
      <dgm:prSet presAssocID="{30AA4715-FDAD-4ECC-A82F-1D3BC8993F25}" presName="dummy2b" presStyleCnt="0"/>
      <dgm:spPr/>
    </dgm:pt>
    <dgm:pt modelId="{EACB0B66-8AA1-419F-A17D-E2BB5B116A1A}" type="pres">
      <dgm:prSet presAssocID="{30AA4715-FDAD-4ECC-A82F-1D3BC8993F25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BBABA54-6AE4-4CBD-BC5D-CE8B70D37654}" type="pres">
      <dgm:prSet presAssocID="{30AA4715-FDAD-4ECC-A82F-1D3BC8993F25}" presName="wedge3" presStyleLbl="node1" presStyleIdx="2" presStyleCnt="5"/>
      <dgm:spPr/>
    </dgm:pt>
    <dgm:pt modelId="{E7BD1556-1DFA-4225-B824-E6EBD4B5A323}" type="pres">
      <dgm:prSet presAssocID="{30AA4715-FDAD-4ECC-A82F-1D3BC8993F25}" presName="dummy3a" presStyleCnt="0"/>
      <dgm:spPr/>
    </dgm:pt>
    <dgm:pt modelId="{5E17609E-6FC8-46BF-A621-E9F76517EAFC}" type="pres">
      <dgm:prSet presAssocID="{30AA4715-FDAD-4ECC-A82F-1D3BC8993F25}" presName="dummy3b" presStyleCnt="0"/>
      <dgm:spPr/>
    </dgm:pt>
    <dgm:pt modelId="{4FBC3DCA-677D-428E-8D7C-3AF2EBD00FC7}" type="pres">
      <dgm:prSet presAssocID="{30AA4715-FDAD-4ECC-A82F-1D3BC8993F25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4344F35E-C210-4E31-80B6-0768706F08EB}" type="pres">
      <dgm:prSet presAssocID="{30AA4715-FDAD-4ECC-A82F-1D3BC8993F25}" presName="wedge4" presStyleLbl="node1" presStyleIdx="3" presStyleCnt="5"/>
      <dgm:spPr/>
    </dgm:pt>
    <dgm:pt modelId="{A933984F-B070-4DB6-A953-3D5DF0392114}" type="pres">
      <dgm:prSet presAssocID="{30AA4715-FDAD-4ECC-A82F-1D3BC8993F25}" presName="dummy4a" presStyleCnt="0"/>
      <dgm:spPr/>
    </dgm:pt>
    <dgm:pt modelId="{A76B8F36-A2EF-4625-88EB-C265BFA18C53}" type="pres">
      <dgm:prSet presAssocID="{30AA4715-FDAD-4ECC-A82F-1D3BC8993F25}" presName="dummy4b" presStyleCnt="0"/>
      <dgm:spPr/>
    </dgm:pt>
    <dgm:pt modelId="{BB13157C-26BB-4A02-8588-F4DC0CAA902E}" type="pres">
      <dgm:prSet presAssocID="{30AA4715-FDAD-4ECC-A82F-1D3BC8993F25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6ADE198E-3570-4D25-903A-22E1B72D8FA5}" type="pres">
      <dgm:prSet presAssocID="{30AA4715-FDAD-4ECC-A82F-1D3BC8993F25}" presName="wedge5" presStyleLbl="node1" presStyleIdx="4" presStyleCnt="5"/>
      <dgm:spPr/>
    </dgm:pt>
    <dgm:pt modelId="{3D8DB66B-CC57-4263-AE49-9BC7196F8E5C}" type="pres">
      <dgm:prSet presAssocID="{30AA4715-FDAD-4ECC-A82F-1D3BC8993F25}" presName="dummy5a" presStyleCnt="0"/>
      <dgm:spPr/>
    </dgm:pt>
    <dgm:pt modelId="{82549D87-454C-4DC6-8260-610F2BDC97B8}" type="pres">
      <dgm:prSet presAssocID="{30AA4715-FDAD-4ECC-A82F-1D3BC8993F25}" presName="dummy5b" presStyleCnt="0"/>
      <dgm:spPr/>
    </dgm:pt>
    <dgm:pt modelId="{A702AD2D-51DC-49A7-8F87-533D8AD7D0C4}" type="pres">
      <dgm:prSet presAssocID="{30AA4715-FDAD-4ECC-A82F-1D3BC8993F25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24C3F4E2-E23B-4F92-9FB4-9FAFCF0BB934}" type="pres">
      <dgm:prSet presAssocID="{180CFED6-58B5-4994-8A83-2A5B68E75C67}" presName="arrowWedge1" presStyleLbl="fgSibTrans2D1" presStyleIdx="0" presStyleCnt="5"/>
      <dgm:spPr/>
    </dgm:pt>
    <dgm:pt modelId="{151350E4-E2C0-4071-8E81-C79D5CCC0480}" type="pres">
      <dgm:prSet presAssocID="{018C4F25-5AC5-4D83-8A7A-4F1F60715ACB}" presName="arrowWedge2" presStyleLbl="fgSibTrans2D1" presStyleIdx="1" presStyleCnt="5"/>
      <dgm:spPr/>
    </dgm:pt>
    <dgm:pt modelId="{1FF21CE7-0CD1-4714-BCA7-2EC40E7E55F0}" type="pres">
      <dgm:prSet presAssocID="{DF49678B-152F-44A1-9FB8-8646B0FA494B}" presName="arrowWedge3" presStyleLbl="fgSibTrans2D1" presStyleIdx="2" presStyleCnt="5"/>
      <dgm:spPr/>
    </dgm:pt>
    <dgm:pt modelId="{0BF16B25-5FED-424A-9BBA-114BD704F192}" type="pres">
      <dgm:prSet presAssocID="{D3D4F7E0-473C-4292-B2C0-E07213A8C302}" presName="arrowWedge4" presStyleLbl="fgSibTrans2D1" presStyleIdx="3" presStyleCnt="5"/>
      <dgm:spPr/>
    </dgm:pt>
    <dgm:pt modelId="{622D985A-8C70-480D-A42E-AA18A5E049C8}" type="pres">
      <dgm:prSet presAssocID="{89A1E792-9DF3-4D00-950F-EF1FE9E7B02C}" presName="arrowWedge5" presStyleLbl="fgSibTrans2D1" presStyleIdx="4" presStyleCnt="5"/>
      <dgm:spPr/>
    </dgm:pt>
  </dgm:ptLst>
  <dgm:cxnLst>
    <dgm:cxn modelId="{ABD97612-7DCA-4021-A30A-25DA79DB75C6}" srcId="{30AA4715-FDAD-4ECC-A82F-1D3BC8993F25}" destId="{445246BB-1185-4FDD-BC9E-7C86091C4F14}" srcOrd="4" destOrd="0" parTransId="{5C92B239-C7E3-40E6-BD43-2F5A8FD6C5DD}" sibTransId="{89A1E792-9DF3-4D00-950F-EF1FE9E7B02C}"/>
    <dgm:cxn modelId="{C089CA36-2835-4EE6-95CF-95E25636D468}" type="presOf" srcId="{890F3DA5-4DEC-4A8F-B709-1E737F09B083}" destId="{323AEDED-0359-4C2B-83AC-6C7B188F7BFC}" srcOrd="1" destOrd="0" presId="urn:microsoft.com/office/officeart/2005/8/layout/cycle8"/>
    <dgm:cxn modelId="{3CC0783C-BED0-4DA8-A682-B60C8150A292}" type="presOf" srcId="{B0DA305E-9AB1-48CA-B87A-0E6B968866E5}" destId="{BB13157C-26BB-4A02-8588-F4DC0CAA902E}" srcOrd="1" destOrd="0" presId="urn:microsoft.com/office/officeart/2005/8/layout/cycle8"/>
    <dgm:cxn modelId="{FE00F162-2209-4273-A9F2-C8FA7B37A39F}" type="presOf" srcId="{445246BB-1185-4FDD-BC9E-7C86091C4F14}" destId="{6ADE198E-3570-4D25-903A-22E1B72D8FA5}" srcOrd="0" destOrd="0" presId="urn:microsoft.com/office/officeart/2005/8/layout/cycle8"/>
    <dgm:cxn modelId="{1B6C1149-B382-43E1-BDB5-D5AE034617CB}" type="presOf" srcId="{445246BB-1185-4FDD-BC9E-7C86091C4F14}" destId="{A702AD2D-51DC-49A7-8F87-533D8AD7D0C4}" srcOrd="1" destOrd="0" presId="urn:microsoft.com/office/officeart/2005/8/layout/cycle8"/>
    <dgm:cxn modelId="{E0079950-0789-4549-8713-9DE64A3C6DBC}" srcId="{30AA4715-FDAD-4ECC-A82F-1D3BC8993F25}" destId="{E9D27C79-91C8-4423-94BA-F71417642315}" srcOrd="1" destOrd="0" parTransId="{D39CC65B-6B37-49B8-90D5-1330E290A83F}" sibTransId="{018C4F25-5AC5-4D83-8A7A-4F1F60715ACB}"/>
    <dgm:cxn modelId="{6475AC92-01F2-4C2E-B1B5-6684442B54A5}" type="presOf" srcId="{30AA4715-FDAD-4ECC-A82F-1D3BC8993F25}" destId="{3BD03A63-7320-4AD2-A632-118DE79740A9}" srcOrd="0" destOrd="0" presId="urn:microsoft.com/office/officeart/2005/8/layout/cycle8"/>
    <dgm:cxn modelId="{E71EE392-5360-4FD8-817B-D2146727391B}" srcId="{30AA4715-FDAD-4ECC-A82F-1D3BC8993F25}" destId="{B0DA305E-9AB1-48CA-B87A-0E6B968866E5}" srcOrd="3" destOrd="0" parTransId="{A6034543-1301-402F-AE72-BCE74F7E1E24}" sibTransId="{D3D4F7E0-473C-4292-B2C0-E07213A8C302}"/>
    <dgm:cxn modelId="{22305699-DCCB-45B7-B067-CEBB35016EF5}" type="presOf" srcId="{093D1D6B-9780-4885-B23F-9B3D18425601}" destId="{4FBC3DCA-677D-428E-8D7C-3AF2EBD00FC7}" srcOrd="1" destOrd="0" presId="urn:microsoft.com/office/officeart/2005/8/layout/cycle8"/>
    <dgm:cxn modelId="{5FABC8A7-4C40-4E18-9D97-85336B7DBD53}" type="presOf" srcId="{093D1D6B-9780-4885-B23F-9B3D18425601}" destId="{5BBABA54-6AE4-4CBD-BC5D-CE8B70D37654}" srcOrd="0" destOrd="0" presId="urn:microsoft.com/office/officeart/2005/8/layout/cycle8"/>
    <dgm:cxn modelId="{0B91ADBF-37B1-489B-96B1-84049F8F2BA3}" type="presOf" srcId="{B0DA305E-9AB1-48CA-B87A-0E6B968866E5}" destId="{4344F35E-C210-4E31-80B6-0768706F08EB}" srcOrd="0" destOrd="0" presId="urn:microsoft.com/office/officeart/2005/8/layout/cycle8"/>
    <dgm:cxn modelId="{F27C67C8-71F3-444B-BAE7-54B72D7A9A9B}" type="presOf" srcId="{890F3DA5-4DEC-4A8F-B709-1E737F09B083}" destId="{7D6453F2-80E0-4482-9F53-F9A0BD903DE7}" srcOrd="0" destOrd="0" presId="urn:microsoft.com/office/officeart/2005/8/layout/cycle8"/>
    <dgm:cxn modelId="{C5940ECB-AAC1-438D-A35E-4A9C155A2F4E}" type="presOf" srcId="{E9D27C79-91C8-4423-94BA-F71417642315}" destId="{EACB0B66-8AA1-419F-A17D-E2BB5B116A1A}" srcOrd="1" destOrd="0" presId="urn:microsoft.com/office/officeart/2005/8/layout/cycle8"/>
    <dgm:cxn modelId="{F4ED7BD6-B8E5-432E-B28A-D34DDB9E8BA8}" srcId="{30AA4715-FDAD-4ECC-A82F-1D3BC8993F25}" destId="{093D1D6B-9780-4885-B23F-9B3D18425601}" srcOrd="2" destOrd="0" parTransId="{5AC71ECE-68B3-40FF-8A60-D6613EBD8F3F}" sibTransId="{DF49678B-152F-44A1-9FB8-8646B0FA494B}"/>
    <dgm:cxn modelId="{E7E488EB-A435-4EDC-9042-6480CBBAC6C8}" type="presOf" srcId="{E9D27C79-91C8-4423-94BA-F71417642315}" destId="{CB941A61-7CEA-4FD8-8182-579EED24D755}" srcOrd="0" destOrd="0" presId="urn:microsoft.com/office/officeart/2005/8/layout/cycle8"/>
    <dgm:cxn modelId="{A7BE3AEC-6ED9-470C-9E3C-8418036E73CA}" srcId="{30AA4715-FDAD-4ECC-A82F-1D3BC8993F25}" destId="{890F3DA5-4DEC-4A8F-B709-1E737F09B083}" srcOrd="0" destOrd="0" parTransId="{C81709D7-79DA-4759-9756-20C6D8E4B715}" sibTransId="{180CFED6-58B5-4994-8A83-2A5B68E75C67}"/>
    <dgm:cxn modelId="{1EFFA1E7-E84A-48DD-BAC0-758FBC0EF1A2}" type="presParOf" srcId="{3BD03A63-7320-4AD2-A632-118DE79740A9}" destId="{7D6453F2-80E0-4482-9F53-F9A0BD903DE7}" srcOrd="0" destOrd="0" presId="urn:microsoft.com/office/officeart/2005/8/layout/cycle8"/>
    <dgm:cxn modelId="{E7306ABC-BB00-40E6-9B8E-1DF81E40712A}" type="presParOf" srcId="{3BD03A63-7320-4AD2-A632-118DE79740A9}" destId="{BDAF1D95-8043-4972-8BBD-DAFCDC75A240}" srcOrd="1" destOrd="0" presId="urn:microsoft.com/office/officeart/2005/8/layout/cycle8"/>
    <dgm:cxn modelId="{F3618463-1046-45B5-B3E7-827451746848}" type="presParOf" srcId="{3BD03A63-7320-4AD2-A632-118DE79740A9}" destId="{0B05EFA3-9E26-485A-9951-B28472FF4D14}" srcOrd="2" destOrd="0" presId="urn:microsoft.com/office/officeart/2005/8/layout/cycle8"/>
    <dgm:cxn modelId="{65367356-3C5B-4434-89B5-8E55E27544FE}" type="presParOf" srcId="{3BD03A63-7320-4AD2-A632-118DE79740A9}" destId="{323AEDED-0359-4C2B-83AC-6C7B188F7BFC}" srcOrd="3" destOrd="0" presId="urn:microsoft.com/office/officeart/2005/8/layout/cycle8"/>
    <dgm:cxn modelId="{C0B1F8DD-3042-464A-8F70-3CEA27CBC4B8}" type="presParOf" srcId="{3BD03A63-7320-4AD2-A632-118DE79740A9}" destId="{CB941A61-7CEA-4FD8-8182-579EED24D755}" srcOrd="4" destOrd="0" presId="urn:microsoft.com/office/officeart/2005/8/layout/cycle8"/>
    <dgm:cxn modelId="{BB639275-C79A-4405-9A2F-F9F0B4158D46}" type="presParOf" srcId="{3BD03A63-7320-4AD2-A632-118DE79740A9}" destId="{A03EA5A0-F231-41CB-8603-C58CD338F311}" srcOrd="5" destOrd="0" presId="urn:microsoft.com/office/officeart/2005/8/layout/cycle8"/>
    <dgm:cxn modelId="{795E6030-33A3-449B-8738-AB7E3462E09C}" type="presParOf" srcId="{3BD03A63-7320-4AD2-A632-118DE79740A9}" destId="{6EEF9260-025D-4A5E-B0FA-69D38A74D0B7}" srcOrd="6" destOrd="0" presId="urn:microsoft.com/office/officeart/2005/8/layout/cycle8"/>
    <dgm:cxn modelId="{7D911EBA-C6CB-42C3-B06B-2A98F1C7BF69}" type="presParOf" srcId="{3BD03A63-7320-4AD2-A632-118DE79740A9}" destId="{EACB0B66-8AA1-419F-A17D-E2BB5B116A1A}" srcOrd="7" destOrd="0" presId="urn:microsoft.com/office/officeart/2005/8/layout/cycle8"/>
    <dgm:cxn modelId="{A30F5F7B-1989-46E5-878B-9BB1FEC7CF2C}" type="presParOf" srcId="{3BD03A63-7320-4AD2-A632-118DE79740A9}" destId="{5BBABA54-6AE4-4CBD-BC5D-CE8B70D37654}" srcOrd="8" destOrd="0" presId="urn:microsoft.com/office/officeart/2005/8/layout/cycle8"/>
    <dgm:cxn modelId="{353D6844-07C4-4A52-92B6-597A00F7A625}" type="presParOf" srcId="{3BD03A63-7320-4AD2-A632-118DE79740A9}" destId="{E7BD1556-1DFA-4225-B824-E6EBD4B5A323}" srcOrd="9" destOrd="0" presId="urn:microsoft.com/office/officeart/2005/8/layout/cycle8"/>
    <dgm:cxn modelId="{494EE205-8B01-4A6D-A747-0501754C9BDC}" type="presParOf" srcId="{3BD03A63-7320-4AD2-A632-118DE79740A9}" destId="{5E17609E-6FC8-46BF-A621-E9F76517EAFC}" srcOrd="10" destOrd="0" presId="urn:microsoft.com/office/officeart/2005/8/layout/cycle8"/>
    <dgm:cxn modelId="{DF81F07F-6DA0-4AD3-AC64-1465100ACE32}" type="presParOf" srcId="{3BD03A63-7320-4AD2-A632-118DE79740A9}" destId="{4FBC3DCA-677D-428E-8D7C-3AF2EBD00FC7}" srcOrd="11" destOrd="0" presId="urn:microsoft.com/office/officeart/2005/8/layout/cycle8"/>
    <dgm:cxn modelId="{6339E160-E55A-425E-9FEE-B917BC40EE48}" type="presParOf" srcId="{3BD03A63-7320-4AD2-A632-118DE79740A9}" destId="{4344F35E-C210-4E31-80B6-0768706F08EB}" srcOrd="12" destOrd="0" presId="urn:microsoft.com/office/officeart/2005/8/layout/cycle8"/>
    <dgm:cxn modelId="{C9D7F623-6890-4E42-8FB9-474B88A7FC65}" type="presParOf" srcId="{3BD03A63-7320-4AD2-A632-118DE79740A9}" destId="{A933984F-B070-4DB6-A953-3D5DF0392114}" srcOrd="13" destOrd="0" presId="urn:microsoft.com/office/officeart/2005/8/layout/cycle8"/>
    <dgm:cxn modelId="{9A8066DE-E2F4-4D74-B7EF-3879007AB31D}" type="presParOf" srcId="{3BD03A63-7320-4AD2-A632-118DE79740A9}" destId="{A76B8F36-A2EF-4625-88EB-C265BFA18C53}" srcOrd="14" destOrd="0" presId="urn:microsoft.com/office/officeart/2005/8/layout/cycle8"/>
    <dgm:cxn modelId="{1B342E10-578F-4D19-BBC7-DBC75B0155BD}" type="presParOf" srcId="{3BD03A63-7320-4AD2-A632-118DE79740A9}" destId="{BB13157C-26BB-4A02-8588-F4DC0CAA902E}" srcOrd="15" destOrd="0" presId="urn:microsoft.com/office/officeart/2005/8/layout/cycle8"/>
    <dgm:cxn modelId="{0C2C8133-B033-4189-B891-2B57A778AD76}" type="presParOf" srcId="{3BD03A63-7320-4AD2-A632-118DE79740A9}" destId="{6ADE198E-3570-4D25-903A-22E1B72D8FA5}" srcOrd="16" destOrd="0" presId="urn:microsoft.com/office/officeart/2005/8/layout/cycle8"/>
    <dgm:cxn modelId="{033E49D3-F03D-434B-B9C7-B95BC7AD2173}" type="presParOf" srcId="{3BD03A63-7320-4AD2-A632-118DE79740A9}" destId="{3D8DB66B-CC57-4263-AE49-9BC7196F8E5C}" srcOrd="17" destOrd="0" presId="urn:microsoft.com/office/officeart/2005/8/layout/cycle8"/>
    <dgm:cxn modelId="{D76C95EC-7EF7-4CA5-9F26-F0A7893EC90A}" type="presParOf" srcId="{3BD03A63-7320-4AD2-A632-118DE79740A9}" destId="{82549D87-454C-4DC6-8260-610F2BDC97B8}" srcOrd="18" destOrd="0" presId="urn:microsoft.com/office/officeart/2005/8/layout/cycle8"/>
    <dgm:cxn modelId="{94017590-95BE-4AE3-AD0C-59D07431F814}" type="presParOf" srcId="{3BD03A63-7320-4AD2-A632-118DE79740A9}" destId="{A702AD2D-51DC-49A7-8F87-533D8AD7D0C4}" srcOrd="19" destOrd="0" presId="urn:microsoft.com/office/officeart/2005/8/layout/cycle8"/>
    <dgm:cxn modelId="{23C85A9D-1244-4585-8A9F-A036354953D6}" type="presParOf" srcId="{3BD03A63-7320-4AD2-A632-118DE79740A9}" destId="{24C3F4E2-E23B-4F92-9FB4-9FAFCF0BB934}" srcOrd="20" destOrd="0" presId="urn:microsoft.com/office/officeart/2005/8/layout/cycle8"/>
    <dgm:cxn modelId="{7A256C99-60F1-4FF6-BA40-DFB7B12431AE}" type="presParOf" srcId="{3BD03A63-7320-4AD2-A632-118DE79740A9}" destId="{151350E4-E2C0-4071-8E81-C79D5CCC0480}" srcOrd="21" destOrd="0" presId="urn:microsoft.com/office/officeart/2005/8/layout/cycle8"/>
    <dgm:cxn modelId="{8B911023-DAED-4C94-940A-BEBA88B3FBF2}" type="presParOf" srcId="{3BD03A63-7320-4AD2-A632-118DE79740A9}" destId="{1FF21CE7-0CD1-4714-BCA7-2EC40E7E55F0}" srcOrd="22" destOrd="0" presId="urn:microsoft.com/office/officeart/2005/8/layout/cycle8"/>
    <dgm:cxn modelId="{D39CF355-6800-4A96-930B-91DBC3403DFB}" type="presParOf" srcId="{3BD03A63-7320-4AD2-A632-118DE79740A9}" destId="{0BF16B25-5FED-424A-9BBA-114BD704F192}" srcOrd="23" destOrd="0" presId="urn:microsoft.com/office/officeart/2005/8/layout/cycle8"/>
    <dgm:cxn modelId="{BB640242-F305-4FDA-920E-6FCED48C6444}" type="presParOf" srcId="{3BD03A63-7320-4AD2-A632-118DE79740A9}" destId="{622D985A-8C70-480D-A42E-AA18A5E049C8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3B4B9E-4004-4D92-8790-15E47F13A3B5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C6C0636A-6AC9-427E-9791-5D1FA8254583}">
      <dgm:prSet/>
      <dgm:spPr/>
      <dgm:t>
        <a:bodyPr/>
        <a:lstStyle/>
        <a:p>
          <a:pPr>
            <a:defRPr b="1"/>
          </a:pPr>
          <a:r>
            <a:rPr lang="cs-CZ"/>
            <a:t>Dostupné</a:t>
          </a:r>
          <a:endParaRPr lang="en-US"/>
        </a:p>
      </dgm:t>
    </dgm:pt>
    <dgm:pt modelId="{EE79B232-DFB9-4C3E-8270-A32F07BBBF6C}" type="parTrans" cxnId="{A339FF5C-CB47-4960-A15F-F6444F44EF94}">
      <dgm:prSet/>
      <dgm:spPr/>
      <dgm:t>
        <a:bodyPr/>
        <a:lstStyle/>
        <a:p>
          <a:endParaRPr lang="en-US"/>
        </a:p>
      </dgm:t>
    </dgm:pt>
    <dgm:pt modelId="{527153D8-3259-41C6-9EA6-60F122FBEB05}" type="sibTrans" cxnId="{A339FF5C-CB47-4960-A15F-F6444F44EF94}">
      <dgm:prSet/>
      <dgm:spPr/>
      <dgm:t>
        <a:bodyPr/>
        <a:lstStyle/>
        <a:p>
          <a:endParaRPr lang="en-US"/>
        </a:p>
      </dgm:t>
    </dgm:pt>
    <dgm:pt modelId="{CC344310-B28A-4F6B-A8B5-4904F1F7A8EB}">
      <dgm:prSet/>
      <dgm:spPr/>
      <dgm:t>
        <a:bodyPr/>
        <a:lstStyle/>
        <a:p>
          <a:r>
            <a:rPr lang="cs-CZ"/>
            <a:t>Plánovat potřeby dlouho do budoucna</a:t>
          </a:r>
          <a:endParaRPr lang="en-US"/>
        </a:p>
      </dgm:t>
    </dgm:pt>
    <dgm:pt modelId="{51027835-665C-4BD4-8643-74D0E25941A8}" type="parTrans" cxnId="{D2155D24-0DCB-431E-AD94-2E8C3242DEC8}">
      <dgm:prSet/>
      <dgm:spPr/>
      <dgm:t>
        <a:bodyPr/>
        <a:lstStyle/>
        <a:p>
          <a:endParaRPr lang="en-US"/>
        </a:p>
      </dgm:t>
    </dgm:pt>
    <dgm:pt modelId="{BC6DDAD6-F188-4A9E-985F-05D13CA8A3F9}" type="sibTrans" cxnId="{D2155D24-0DCB-431E-AD94-2E8C3242DEC8}">
      <dgm:prSet/>
      <dgm:spPr/>
      <dgm:t>
        <a:bodyPr/>
        <a:lstStyle/>
        <a:p>
          <a:endParaRPr lang="en-US"/>
        </a:p>
      </dgm:t>
    </dgm:pt>
    <dgm:pt modelId="{30CBAAF8-C480-49D5-999F-F0200DEFC98F}">
      <dgm:prSet/>
      <dgm:spPr/>
      <dgm:t>
        <a:bodyPr/>
        <a:lstStyle/>
        <a:p>
          <a:r>
            <a:rPr lang="cs-CZ"/>
            <a:t>Investovat do vzdělávání i retence</a:t>
          </a:r>
          <a:endParaRPr lang="en-US"/>
        </a:p>
      </dgm:t>
    </dgm:pt>
    <dgm:pt modelId="{5E34B061-AAD8-471A-95A4-BB3F3F4A6D4E}" type="parTrans" cxnId="{7F987BFF-9B05-4742-B16B-F205A9C0C61F}">
      <dgm:prSet/>
      <dgm:spPr/>
      <dgm:t>
        <a:bodyPr/>
        <a:lstStyle/>
        <a:p>
          <a:endParaRPr lang="en-US"/>
        </a:p>
      </dgm:t>
    </dgm:pt>
    <dgm:pt modelId="{D444571B-CFD7-4C9B-8129-89C4C90B7C7A}" type="sibTrans" cxnId="{7F987BFF-9B05-4742-B16B-F205A9C0C61F}">
      <dgm:prSet/>
      <dgm:spPr/>
      <dgm:t>
        <a:bodyPr/>
        <a:lstStyle/>
        <a:p>
          <a:endParaRPr lang="en-US"/>
        </a:p>
      </dgm:t>
    </dgm:pt>
    <dgm:pt modelId="{035C7781-8741-418C-8BB0-3DAC2A827206}">
      <dgm:prSet/>
      <dgm:spPr/>
      <dgm:t>
        <a:bodyPr/>
        <a:lstStyle/>
        <a:p>
          <a:pPr>
            <a:defRPr b="1"/>
          </a:pPr>
          <a:r>
            <a:rPr lang="cs-CZ"/>
            <a:t>Kompetentní</a:t>
          </a:r>
          <a:endParaRPr lang="en-US"/>
        </a:p>
      </dgm:t>
    </dgm:pt>
    <dgm:pt modelId="{A8C28C6D-5073-4663-8DA7-5A698CCA6002}" type="parTrans" cxnId="{1D697D9C-1E45-412D-85B1-369BFD15FC61}">
      <dgm:prSet/>
      <dgm:spPr/>
      <dgm:t>
        <a:bodyPr/>
        <a:lstStyle/>
        <a:p>
          <a:endParaRPr lang="en-US"/>
        </a:p>
      </dgm:t>
    </dgm:pt>
    <dgm:pt modelId="{F64A1743-9130-4C26-8438-E972F1773E84}" type="sibTrans" cxnId="{1D697D9C-1E45-412D-85B1-369BFD15FC61}">
      <dgm:prSet/>
      <dgm:spPr/>
      <dgm:t>
        <a:bodyPr/>
        <a:lstStyle/>
        <a:p>
          <a:endParaRPr lang="en-US"/>
        </a:p>
      </dgm:t>
    </dgm:pt>
    <dgm:pt modelId="{543D7DE1-BFD6-4449-8007-05F5EA9D1BCF}">
      <dgm:prSet/>
      <dgm:spPr/>
      <dgm:t>
        <a:bodyPr/>
        <a:lstStyle/>
        <a:p>
          <a:r>
            <a:rPr lang="cs-CZ"/>
            <a:t>Vzdělání</a:t>
          </a:r>
          <a:endParaRPr lang="en-US"/>
        </a:p>
      </dgm:t>
    </dgm:pt>
    <dgm:pt modelId="{75DE436F-4EC5-4A92-9C46-7680C2F555EF}" type="parTrans" cxnId="{EA57EF41-DF50-4069-AD28-FF7DDBD4392E}">
      <dgm:prSet/>
      <dgm:spPr/>
      <dgm:t>
        <a:bodyPr/>
        <a:lstStyle/>
        <a:p>
          <a:endParaRPr lang="en-US"/>
        </a:p>
      </dgm:t>
    </dgm:pt>
    <dgm:pt modelId="{F0932124-DE63-4A83-8B59-CE5A4EDC2050}" type="sibTrans" cxnId="{EA57EF41-DF50-4069-AD28-FF7DDBD4392E}">
      <dgm:prSet/>
      <dgm:spPr/>
      <dgm:t>
        <a:bodyPr/>
        <a:lstStyle/>
        <a:p>
          <a:endParaRPr lang="en-US"/>
        </a:p>
      </dgm:t>
    </dgm:pt>
    <dgm:pt modelId="{B6EE8306-B4F1-401F-BA21-023E0AB0F5D5}">
      <dgm:prSet/>
      <dgm:spPr/>
      <dgm:t>
        <a:bodyPr/>
        <a:lstStyle/>
        <a:p>
          <a:r>
            <a:rPr lang="cs-CZ"/>
            <a:t>Kompetenční rámec profesí a specializací</a:t>
          </a:r>
          <a:endParaRPr lang="en-US"/>
        </a:p>
      </dgm:t>
    </dgm:pt>
    <dgm:pt modelId="{FED2BDA8-A798-4B33-A133-6159038A6581}" type="parTrans" cxnId="{473B862C-09E2-4952-904F-CDBDA70ED2D3}">
      <dgm:prSet/>
      <dgm:spPr/>
      <dgm:t>
        <a:bodyPr/>
        <a:lstStyle/>
        <a:p>
          <a:endParaRPr lang="en-US"/>
        </a:p>
      </dgm:t>
    </dgm:pt>
    <dgm:pt modelId="{A3DDB91F-465F-4C67-B5F6-739D06025440}" type="sibTrans" cxnId="{473B862C-09E2-4952-904F-CDBDA70ED2D3}">
      <dgm:prSet/>
      <dgm:spPr/>
      <dgm:t>
        <a:bodyPr/>
        <a:lstStyle/>
        <a:p>
          <a:endParaRPr lang="en-US"/>
        </a:p>
      </dgm:t>
    </dgm:pt>
    <dgm:pt modelId="{D62A5A9F-B4A8-4C98-830A-496EE3DC1003}">
      <dgm:prSet/>
      <dgm:spPr/>
      <dgm:t>
        <a:bodyPr/>
        <a:lstStyle/>
        <a:p>
          <a:pPr>
            <a:defRPr b="1"/>
          </a:pPr>
          <a:r>
            <a:rPr lang="cs-CZ"/>
            <a:t>Produktivní</a:t>
          </a:r>
          <a:endParaRPr lang="en-US"/>
        </a:p>
      </dgm:t>
    </dgm:pt>
    <dgm:pt modelId="{509DAA33-AA50-471A-8651-1FF1B65DB172}" type="parTrans" cxnId="{2946479D-DA00-49DB-B4F5-FBFFFE3BCC8D}">
      <dgm:prSet/>
      <dgm:spPr/>
      <dgm:t>
        <a:bodyPr/>
        <a:lstStyle/>
        <a:p>
          <a:endParaRPr lang="en-US"/>
        </a:p>
      </dgm:t>
    </dgm:pt>
    <dgm:pt modelId="{A5CFC330-4B94-46D0-BE4D-9E3B50572908}" type="sibTrans" cxnId="{2946479D-DA00-49DB-B4F5-FBFFFE3BCC8D}">
      <dgm:prSet/>
      <dgm:spPr/>
      <dgm:t>
        <a:bodyPr/>
        <a:lstStyle/>
        <a:p>
          <a:endParaRPr lang="en-US"/>
        </a:p>
      </dgm:t>
    </dgm:pt>
    <dgm:pt modelId="{810534A6-BE44-47B6-A746-9553C6449EC0}">
      <dgm:prSet/>
      <dgm:spPr/>
      <dgm:t>
        <a:bodyPr/>
        <a:lstStyle/>
        <a:p>
          <a:r>
            <a:rPr lang="cs-CZ"/>
            <a:t>Odpovídající vybavení</a:t>
          </a:r>
          <a:endParaRPr lang="en-US"/>
        </a:p>
      </dgm:t>
    </dgm:pt>
    <dgm:pt modelId="{145D7604-CEA4-4DD2-A59C-273952E51961}" type="parTrans" cxnId="{E45D6A8D-792D-40B9-B7E8-047C79523E36}">
      <dgm:prSet/>
      <dgm:spPr/>
      <dgm:t>
        <a:bodyPr/>
        <a:lstStyle/>
        <a:p>
          <a:endParaRPr lang="en-US"/>
        </a:p>
      </dgm:t>
    </dgm:pt>
    <dgm:pt modelId="{667F652B-7619-4A79-93D8-410D04CC7AD4}" type="sibTrans" cxnId="{E45D6A8D-792D-40B9-B7E8-047C79523E36}">
      <dgm:prSet/>
      <dgm:spPr/>
      <dgm:t>
        <a:bodyPr/>
        <a:lstStyle/>
        <a:p>
          <a:endParaRPr lang="en-US"/>
        </a:p>
      </dgm:t>
    </dgm:pt>
    <dgm:pt modelId="{92619AF8-E16D-44C3-A24F-A1F98FDEF5EB}">
      <dgm:prSet/>
      <dgm:spPr/>
      <dgm:t>
        <a:bodyPr/>
        <a:lstStyle/>
        <a:p>
          <a:r>
            <a:rPr lang="cs-CZ"/>
            <a:t>Podpora ze strany dalších profesí</a:t>
          </a:r>
          <a:endParaRPr lang="en-US"/>
        </a:p>
      </dgm:t>
    </dgm:pt>
    <dgm:pt modelId="{5E26A542-073B-46F5-A817-FCA1D0A8DB47}" type="parTrans" cxnId="{3D81AEFD-6E22-4BC5-B761-9FE474499559}">
      <dgm:prSet/>
      <dgm:spPr/>
      <dgm:t>
        <a:bodyPr/>
        <a:lstStyle/>
        <a:p>
          <a:endParaRPr lang="en-US"/>
        </a:p>
      </dgm:t>
    </dgm:pt>
    <dgm:pt modelId="{25BB1026-BB84-430F-9DD9-61BD2311FF50}" type="sibTrans" cxnId="{3D81AEFD-6E22-4BC5-B761-9FE474499559}">
      <dgm:prSet/>
      <dgm:spPr/>
      <dgm:t>
        <a:bodyPr/>
        <a:lstStyle/>
        <a:p>
          <a:endParaRPr lang="en-US"/>
        </a:p>
      </dgm:t>
    </dgm:pt>
    <dgm:pt modelId="{5E1EFD60-6A80-4FA0-B3FC-A92A0A98103D}">
      <dgm:prSet/>
      <dgm:spPr/>
      <dgm:t>
        <a:bodyPr/>
        <a:lstStyle/>
        <a:p>
          <a:r>
            <a:rPr lang="cs-CZ"/>
            <a:t>Efektivní řízení</a:t>
          </a:r>
          <a:endParaRPr lang="en-US"/>
        </a:p>
      </dgm:t>
    </dgm:pt>
    <dgm:pt modelId="{6371B5E8-7501-431D-BCA9-C92CA8379325}" type="parTrans" cxnId="{763AD8DE-9BEC-443B-8426-EC832A79CE8C}">
      <dgm:prSet/>
      <dgm:spPr/>
      <dgm:t>
        <a:bodyPr/>
        <a:lstStyle/>
        <a:p>
          <a:endParaRPr lang="en-US"/>
        </a:p>
      </dgm:t>
    </dgm:pt>
    <dgm:pt modelId="{5AE7627D-D956-4338-90C4-6E5BE6F5F2D9}" type="sibTrans" cxnId="{763AD8DE-9BEC-443B-8426-EC832A79CE8C}">
      <dgm:prSet/>
      <dgm:spPr/>
      <dgm:t>
        <a:bodyPr/>
        <a:lstStyle/>
        <a:p>
          <a:endParaRPr lang="en-US"/>
        </a:p>
      </dgm:t>
    </dgm:pt>
    <dgm:pt modelId="{B9F43CCD-1803-4FCD-83F3-3EF669DCD8ED}" type="pres">
      <dgm:prSet presAssocID="{453B4B9E-4004-4D92-8790-15E47F13A3B5}" presName="root" presStyleCnt="0">
        <dgm:presLayoutVars>
          <dgm:dir/>
          <dgm:resizeHandles val="exact"/>
        </dgm:presLayoutVars>
      </dgm:prSet>
      <dgm:spPr/>
    </dgm:pt>
    <dgm:pt modelId="{A03DF05E-0C01-4A80-ABFA-D7189FB075C4}" type="pres">
      <dgm:prSet presAssocID="{C6C0636A-6AC9-427E-9791-5D1FA8254583}" presName="compNode" presStyleCnt="0"/>
      <dgm:spPr/>
    </dgm:pt>
    <dgm:pt modelId="{AEE750CF-2ECB-4431-BFA4-52625D961D39}" type="pres">
      <dgm:prSet presAssocID="{C6C0636A-6AC9-427E-9791-5D1FA825458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mote work"/>
        </a:ext>
      </dgm:extLst>
    </dgm:pt>
    <dgm:pt modelId="{5C687937-DE62-403A-9BDC-31DD9133F4F8}" type="pres">
      <dgm:prSet presAssocID="{C6C0636A-6AC9-427E-9791-5D1FA8254583}" presName="iconSpace" presStyleCnt="0"/>
      <dgm:spPr/>
    </dgm:pt>
    <dgm:pt modelId="{BE63F11A-E417-41BC-9760-E9ED653C8F9A}" type="pres">
      <dgm:prSet presAssocID="{C6C0636A-6AC9-427E-9791-5D1FA8254583}" presName="parTx" presStyleLbl="revTx" presStyleIdx="0" presStyleCnt="6">
        <dgm:presLayoutVars>
          <dgm:chMax val="0"/>
          <dgm:chPref val="0"/>
        </dgm:presLayoutVars>
      </dgm:prSet>
      <dgm:spPr/>
    </dgm:pt>
    <dgm:pt modelId="{23F36E98-C079-42B0-B197-C27A0DB83D70}" type="pres">
      <dgm:prSet presAssocID="{C6C0636A-6AC9-427E-9791-5D1FA8254583}" presName="txSpace" presStyleCnt="0"/>
      <dgm:spPr/>
    </dgm:pt>
    <dgm:pt modelId="{72D831B6-1264-4BF6-9008-467B4ABBC17F}" type="pres">
      <dgm:prSet presAssocID="{C6C0636A-6AC9-427E-9791-5D1FA8254583}" presName="desTx" presStyleLbl="revTx" presStyleIdx="1" presStyleCnt="6">
        <dgm:presLayoutVars/>
      </dgm:prSet>
      <dgm:spPr/>
    </dgm:pt>
    <dgm:pt modelId="{9BBDBE88-0D3C-4124-A6F4-CE1C047CE27D}" type="pres">
      <dgm:prSet presAssocID="{527153D8-3259-41C6-9EA6-60F122FBEB05}" presName="sibTrans" presStyleCnt="0"/>
      <dgm:spPr/>
    </dgm:pt>
    <dgm:pt modelId="{BD42C6D2-610F-43FD-91BB-8C28933925AD}" type="pres">
      <dgm:prSet presAssocID="{035C7781-8741-418C-8BB0-3DAC2A827206}" presName="compNode" presStyleCnt="0"/>
      <dgm:spPr/>
    </dgm:pt>
    <dgm:pt modelId="{23CF3DCB-7251-4D22-9FB0-150867B9AE8A}" type="pres">
      <dgm:prSet presAssocID="{035C7781-8741-418C-8BB0-3DAC2A82720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517D1B2-37FF-45A3-A63E-6F966C261F0D}" type="pres">
      <dgm:prSet presAssocID="{035C7781-8741-418C-8BB0-3DAC2A827206}" presName="iconSpace" presStyleCnt="0"/>
      <dgm:spPr/>
    </dgm:pt>
    <dgm:pt modelId="{97A1BC7D-BFBE-415A-8E9B-48E24D6C4790}" type="pres">
      <dgm:prSet presAssocID="{035C7781-8741-418C-8BB0-3DAC2A827206}" presName="parTx" presStyleLbl="revTx" presStyleIdx="2" presStyleCnt="6">
        <dgm:presLayoutVars>
          <dgm:chMax val="0"/>
          <dgm:chPref val="0"/>
        </dgm:presLayoutVars>
      </dgm:prSet>
      <dgm:spPr/>
    </dgm:pt>
    <dgm:pt modelId="{9A493403-2F0B-4DA5-8B70-A29991373A5D}" type="pres">
      <dgm:prSet presAssocID="{035C7781-8741-418C-8BB0-3DAC2A827206}" presName="txSpace" presStyleCnt="0"/>
      <dgm:spPr/>
    </dgm:pt>
    <dgm:pt modelId="{90C5D1DE-CF15-4F80-9A2E-7BC09C5BE1BA}" type="pres">
      <dgm:prSet presAssocID="{035C7781-8741-418C-8BB0-3DAC2A827206}" presName="desTx" presStyleLbl="revTx" presStyleIdx="3" presStyleCnt="6">
        <dgm:presLayoutVars/>
      </dgm:prSet>
      <dgm:spPr/>
    </dgm:pt>
    <dgm:pt modelId="{EEC1FA41-B2E3-4E50-B64C-8FF7C7B2F4FF}" type="pres">
      <dgm:prSet presAssocID="{F64A1743-9130-4C26-8438-E972F1773E84}" presName="sibTrans" presStyleCnt="0"/>
      <dgm:spPr/>
    </dgm:pt>
    <dgm:pt modelId="{6333D8F3-17AD-4AA5-B04D-E8375980274C}" type="pres">
      <dgm:prSet presAssocID="{D62A5A9F-B4A8-4C98-830A-496EE3DC1003}" presName="compNode" presStyleCnt="0"/>
      <dgm:spPr/>
    </dgm:pt>
    <dgm:pt modelId="{ECF3AFF0-C60E-4A9E-B131-5716884DD61A}" type="pres">
      <dgm:prSet presAssocID="{D62A5A9F-B4A8-4C98-830A-496EE3DC100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to"/>
        </a:ext>
      </dgm:extLst>
    </dgm:pt>
    <dgm:pt modelId="{7BD84423-7FEE-45AF-ADCD-EB05DBF0373B}" type="pres">
      <dgm:prSet presAssocID="{D62A5A9F-B4A8-4C98-830A-496EE3DC1003}" presName="iconSpace" presStyleCnt="0"/>
      <dgm:spPr/>
    </dgm:pt>
    <dgm:pt modelId="{4DD6185E-1CAD-466F-B49B-D9A6DFA0D1D3}" type="pres">
      <dgm:prSet presAssocID="{D62A5A9F-B4A8-4C98-830A-496EE3DC1003}" presName="parTx" presStyleLbl="revTx" presStyleIdx="4" presStyleCnt="6">
        <dgm:presLayoutVars>
          <dgm:chMax val="0"/>
          <dgm:chPref val="0"/>
        </dgm:presLayoutVars>
      </dgm:prSet>
      <dgm:spPr/>
    </dgm:pt>
    <dgm:pt modelId="{C5FBF38A-87D0-4C15-9C16-C52A5BEF98FC}" type="pres">
      <dgm:prSet presAssocID="{D62A5A9F-B4A8-4C98-830A-496EE3DC1003}" presName="txSpace" presStyleCnt="0"/>
      <dgm:spPr/>
    </dgm:pt>
    <dgm:pt modelId="{08D88FD1-AB11-42FC-9C01-2B7CB7F02AD9}" type="pres">
      <dgm:prSet presAssocID="{D62A5A9F-B4A8-4C98-830A-496EE3DC1003}" presName="desTx" presStyleLbl="revTx" presStyleIdx="5" presStyleCnt="6">
        <dgm:presLayoutVars/>
      </dgm:prSet>
      <dgm:spPr/>
    </dgm:pt>
  </dgm:ptLst>
  <dgm:cxnLst>
    <dgm:cxn modelId="{1B448B1F-9AFD-48C2-808B-A101BE0BA852}" type="presOf" srcId="{CC344310-B28A-4F6B-A8B5-4904F1F7A8EB}" destId="{72D831B6-1264-4BF6-9008-467B4ABBC17F}" srcOrd="0" destOrd="0" presId="urn:microsoft.com/office/officeart/2018/5/layout/CenteredIconLabelDescriptionList"/>
    <dgm:cxn modelId="{73124222-3D9B-422A-B2DA-855CF4B15DF3}" type="presOf" srcId="{B6EE8306-B4F1-401F-BA21-023E0AB0F5D5}" destId="{90C5D1DE-CF15-4F80-9A2E-7BC09C5BE1BA}" srcOrd="0" destOrd="1" presId="urn:microsoft.com/office/officeart/2018/5/layout/CenteredIconLabelDescriptionList"/>
    <dgm:cxn modelId="{D2155D24-0DCB-431E-AD94-2E8C3242DEC8}" srcId="{C6C0636A-6AC9-427E-9791-5D1FA8254583}" destId="{CC344310-B28A-4F6B-A8B5-4904F1F7A8EB}" srcOrd="0" destOrd="0" parTransId="{51027835-665C-4BD4-8643-74D0E25941A8}" sibTransId="{BC6DDAD6-F188-4A9E-985F-05D13CA8A3F9}"/>
    <dgm:cxn modelId="{473B862C-09E2-4952-904F-CDBDA70ED2D3}" srcId="{035C7781-8741-418C-8BB0-3DAC2A827206}" destId="{B6EE8306-B4F1-401F-BA21-023E0AB0F5D5}" srcOrd="1" destOrd="0" parTransId="{FED2BDA8-A798-4B33-A133-6159038A6581}" sibTransId="{A3DDB91F-465F-4C67-B5F6-739D06025440}"/>
    <dgm:cxn modelId="{A339FF5C-CB47-4960-A15F-F6444F44EF94}" srcId="{453B4B9E-4004-4D92-8790-15E47F13A3B5}" destId="{C6C0636A-6AC9-427E-9791-5D1FA8254583}" srcOrd="0" destOrd="0" parTransId="{EE79B232-DFB9-4C3E-8270-A32F07BBBF6C}" sibTransId="{527153D8-3259-41C6-9EA6-60F122FBEB05}"/>
    <dgm:cxn modelId="{EA57EF41-DF50-4069-AD28-FF7DDBD4392E}" srcId="{035C7781-8741-418C-8BB0-3DAC2A827206}" destId="{543D7DE1-BFD6-4449-8007-05F5EA9D1BCF}" srcOrd="0" destOrd="0" parTransId="{75DE436F-4EC5-4A92-9C46-7680C2F555EF}" sibTransId="{F0932124-DE63-4A83-8B59-CE5A4EDC2050}"/>
    <dgm:cxn modelId="{3CC45376-C7D9-4BA2-8FE4-D6E523E083A1}" type="presOf" srcId="{5E1EFD60-6A80-4FA0-B3FC-A92A0A98103D}" destId="{08D88FD1-AB11-42FC-9C01-2B7CB7F02AD9}" srcOrd="0" destOrd="2" presId="urn:microsoft.com/office/officeart/2018/5/layout/CenteredIconLabelDescriptionList"/>
    <dgm:cxn modelId="{E45D6A8D-792D-40B9-B7E8-047C79523E36}" srcId="{D62A5A9F-B4A8-4C98-830A-496EE3DC1003}" destId="{810534A6-BE44-47B6-A746-9553C6449EC0}" srcOrd="0" destOrd="0" parTransId="{145D7604-CEA4-4DD2-A59C-273952E51961}" sibTransId="{667F652B-7619-4A79-93D8-410D04CC7AD4}"/>
    <dgm:cxn modelId="{2A66078F-823A-43F5-9C3E-67C18824DAB2}" type="presOf" srcId="{810534A6-BE44-47B6-A746-9553C6449EC0}" destId="{08D88FD1-AB11-42FC-9C01-2B7CB7F02AD9}" srcOrd="0" destOrd="0" presId="urn:microsoft.com/office/officeart/2018/5/layout/CenteredIconLabelDescriptionList"/>
    <dgm:cxn modelId="{AF195395-E140-4935-884B-FE52DD7F9F47}" type="presOf" srcId="{30CBAAF8-C480-49D5-999F-F0200DEFC98F}" destId="{72D831B6-1264-4BF6-9008-467B4ABBC17F}" srcOrd="0" destOrd="1" presId="urn:microsoft.com/office/officeart/2018/5/layout/CenteredIconLabelDescriptionList"/>
    <dgm:cxn modelId="{1D697D9C-1E45-412D-85B1-369BFD15FC61}" srcId="{453B4B9E-4004-4D92-8790-15E47F13A3B5}" destId="{035C7781-8741-418C-8BB0-3DAC2A827206}" srcOrd="1" destOrd="0" parTransId="{A8C28C6D-5073-4663-8DA7-5A698CCA6002}" sibTransId="{F64A1743-9130-4C26-8438-E972F1773E84}"/>
    <dgm:cxn modelId="{2946479D-DA00-49DB-B4F5-FBFFFE3BCC8D}" srcId="{453B4B9E-4004-4D92-8790-15E47F13A3B5}" destId="{D62A5A9F-B4A8-4C98-830A-496EE3DC1003}" srcOrd="2" destOrd="0" parTransId="{509DAA33-AA50-471A-8651-1FF1B65DB172}" sibTransId="{A5CFC330-4B94-46D0-BE4D-9E3B50572908}"/>
    <dgm:cxn modelId="{51030EA5-E2F5-4E49-8244-85742D9B9620}" type="presOf" srcId="{92619AF8-E16D-44C3-A24F-A1F98FDEF5EB}" destId="{08D88FD1-AB11-42FC-9C01-2B7CB7F02AD9}" srcOrd="0" destOrd="1" presId="urn:microsoft.com/office/officeart/2018/5/layout/CenteredIconLabelDescriptionList"/>
    <dgm:cxn modelId="{93BCAEA8-DDE5-4A01-9C59-B9B370B43F6B}" type="presOf" srcId="{D62A5A9F-B4A8-4C98-830A-496EE3DC1003}" destId="{4DD6185E-1CAD-466F-B49B-D9A6DFA0D1D3}" srcOrd="0" destOrd="0" presId="urn:microsoft.com/office/officeart/2018/5/layout/CenteredIconLabelDescriptionList"/>
    <dgm:cxn modelId="{744B1EB7-D2BD-4CA8-957A-9B6C173C0EB7}" type="presOf" srcId="{543D7DE1-BFD6-4449-8007-05F5EA9D1BCF}" destId="{90C5D1DE-CF15-4F80-9A2E-7BC09C5BE1BA}" srcOrd="0" destOrd="0" presId="urn:microsoft.com/office/officeart/2018/5/layout/CenteredIconLabelDescriptionList"/>
    <dgm:cxn modelId="{9D3D44D7-76BF-4531-A843-A35B41AE0662}" type="presOf" srcId="{035C7781-8741-418C-8BB0-3DAC2A827206}" destId="{97A1BC7D-BFBE-415A-8E9B-48E24D6C4790}" srcOrd="0" destOrd="0" presId="urn:microsoft.com/office/officeart/2018/5/layout/CenteredIconLabelDescriptionList"/>
    <dgm:cxn modelId="{763AD8DE-9BEC-443B-8426-EC832A79CE8C}" srcId="{D62A5A9F-B4A8-4C98-830A-496EE3DC1003}" destId="{5E1EFD60-6A80-4FA0-B3FC-A92A0A98103D}" srcOrd="2" destOrd="0" parTransId="{6371B5E8-7501-431D-BCA9-C92CA8379325}" sibTransId="{5AE7627D-D956-4338-90C4-6E5BE6F5F2D9}"/>
    <dgm:cxn modelId="{AC1351EB-D2C0-4504-A3CE-AF7B49D561EB}" type="presOf" srcId="{453B4B9E-4004-4D92-8790-15E47F13A3B5}" destId="{B9F43CCD-1803-4FCD-83F3-3EF669DCD8ED}" srcOrd="0" destOrd="0" presId="urn:microsoft.com/office/officeart/2018/5/layout/CenteredIconLabelDescriptionList"/>
    <dgm:cxn modelId="{A47664FC-7DA2-455F-990F-7132EED2130E}" type="presOf" srcId="{C6C0636A-6AC9-427E-9791-5D1FA8254583}" destId="{BE63F11A-E417-41BC-9760-E9ED653C8F9A}" srcOrd="0" destOrd="0" presId="urn:microsoft.com/office/officeart/2018/5/layout/CenteredIconLabelDescriptionList"/>
    <dgm:cxn modelId="{3D81AEFD-6E22-4BC5-B761-9FE474499559}" srcId="{D62A5A9F-B4A8-4C98-830A-496EE3DC1003}" destId="{92619AF8-E16D-44C3-A24F-A1F98FDEF5EB}" srcOrd="1" destOrd="0" parTransId="{5E26A542-073B-46F5-A817-FCA1D0A8DB47}" sibTransId="{25BB1026-BB84-430F-9DD9-61BD2311FF50}"/>
    <dgm:cxn modelId="{7F987BFF-9B05-4742-B16B-F205A9C0C61F}" srcId="{C6C0636A-6AC9-427E-9791-5D1FA8254583}" destId="{30CBAAF8-C480-49D5-999F-F0200DEFC98F}" srcOrd="1" destOrd="0" parTransId="{5E34B061-AAD8-471A-95A4-BB3F3F4A6D4E}" sibTransId="{D444571B-CFD7-4C9B-8129-89C4C90B7C7A}"/>
    <dgm:cxn modelId="{BCB22830-E1A1-40AA-9A31-CFBFB8A42D1F}" type="presParOf" srcId="{B9F43CCD-1803-4FCD-83F3-3EF669DCD8ED}" destId="{A03DF05E-0C01-4A80-ABFA-D7189FB075C4}" srcOrd="0" destOrd="0" presId="urn:microsoft.com/office/officeart/2018/5/layout/CenteredIconLabelDescriptionList"/>
    <dgm:cxn modelId="{64609175-3DA4-4B05-AF4D-2E8C6044EEEC}" type="presParOf" srcId="{A03DF05E-0C01-4A80-ABFA-D7189FB075C4}" destId="{AEE750CF-2ECB-4431-BFA4-52625D961D39}" srcOrd="0" destOrd="0" presId="urn:microsoft.com/office/officeart/2018/5/layout/CenteredIconLabelDescriptionList"/>
    <dgm:cxn modelId="{66EBCA34-4998-4024-B722-5562BB3A74E8}" type="presParOf" srcId="{A03DF05E-0C01-4A80-ABFA-D7189FB075C4}" destId="{5C687937-DE62-403A-9BDC-31DD9133F4F8}" srcOrd="1" destOrd="0" presId="urn:microsoft.com/office/officeart/2018/5/layout/CenteredIconLabelDescriptionList"/>
    <dgm:cxn modelId="{3E200436-BE11-4F6A-813E-772A89E48F19}" type="presParOf" srcId="{A03DF05E-0C01-4A80-ABFA-D7189FB075C4}" destId="{BE63F11A-E417-41BC-9760-E9ED653C8F9A}" srcOrd="2" destOrd="0" presId="urn:microsoft.com/office/officeart/2018/5/layout/CenteredIconLabelDescriptionList"/>
    <dgm:cxn modelId="{66C7E79B-70C1-4E81-A342-3519CC9D4376}" type="presParOf" srcId="{A03DF05E-0C01-4A80-ABFA-D7189FB075C4}" destId="{23F36E98-C079-42B0-B197-C27A0DB83D70}" srcOrd="3" destOrd="0" presId="urn:microsoft.com/office/officeart/2018/5/layout/CenteredIconLabelDescriptionList"/>
    <dgm:cxn modelId="{4EA24BDA-39C2-40C9-A79D-DA3A4EFE9B8F}" type="presParOf" srcId="{A03DF05E-0C01-4A80-ABFA-D7189FB075C4}" destId="{72D831B6-1264-4BF6-9008-467B4ABBC17F}" srcOrd="4" destOrd="0" presId="urn:microsoft.com/office/officeart/2018/5/layout/CenteredIconLabelDescriptionList"/>
    <dgm:cxn modelId="{02964AD5-ED22-4A09-AC37-AB229E513A4D}" type="presParOf" srcId="{B9F43CCD-1803-4FCD-83F3-3EF669DCD8ED}" destId="{9BBDBE88-0D3C-4124-A6F4-CE1C047CE27D}" srcOrd="1" destOrd="0" presId="urn:microsoft.com/office/officeart/2018/5/layout/CenteredIconLabelDescriptionList"/>
    <dgm:cxn modelId="{75803AAB-8643-4E1E-BA46-930AEE32ED03}" type="presParOf" srcId="{B9F43CCD-1803-4FCD-83F3-3EF669DCD8ED}" destId="{BD42C6D2-610F-43FD-91BB-8C28933925AD}" srcOrd="2" destOrd="0" presId="urn:microsoft.com/office/officeart/2018/5/layout/CenteredIconLabelDescriptionList"/>
    <dgm:cxn modelId="{36F5500D-1933-4904-B865-010F53CF2A8A}" type="presParOf" srcId="{BD42C6D2-610F-43FD-91BB-8C28933925AD}" destId="{23CF3DCB-7251-4D22-9FB0-150867B9AE8A}" srcOrd="0" destOrd="0" presId="urn:microsoft.com/office/officeart/2018/5/layout/CenteredIconLabelDescriptionList"/>
    <dgm:cxn modelId="{152BE6CF-6479-40F8-8156-219DC40D30B6}" type="presParOf" srcId="{BD42C6D2-610F-43FD-91BB-8C28933925AD}" destId="{4517D1B2-37FF-45A3-A63E-6F966C261F0D}" srcOrd="1" destOrd="0" presId="urn:microsoft.com/office/officeart/2018/5/layout/CenteredIconLabelDescriptionList"/>
    <dgm:cxn modelId="{CD2447E3-0BD3-43D8-9F3F-48165D08E8E2}" type="presParOf" srcId="{BD42C6D2-610F-43FD-91BB-8C28933925AD}" destId="{97A1BC7D-BFBE-415A-8E9B-48E24D6C4790}" srcOrd="2" destOrd="0" presId="urn:microsoft.com/office/officeart/2018/5/layout/CenteredIconLabelDescriptionList"/>
    <dgm:cxn modelId="{61F333D5-6FFC-4CD5-86D0-58E5C24151B7}" type="presParOf" srcId="{BD42C6D2-610F-43FD-91BB-8C28933925AD}" destId="{9A493403-2F0B-4DA5-8B70-A29991373A5D}" srcOrd="3" destOrd="0" presId="urn:microsoft.com/office/officeart/2018/5/layout/CenteredIconLabelDescriptionList"/>
    <dgm:cxn modelId="{60C63DC8-98F8-4336-A8AC-5CBC72696D99}" type="presParOf" srcId="{BD42C6D2-610F-43FD-91BB-8C28933925AD}" destId="{90C5D1DE-CF15-4F80-9A2E-7BC09C5BE1BA}" srcOrd="4" destOrd="0" presId="urn:microsoft.com/office/officeart/2018/5/layout/CenteredIconLabelDescriptionList"/>
    <dgm:cxn modelId="{71A298F1-24DF-4139-BA54-85D55074C4CD}" type="presParOf" srcId="{B9F43CCD-1803-4FCD-83F3-3EF669DCD8ED}" destId="{EEC1FA41-B2E3-4E50-B64C-8FF7C7B2F4FF}" srcOrd="3" destOrd="0" presId="urn:microsoft.com/office/officeart/2018/5/layout/CenteredIconLabelDescriptionList"/>
    <dgm:cxn modelId="{68560F66-8B12-4462-87B3-8B50DC28CEAC}" type="presParOf" srcId="{B9F43CCD-1803-4FCD-83F3-3EF669DCD8ED}" destId="{6333D8F3-17AD-4AA5-B04D-E8375980274C}" srcOrd="4" destOrd="0" presId="urn:microsoft.com/office/officeart/2018/5/layout/CenteredIconLabelDescriptionList"/>
    <dgm:cxn modelId="{C240B90E-B798-4BEC-AE8D-9B0F41366B22}" type="presParOf" srcId="{6333D8F3-17AD-4AA5-B04D-E8375980274C}" destId="{ECF3AFF0-C60E-4A9E-B131-5716884DD61A}" srcOrd="0" destOrd="0" presId="urn:microsoft.com/office/officeart/2018/5/layout/CenteredIconLabelDescriptionList"/>
    <dgm:cxn modelId="{A7D4BAC7-1590-4E80-B9E6-794CDACAB0F4}" type="presParOf" srcId="{6333D8F3-17AD-4AA5-B04D-E8375980274C}" destId="{7BD84423-7FEE-45AF-ADCD-EB05DBF0373B}" srcOrd="1" destOrd="0" presId="urn:microsoft.com/office/officeart/2018/5/layout/CenteredIconLabelDescriptionList"/>
    <dgm:cxn modelId="{F2761D70-6911-46DC-BB63-9880FEAC2F7E}" type="presParOf" srcId="{6333D8F3-17AD-4AA5-B04D-E8375980274C}" destId="{4DD6185E-1CAD-466F-B49B-D9A6DFA0D1D3}" srcOrd="2" destOrd="0" presId="urn:microsoft.com/office/officeart/2018/5/layout/CenteredIconLabelDescriptionList"/>
    <dgm:cxn modelId="{4C8C3CDA-E2CC-4F75-8CFD-A5DC8353ED55}" type="presParOf" srcId="{6333D8F3-17AD-4AA5-B04D-E8375980274C}" destId="{C5FBF38A-87D0-4C15-9C16-C52A5BEF98FC}" srcOrd="3" destOrd="0" presId="urn:microsoft.com/office/officeart/2018/5/layout/CenteredIconLabelDescriptionList"/>
    <dgm:cxn modelId="{DDAAE39F-B831-4888-A943-F4E391244255}" type="presParOf" srcId="{6333D8F3-17AD-4AA5-B04D-E8375980274C}" destId="{08D88FD1-AB11-42FC-9C01-2B7CB7F02AD9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7C4677-EA4C-4B15-990A-EB6FA35147B2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5F27DB86-A175-4D32-8F29-A0C5D129ED7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dirty="0"/>
            <a:t>Informace o zdraví a zdravotnictví</a:t>
          </a:r>
          <a:endParaRPr lang="en-US" dirty="0"/>
        </a:p>
      </dgm:t>
    </dgm:pt>
    <dgm:pt modelId="{C5489731-4610-4845-BEE7-0A7A0CA15579}" type="parTrans" cxnId="{42A4A69C-B95D-48C3-BEF4-273CAB43A6B8}">
      <dgm:prSet/>
      <dgm:spPr/>
      <dgm:t>
        <a:bodyPr/>
        <a:lstStyle/>
        <a:p>
          <a:endParaRPr lang="en-US"/>
        </a:p>
      </dgm:t>
    </dgm:pt>
    <dgm:pt modelId="{183258C3-D9F4-4059-9DE6-6E38B2EEF487}" type="sibTrans" cxnId="{42A4A69C-B95D-48C3-BEF4-273CAB43A6B8}">
      <dgm:prSet/>
      <dgm:spPr/>
      <dgm:t>
        <a:bodyPr/>
        <a:lstStyle/>
        <a:p>
          <a:endParaRPr lang="en-US"/>
        </a:p>
      </dgm:t>
    </dgm:pt>
    <dgm:pt modelId="{53EBF8E7-A289-421F-9BF4-9EA292590E3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Determinanty zdraví</a:t>
          </a:r>
          <a:r>
            <a:rPr lang="en-US"/>
            <a:t>; </a:t>
          </a:r>
        </a:p>
      </dgm:t>
    </dgm:pt>
    <dgm:pt modelId="{23BC2D28-3EAE-4854-8256-418075EA22D6}" type="parTrans" cxnId="{203FF140-7CBE-438B-AEE8-40EAA2971B43}">
      <dgm:prSet/>
      <dgm:spPr/>
      <dgm:t>
        <a:bodyPr/>
        <a:lstStyle/>
        <a:p>
          <a:endParaRPr lang="en-US"/>
        </a:p>
      </dgm:t>
    </dgm:pt>
    <dgm:pt modelId="{C2C554B1-87EC-420A-8CA8-016780610766}" type="sibTrans" cxnId="{203FF140-7CBE-438B-AEE8-40EAA2971B43}">
      <dgm:prSet/>
      <dgm:spPr/>
      <dgm:t>
        <a:bodyPr/>
        <a:lstStyle/>
        <a:p>
          <a:endParaRPr lang="en-US"/>
        </a:p>
      </dgm:t>
    </dgm:pt>
    <dgm:pt modelId="{0D21B2D7-E4EB-43EF-9C0B-0ABCB060FB5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Zdraví a zátěž populace</a:t>
          </a:r>
          <a:endParaRPr lang="en-US"/>
        </a:p>
      </dgm:t>
    </dgm:pt>
    <dgm:pt modelId="{78B0EEA0-80BA-4230-9B06-5D41FB74D928}" type="parTrans" cxnId="{2B5C4CB6-F9A4-45FA-A6B7-9B326F5A96AC}">
      <dgm:prSet/>
      <dgm:spPr/>
      <dgm:t>
        <a:bodyPr/>
        <a:lstStyle/>
        <a:p>
          <a:endParaRPr lang="en-US"/>
        </a:p>
      </dgm:t>
    </dgm:pt>
    <dgm:pt modelId="{BBF6FD84-07A4-4D79-9664-20C4A27454D8}" type="sibTrans" cxnId="{2B5C4CB6-F9A4-45FA-A6B7-9B326F5A96AC}">
      <dgm:prSet/>
      <dgm:spPr/>
      <dgm:t>
        <a:bodyPr/>
        <a:lstStyle/>
        <a:p>
          <a:endParaRPr lang="en-US"/>
        </a:p>
      </dgm:t>
    </dgm:pt>
    <dgm:pt modelId="{2456DEF5-6E82-4CBD-AD29-DB342D69FE8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Výkonnost zdravotnických systémů</a:t>
          </a:r>
          <a:r>
            <a:rPr lang="en-US"/>
            <a:t>; </a:t>
          </a:r>
        </a:p>
      </dgm:t>
    </dgm:pt>
    <dgm:pt modelId="{44C2F10F-E720-41C0-AA4F-06B3E12F25BD}" type="parTrans" cxnId="{B93F6818-C429-4F0C-B926-825598177BCA}">
      <dgm:prSet/>
      <dgm:spPr/>
      <dgm:t>
        <a:bodyPr/>
        <a:lstStyle/>
        <a:p>
          <a:endParaRPr lang="en-US"/>
        </a:p>
      </dgm:t>
    </dgm:pt>
    <dgm:pt modelId="{ADA81B97-637E-4B35-94D8-65A240F6085C}" type="sibTrans" cxnId="{B93F6818-C429-4F0C-B926-825598177BCA}">
      <dgm:prSet/>
      <dgm:spPr/>
      <dgm:t>
        <a:bodyPr/>
        <a:lstStyle/>
        <a:p>
          <a:endParaRPr lang="en-US"/>
        </a:p>
      </dgm:t>
    </dgm:pt>
    <dgm:pt modelId="{29CDFE0A-1FCB-4374-8AD6-5618BE385CB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Informace o společnosti</a:t>
          </a:r>
          <a:endParaRPr lang="en-US"/>
        </a:p>
      </dgm:t>
    </dgm:pt>
    <dgm:pt modelId="{47101023-2E1A-4A30-B2AD-AC0465F584D6}" type="parTrans" cxnId="{326965E2-EAC5-4652-AEC7-D37F8B706F7B}">
      <dgm:prSet/>
      <dgm:spPr/>
      <dgm:t>
        <a:bodyPr/>
        <a:lstStyle/>
        <a:p>
          <a:endParaRPr lang="en-US"/>
        </a:p>
      </dgm:t>
    </dgm:pt>
    <dgm:pt modelId="{30D5A999-A8AA-4808-9CFC-3ED47B38A528}" type="sibTrans" cxnId="{326965E2-EAC5-4652-AEC7-D37F8B706F7B}">
      <dgm:prSet/>
      <dgm:spPr/>
      <dgm:t>
        <a:bodyPr/>
        <a:lstStyle/>
        <a:p>
          <a:endParaRPr lang="en-US"/>
        </a:p>
      </dgm:t>
    </dgm:pt>
    <dgm:pt modelId="{3514FAB2-CA5D-46BC-8060-38AB18D6122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Očekávání společnosti</a:t>
          </a:r>
          <a:endParaRPr lang="en-US"/>
        </a:p>
      </dgm:t>
    </dgm:pt>
    <dgm:pt modelId="{DFCFA01A-7DD8-4830-BC5B-BD46465116D0}" type="parTrans" cxnId="{F2CDC599-405F-4481-A4CA-70A328B4CB39}">
      <dgm:prSet/>
      <dgm:spPr/>
      <dgm:t>
        <a:bodyPr/>
        <a:lstStyle/>
        <a:p>
          <a:endParaRPr lang="en-US"/>
        </a:p>
      </dgm:t>
    </dgm:pt>
    <dgm:pt modelId="{D164CB1A-E817-4260-B9F8-A7A297253D80}" type="sibTrans" cxnId="{F2CDC599-405F-4481-A4CA-70A328B4CB39}">
      <dgm:prSet/>
      <dgm:spPr/>
      <dgm:t>
        <a:bodyPr/>
        <a:lstStyle/>
        <a:p>
          <a:endParaRPr lang="en-US"/>
        </a:p>
      </dgm:t>
    </dgm:pt>
    <dgm:pt modelId="{EB2B13EC-09AA-4D3D-9904-4512B5D4AC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Hodnoty společnosti</a:t>
          </a:r>
          <a:endParaRPr lang="en-US"/>
        </a:p>
      </dgm:t>
    </dgm:pt>
    <dgm:pt modelId="{7E113D0D-0B7B-4C34-A471-51F030BC5C97}" type="parTrans" cxnId="{85A68C9A-5D28-429F-9779-0FA001BFEE13}">
      <dgm:prSet/>
      <dgm:spPr/>
      <dgm:t>
        <a:bodyPr/>
        <a:lstStyle/>
        <a:p>
          <a:endParaRPr lang="en-US"/>
        </a:p>
      </dgm:t>
    </dgm:pt>
    <dgm:pt modelId="{D01C7B37-07A0-4C84-A624-7D63CEF74BC1}" type="sibTrans" cxnId="{85A68C9A-5D28-429F-9779-0FA001BFEE13}">
      <dgm:prSet/>
      <dgm:spPr/>
      <dgm:t>
        <a:bodyPr/>
        <a:lstStyle/>
        <a:p>
          <a:endParaRPr lang="en-US"/>
        </a:p>
      </dgm:t>
    </dgm:pt>
    <dgm:pt modelId="{2FE8B05C-A9BF-4A96-B196-BDBB770CC0C6}" type="pres">
      <dgm:prSet presAssocID="{D37C4677-EA4C-4B15-990A-EB6FA35147B2}" presName="root" presStyleCnt="0">
        <dgm:presLayoutVars>
          <dgm:dir/>
          <dgm:resizeHandles val="exact"/>
        </dgm:presLayoutVars>
      </dgm:prSet>
      <dgm:spPr/>
    </dgm:pt>
    <dgm:pt modelId="{F87AE217-2607-4A20-A5F3-7D9CBD92BB74}" type="pres">
      <dgm:prSet presAssocID="{5F27DB86-A175-4D32-8F29-A0C5D129ED77}" presName="compNode" presStyleCnt="0"/>
      <dgm:spPr/>
    </dgm:pt>
    <dgm:pt modelId="{EAA3F3EA-5174-4A36-9D50-F99AD4E93759}" type="pres">
      <dgm:prSet presAssocID="{5F27DB86-A175-4D32-8F29-A0C5D129ED7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tva"/>
        </a:ext>
      </dgm:extLst>
    </dgm:pt>
    <dgm:pt modelId="{79CF8F76-A0A3-4DFE-AB4F-8E38B3527668}" type="pres">
      <dgm:prSet presAssocID="{5F27DB86-A175-4D32-8F29-A0C5D129ED77}" presName="iconSpace" presStyleCnt="0"/>
      <dgm:spPr/>
    </dgm:pt>
    <dgm:pt modelId="{F37E511B-7510-4202-92B4-1F8ACC553E38}" type="pres">
      <dgm:prSet presAssocID="{5F27DB86-A175-4D32-8F29-A0C5D129ED77}" presName="parTx" presStyleLbl="revTx" presStyleIdx="0" presStyleCnt="4">
        <dgm:presLayoutVars>
          <dgm:chMax val="0"/>
          <dgm:chPref val="0"/>
        </dgm:presLayoutVars>
      </dgm:prSet>
      <dgm:spPr/>
    </dgm:pt>
    <dgm:pt modelId="{1074F470-89D8-498A-97A0-100D1CA205BE}" type="pres">
      <dgm:prSet presAssocID="{5F27DB86-A175-4D32-8F29-A0C5D129ED77}" presName="txSpace" presStyleCnt="0"/>
      <dgm:spPr/>
    </dgm:pt>
    <dgm:pt modelId="{9ECF6FE4-A397-4279-A9E5-5A90642D60CB}" type="pres">
      <dgm:prSet presAssocID="{5F27DB86-A175-4D32-8F29-A0C5D129ED77}" presName="desTx" presStyleLbl="revTx" presStyleIdx="1" presStyleCnt="4">
        <dgm:presLayoutVars/>
      </dgm:prSet>
      <dgm:spPr/>
    </dgm:pt>
    <dgm:pt modelId="{A07EBA17-BAEF-407C-BB57-435F4FF2BA09}" type="pres">
      <dgm:prSet presAssocID="{183258C3-D9F4-4059-9DE6-6E38B2EEF487}" presName="sibTrans" presStyleCnt="0"/>
      <dgm:spPr/>
    </dgm:pt>
    <dgm:pt modelId="{7D1BFABA-0BB8-4C6B-8057-1282ABC7A34E}" type="pres">
      <dgm:prSet presAssocID="{29CDFE0A-1FCB-4374-8AD6-5618BE385CB6}" presName="compNode" presStyleCnt="0"/>
      <dgm:spPr/>
    </dgm:pt>
    <dgm:pt modelId="{10F33D58-E39C-4BDC-A6F7-EBAB64FF091A}" type="pres">
      <dgm:prSet presAssocID="{29CDFE0A-1FCB-4374-8AD6-5618BE385CB6}" presName="iconRect" presStyleLbl="node1" presStyleIdx="1" presStyleCnt="2" custLinFactNeighborX="-3150" custLinFactNeighborY="252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41658452-2082-4C96-8DC3-3E0AB6BB82E4}" type="pres">
      <dgm:prSet presAssocID="{29CDFE0A-1FCB-4374-8AD6-5618BE385CB6}" presName="iconSpace" presStyleCnt="0"/>
      <dgm:spPr/>
    </dgm:pt>
    <dgm:pt modelId="{D4F7F50F-FCB6-48FE-A79C-7B03B4BA3C4E}" type="pres">
      <dgm:prSet presAssocID="{29CDFE0A-1FCB-4374-8AD6-5618BE385CB6}" presName="parTx" presStyleLbl="revTx" presStyleIdx="2" presStyleCnt="4">
        <dgm:presLayoutVars>
          <dgm:chMax val="0"/>
          <dgm:chPref val="0"/>
        </dgm:presLayoutVars>
      </dgm:prSet>
      <dgm:spPr/>
    </dgm:pt>
    <dgm:pt modelId="{4766F997-3038-4B6D-92B5-6669F4C198E4}" type="pres">
      <dgm:prSet presAssocID="{29CDFE0A-1FCB-4374-8AD6-5618BE385CB6}" presName="txSpace" presStyleCnt="0"/>
      <dgm:spPr/>
    </dgm:pt>
    <dgm:pt modelId="{E330FDCB-7491-4DEF-9D4D-C81F914C0FD4}" type="pres">
      <dgm:prSet presAssocID="{29CDFE0A-1FCB-4374-8AD6-5618BE385CB6}" presName="desTx" presStyleLbl="revTx" presStyleIdx="3" presStyleCnt="4">
        <dgm:presLayoutVars/>
      </dgm:prSet>
      <dgm:spPr/>
    </dgm:pt>
  </dgm:ptLst>
  <dgm:cxnLst>
    <dgm:cxn modelId="{C0BD7204-77CE-4341-A4C5-6E0269DB9145}" type="presOf" srcId="{2456DEF5-6E82-4CBD-AD29-DB342D69FE8A}" destId="{9ECF6FE4-A397-4279-A9E5-5A90642D60CB}" srcOrd="0" destOrd="2" presId="urn:microsoft.com/office/officeart/2018/5/layout/CenteredIconLabelDescriptionList"/>
    <dgm:cxn modelId="{B93F6818-C429-4F0C-B926-825598177BCA}" srcId="{5F27DB86-A175-4D32-8F29-A0C5D129ED77}" destId="{2456DEF5-6E82-4CBD-AD29-DB342D69FE8A}" srcOrd="2" destOrd="0" parTransId="{44C2F10F-E720-41C0-AA4F-06B3E12F25BD}" sibTransId="{ADA81B97-637E-4B35-94D8-65A240F6085C}"/>
    <dgm:cxn modelId="{6898D020-4EDD-4C3C-94C2-BAC0E2203C14}" type="presOf" srcId="{5F27DB86-A175-4D32-8F29-A0C5D129ED77}" destId="{F37E511B-7510-4202-92B4-1F8ACC553E38}" srcOrd="0" destOrd="0" presId="urn:microsoft.com/office/officeart/2018/5/layout/CenteredIconLabelDescriptionList"/>
    <dgm:cxn modelId="{203FF140-7CBE-438B-AEE8-40EAA2971B43}" srcId="{5F27DB86-A175-4D32-8F29-A0C5D129ED77}" destId="{53EBF8E7-A289-421F-9BF4-9EA292590E30}" srcOrd="0" destOrd="0" parTransId="{23BC2D28-3EAE-4854-8256-418075EA22D6}" sibTransId="{C2C554B1-87EC-420A-8CA8-016780610766}"/>
    <dgm:cxn modelId="{F3521963-9BD2-4466-A49C-DAFD86DCAB7C}" type="presOf" srcId="{3514FAB2-CA5D-46BC-8060-38AB18D61226}" destId="{E330FDCB-7491-4DEF-9D4D-C81F914C0FD4}" srcOrd="0" destOrd="0" presId="urn:microsoft.com/office/officeart/2018/5/layout/CenteredIconLabelDescriptionList"/>
    <dgm:cxn modelId="{3FE2097D-FA8F-4812-811C-49D8B9F1DA59}" type="presOf" srcId="{29CDFE0A-1FCB-4374-8AD6-5618BE385CB6}" destId="{D4F7F50F-FCB6-48FE-A79C-7B03B4BA3C4E}" srcOrd="0" destOrd="0" presId="urn:microsoft.com/office/officeart/2018/5/layout/CenteredIconLabelDescriptionList"/>
    <dgm:cxn modelId="{F2CDC599-405F-4481-A4CA-70A328B4CB39}" srcId="{29CDFE0A-1FCB-4374-8AD6-5618BE385CB6}" destId="{3514FAB2-CA5D-46BC-8060-38AB18D61226}" srcOrd="0" destOrd="0" parTransId="{DFCFA01A-7DD8-4830-BC5B-BD46465116D0}" sibTransId="{D164CB1A-E817-4260-B9F8-A7A297253D80}"/>
    <dgm:cxn modelId="{85A68C9A-5D28-429F-9779-0FA001BFEE13}" srcId="{29CDFE0A-1FCB-4374-8AD6-5618BE385CB6}" destId="{EB2B13EC-09AA-4D3D-9904-4512B5D4ACA3}" srcOrd="1" destOrd="0" parTransId="{7E113D0D-0B7B-4C34-A471-51F030BC5C97}" sibTransId="{D01C7B37-07A0-4C84-A624-7D63CEF74BC1}"/>
    <dgm:cxn modelId="{42A4A69C-B95D-48C3-BEF4-273CAB43A6B8}" srcId="{D37C4677-EA4C-4B15-990A-EB6FA35147B2}" destId="{5F27DB86-A175-4D32-8F29-A0C5D129ED77}" srcOrd="0" destOrd="0" parTransId="{C5489731-4610-4845-BEE7-0A7A0CA15579}" sibTransId="{183258C3-D9F4-4059-9DE6-6E38B2EEF487}"/>
    <dgm:cxn modelId="{2B5C4CB6-F9A4-45FA-A6B7-9B326F5A96AC}" srcId="{5F27DB86-A175-4D32-8F29-A0C5D129ED77}" destId="{0D21B2D7-E4EB-43EF-9C0B-0ABCB060FB5B}" srcOrd="1" destOrd="0" parTransId="{78B0EEA0-80BA-4230-9B06-5D41FB74D928}" sibTransId="{BBF6FD84-07A4-4D79-9664-20C4A27454D8}"/>
    <dgm:cxn modelId="{38BCCDC5-B508-4A25-86C4-489ACE871CA6}" type="presOf" srcId="{EB2B13EC-09AA-4D3D-9904-4512B5D4ACA3}" destId="{E330FDCB-7491-4DEF-9D4D-C81F914C0FD4}" srcOrd="0" destOrd="1" presId="urn:microsoft.com/office/officeart/2018/5/layout/CenteredIconLabelDescriptionList"/>
    <dgm:cxn modelId="{2DA8BAC8-2423-4952-9DC9-72A2F444BC51}" type="presOf" srcId="{0D21B2D7-E4EB-43EF-9C0B-0ABCB060FB5B}" destId="{9ECF6FE4-A397-4279-A9E5-5A90642D60CB}" srcOrd="0" destOrd="1" presId="urn:microsoft.com/office/officeart/2018/5/layout/CenteredIconLabelDescriptionList"/>
    <dgm:cxn modelId="{D103ADCB-12E0-4BB9-ABB6-8214277DE2C5}" type="presOf" srcId="{D37C4677-EA4C-4B15-990A-EB6FA35147B2}" destId="{2FE8B05C-A9BF-4A96-B196-BDBB770CC0C6}" srcOrd="0" destOrd="0" presId="urn:microsoft.com/office/officeart/2018/5/layout/CenteredIconLabelDescriptionList"/>
    <dgm:cxn modelId="{326965E2-EAC5-4652-AEC7-D37F8B706F7B}" srcId="{D37C4677-EA4C-4B15-990A-EB6FA35147B2}" destId="{29CDFE0A-1FCB-4374-8AD6-5618BE385CB6}" srcOrd="1" destOrd="0" parTransId="{47101023-2E1A-4A30-B2AD-AC0465F584D6}" sibTransId="{30D5A999-A8AA-4808-9CFC-3ED47B38A528}"/>
    <dgm:cxn modelId="{D17245FF-EB72-406F-A8C7-44DD9DFE7840}" type="presOf" srcId="{53EBF8E7-A289-421F-9BF4-9EA292590E30}" destId="{9ECF6FE4-A397-4279-A9E5-5A90642D60CB}" srcOrd="0" destOrd="0" presId="urn:microsoft.com/office/officeart/2018/5/layout/CenteredIconLabelDescriptionList"/>
    <dgm:cxn modelId="{8F450E47-A790-439B-B7D6-9274EB614964}" type="presParOf" srcId="{2FE8B05C-A9BF-4A96-B196-BDBB770CC0C6}" destId="{F87AE217-2607-4A20-A5F3-7D9CBD92BB74}" srcOrd="0" destOrd="0" presId="urn:microsoft.com/office/officeart/2018/5/layout/CenteredIconLabelDescriptionList"/>
    <dgm:cxn modelId="{33105D95-352E-4951-B330-330D3AB32643}" type="presParOf" srcId="{F87AE217-2607-4A20-A5F3-7D9CBD92BB74}" destId="{EAA3F3EA-5174-4A36-9D50-F99AD4E93759}" srcOrd="0" destOrd="0" presId="urn:microsoft.com/office/officeart/2018/5/layout/CenteredIconLabelDescriptionList"/>
    <dgm:cxn modelId="{715A025A-26D0-4EA7-AFE8-29F5C82B9447}" type="presParOf" srcId="{F87AE217-2607-4A20-A5F3-7D9CBD92BB74}" destId="{79CF8F76-A0A3-4DFE-AB4F-8E38B3527668}" srcOrd="1" destOrd="0" presId="urn:microsoft.com/office/officeart/2018/5/layout/CenteredIconLabelDescriptionList"/>
    <dgm:cxn modelId="{A540888A-E940-42A1-8E65-EA0D351CCEC6}" type="presParOf" srcId="{F87AE217-2607-4A20-A5F3-7D9CBD92BB74}" destId="{F37E511B-7510-4202-92B4-1F8ACC553E38}" srcOrd="2" destOrd="0" presId="urn:microsoft.com/office/officeart/2018/5/layout/CenteredIconLabelDescriptionList"/>
    <dgm:cxn modelId="{720F6073-7E05-43A9-A205-326BAE60D0C6}" type="presParOf" srcId="{F87AE217-2607-4A20-A5F3-7D9CBD92BB74}" destId="{1074F470-89D8-498A-97A0-100D1CA205BE}" srcOrd="3" destOrd="0" presId="urn:microsoft.com/office/officeart/2018/5/layout/CenteredIconLabelDescriptionList"/>
    <dgm:cxn modelId="{C0040F33-BA60-4456-A7A1-31B9B3E39C1E}" type="presParOf" srcId="{F87AE217-2607-4A20-A5F3-7D9CBD92BB74}" destId="{9ECF6FE4-A397-4279-A9E5-5A90642D60CB}" srcOrd="4" destOrd="0" presId="urn:microsoft.com/office/officeart/2018/5/layout/CenteredIconLabelDescriptionList"/>
    <dgm:cxn modelId="{17A3F180-E142-486B-A7FE-4D38C0978C63}" type="presParOf" srcId="{2FE8B05C-A9BF-4A96-B196-BDBB770CC0C6}" destId="{A07EBA17-BAEF-407C-BB57-435F4FF2BA09}" srcOrd="1" destOrd="0" presId="urn:microsoft.com/office/officeart/2018/5/layout/CenteredIconLabelDescriptionList"/>
    <dgm:cxn modelId="{953D76B1-A369-4883-A2A4-F1CE39F2988E}" type="presParOf" srcId="{2FE8B05C-A9BF-4A96-B196-BDBB770CC0C6}" destId="{7D1BFABA-0BB8-4C6B-8057-1282ABC7A34E}" srcOrd="2" destOrd="0" presId="urn:microsoft.com/office/officeart/2018/5/layout/CenteredIconLabelDescriptionList"/>
    <dgm:cxn modelId="{762B5DAC-E69D-4FFA-89E0-F5479E8BF4F4}" type="presParOf" srcId="{7D1BFABA-0BB8-4C6B-8057-1282ABC7A34E}" destId="{10F33D58-E39C-4BDC-A6F7-EBAB64FF091A}" srcOrd="0" destOrd="0" presId="urn:microsoft.com/office/officeart/2018/5/layout/CenteredIconLabelDescriptionList"/>
    <dgm:cxn modelId="{7B61B2DE-F2DA-48EE-9AD4-9F157E9BA345}" type="presParOf" srcId="{7D1BFABA-0BB8-4C6B-8057-1282ABC7A34E}" destId="{41658452-2082-4C96-8DC3-3E0AB6BB82E4}" srcOrd="1" destOrd="0" presId="urn:microsoft.com/office/officeart/2018/5/layout/CenteredIconLabelDescriptionList"/>
    <dgm:cxn modelId="{CD3A6A75-04A9-4AF1-A65B-C0A5918003A3}" type="presParOf" srcId="{7D1BFABA-0BB8-4C6B-8057-1282ABC7A34E}" destId="{D4F7F50F-FCB6-48FE-A79C-7B03B4BA3C4E}" srcOrd="2" destOrd="0" presId="urn:microsoft.com/office/officeart/2018/5/layout/CenteredIconLabelDescriptionList"/>
    <dgm:cxn modelId="{F2D83901-4E03-45A4-96BA-7F1754BCF7AC}" type="presParOf" srcId="{7D1BFABA-0BB8-4C6B-8057-1282ABC7A34E}" destId="{4766F997-3038-4B6D-92B5-6669F4C198E4}" srcOrd="3" destOrd="0" presId="urn:microsoft.com/office/officeart/2018/5/layout/CenteredIconLabelDescriptionList"/>
    <dgm:cxn modelId="{DAB26141-3A01-4A6E-A963-0A236FD128FC}" type="presParOf" srcId="{7D1BFABA-0BB8-4C6B-8057-1282ABC7A34E}" destId="{E330FDCB-7491-4DEF-9D4D-C81F914C0FD4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4D920C-B7AC-4509-87A2-1C23F9A5936B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1839FA-3B08-4D18-AE0D-3BB535874B6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Minimalizovat potřebu přímých (</a:t>
          </a:r>
          <a:r>
            <a:rPr lang="cs-CZ" dirty="0" err="1"/>
            <a:t>out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pocket</a:t>
          </a:r>
          <a:r>
            <a:rPr lang="cs-CZ" dirty="0"/>
            <a:t>) plateb za nezbytné výkony</a:t>
          </a:r>
          <a:endParaRPr lang="en-US" dirty="0"/>
        </a:p>
      </dgm:t>
    </dgm:pt>
    <dgm:pt modelId="{A895DBF5-F692-458B-BDDA-3886DA362A7C}" type="parTrans" cxnId="{ECBFD5F2-A277-44CA-A1EB-D43356071979}">
      <dgm:prSet/>
      <dgm:spPr/>
      <dgm:t>
        <a:bodyPr/>
        <a:lstStyle/>
        <a:p>
          <a:endParaRPr lang="en-US"/>
        </a:p>
      </dgm:t>
    </dgm:pt>
    <dgm:pt modelId="{FCBB2D28-9ADC-41FF-BFCD-38B00A0F5175}" type="sibTrans" cxnId="{ECBFD5F2-A277-44CA-A1EB-D43356071979}">
      <dgm:prSet/>
      <dgm:spPr/>
      <dgm:t>
        <a:bodyPr/>
        <a:lstStyle/>
        <a:p>
          <a:endParaRPr lang="en-US"/>
        </a:p>
      </dgm:t>
    </dgm:pt>
    <dgm:pt modelId="{52083DC0-D72F-4D15-BA5D-4CE52C3D22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Transparentnost a odpovědnost ve finančních tocích</a:t>
          </a:r>
          <a:endParaRPr lang="en-US"/>
        </a:p>
      </dgm:t>
    </dgm:pt>
    <dgm:pt modelId="{E033ECD3-6162-412C-9A3B-1C09F969F9B6}" type="parTrans" cxnId="{5494AAAD-05C7-458C-A817-4D079899F158}">
      <dgm:prSet/>
      <dgm:spPr/>
      <dgm:t>
        <a:bodyPr/>
        <a:lstStyle/>
        <a:p>
          <a:endParaRPr lang="en-US"/>
        </a:p>
      </dgm:t>
    </dgm:pt>
    <dgm:pt modelId="{4A41E5E3-2332-4362-92E9-1B43CC6D38A0}" type="sibTrans" cxnId="{5494AAAD-05C7-458C-A817-4D079899F158}">
      <dgm:prSet/>
      <dgm:spPr/>
      <dgm:t>
        <a:bodyPr/>
        <a:lstStyle/>
        <a:p>
          <a:endParaRPr lang="en-US"/>
        </a:p>
      </dgm:t>
    </dgm:pt>
    <dgm:pt modelId="{22938367-4B6D-4950-92CC-9DB9915A5B8C}" type="pres">
      <dgm:prSet presAssocID="{764D920C-B7AC-4509-87A2-1C23F9A5936B}" presName="root" presStyleCnt="0">
        <dgm:presLayoutVars>
          <dgm:dir/>
          <dgm:resizeHandles val="exact"/>
        </dgm:presLayoutVars>
      </dgm:prSet>
      <dgm:spPr/>
    </dgm:pt>
    <dgm:pt modelId="{49F2439D-2B9C-4786-AFC1-5053BCD91E8D}" type="pres">
      <dgm:prSet presAssocID="{B51839FA-3B08-4D18-AE0D-3BB535874B68}" presName="compNode" presStyleCnt="0"/>
      <dgm:spPr/>
    </dgm:pt>
    <dgm:pt modelId="{44841C71-7405-4BC1-B944-E79E18D74031}" type="pres">
      <dgm:prSet presAssocID="{B51839FA-3B08-4D18-AE0D-3BB535874B6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E2C903EA-A6CD-41FE-87AB-83B82B938DEF}" type="pres">
      <dgm:prSet presAssocID="{B51839FA-3B08-4D18-AE0D-3BB535874B68}" presName="spaceRect" presStyleCnt="0"/>
      <dgm:spPr/>
    </dgm:pt>
    <dgm:pt modelId="{E0D88C00-2E55-470C-AA76-22D1B83B3131}" type="pres">
      <dgm:prSet presAssocID="{B51839FA-3B08-4D18-AE0D-3BB535874B68}" presName="textRect" presStyleLbl="revTx" presStyleIdx="0" presStyleCnt="2">
        <dgm:presLayoutVars>
          <dgm:chMax val="1"/>
          <dgm:chPref val="1"/>
        </dgm:presLayoutVars>
      </dgm:prSet>
      <dgm:spPr/>
    </dgm:pt>
    <dgm:pt modelId="{CC295F91-00DE-4689-ACC2-18F9F94E726D}" type="pres">
      <dgm:prSet presAssocID="{FCBB2D28-9ADC-41FF-BFCD-38B00A0F5175}" presName="sibTrans" presStyleCnt="0"/>
      <dgm:spPr/>
    </dgm:pt>
    <dgm:pt modelId="{759CB8B5-0116-4882-876E-0AE8D801CBC4}" type="pres">
      <dgm:prSet presAssocID="{52083DC0-D72F-4D15-BA5D-4CE52C3D22A3}" presName="compNode" presStyleCnt="0"/>
      <dgm:spPr/>
    </dgm:pt>
    <dgm:pt modelId="{A5B7D8D5-A96B-4347-B039-C4CFCFCFDDEB}" type="pres">
      <dgm:prSet presAssocID="{52083DC0-D72F-4D15-BA5D-4CE52C3D22A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B25D6188-0C77-4C49-BE85-C066D00847BE}" type="pres">
      <dgm:prSet presAssocID="{52083DC0-D72F-4D15-BA5D-4CE52C3D22A3}" presName="spaceRect" presStyleCnt="0"/>
      <dgm:spPr/>
    </dgm:pt>
    <dgm:pt modelId="{F8A329E5-9437-4F95-A0F1-89FF37032028}" type="pres">
      <dgm:prSet presAssocID="{52083DC0-D72F-4D15-BA5D-4CE52C3D22A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A632A61-F6D4-4574-A85F-AC8D93CAE9AD}" type="presOf" srcId="{52083DC0-D72F-4D15-BA5D-4CE52C3D22A3}" destId="{F8A329E5-9437-4F95-A0F1-89FF37032028}" srcOrd="0" destOrd="0" presId="urn:microsoft.com/office/officeart/2018/2/layout/IconLabelList"/>
    <dgm:cxn modelId="{C3865D4E-FD3A-4EE3-BE32-CD668AFA9124}" type="presOf" srcId="{764D920C-B7AC-4509-87A2-1C23F9A5936B}" destId="{22938367-4B6D-4950-92CC-9DB9915A5B8C}" srcOrd="0" destOrd="0" presId="urn:microsoft.com/office/officeart/2018/2/layout/IconLabelList"/>
    <dgm:cxn modelId="{5494AAAD-05C7-458C-A817-4D079899F158}" srcId="{764D920C-B7AC-4509-87A2-1C23F9A5936B}" destId="{52083DC0-D72F-4D15-BA5D-4CE52C3D22A3}" srcOrd="1" destOrd="0" parTransId="{E033ECD3-6162-412C-9A3B-1C09F969F9B6}" sibTransId="{4A41E5E3-2332-4362-92E9-1B43CC6D38A0}"/>
    <dgm:cxn modelId="{ECBFD5F2-A277-44CA-A1EB-D43356071979}" srcId="{764D920C-B7AC-4509-87A2-1C23F9A5936B}" destId="{B51839FA-3B08-4D18-AE0D-3BB535874B68}" srcOrd="0" destOrd="0" parTransId="{A895DBF5-F692-458B-BDDA-3886DA362A7C}" sibTransId="{FCBB2D28-9ADC-41FF-BFCD-38B00A0F5175}"/>
    <dgm:cxn modelId="{61D6C2F3-D634-4A5E-86A6-4E5BF13817CE}" type="presOf" srcId="{B51839FA-3B08-4D18-AE0D-3BB535874B68}" destId="{E0D88C00-2E55-470C-AA76-22D1B83B3131}" srcOrd="0" destOrd="0" presId="urn:microsoft.com/office/officeart/2018/2/layout/IconLabelList"/>
    <dgm:cxn modelId="{3AD7BC5D-7AD1-49AE-893E-4F6908C2F2D7}" type="presParOf" srcId="{22938367-4B6D-4950-92CC-9DB9915A5B8C}" destId="{49F2439D-2B9C-4786-AFC1-5053BCD91E8D}" srcOrd="0" destOrd="0" presId="urn:microsoft.com/office/officeart/2018/2/layout/IconLabelList"/>
    <dgm:cxn modelId="{A102EDF6-CBC5-4167-B8CA-1DEAAF5593E7}" type="presParOf" srcId="{49F2439D-2B9C-4786-AFC1-5053BCD91E8D}" destId="{44841C71-7405-4BC1-B944-E79E18D74031}" srcOrd="0" destOrd="0" presId="urn:microsoft.com/office/officeart/2018/2/layout/IconLabelList"/>
    <dgm:cxn modelId="{D8A66764-5FE8-47BC-B300-D16550F0543C}" type="presParOf" srcId="{49F2439D-2B9C-4786-AFC1-5053BCD91E8D}" destId="{E2C903EA-A6CD-41FE-87AB-83B82B938DEF}" srcOrd="1" destOrd="0" presId="urn:microsoft.com/office/officeart/2018/2/layout/IconLabelList"/>
    <dgm:cxn modelId="{8B2AEAD3-2F72-46F0-BE5C-0BB1D36E16A6}" type="presParOf" srcId="{49F2439D-2B9C-4786-AFC1-5053BCD91E8D}" destId="{E0D88C00-2E55-470C-AA76-22D1B83B3131}" srcOrd="2" destOrd="0" presId="urn:microsoft.com/office/officeart/2018/2/layout/IconLabelList"/>
    <dgm:cxn modelId="{6B82C56D-4394-4735-A871-D7935D51C6F3}" type="presParOf" srcId="{22938367-4B6D-4950-92CC-9DB9915A5B8C}" destId="{CC295F91-00DE-4689-ACC2-18F9F94E726D}" srcOrd="1" destOrd="0" presId="urn:microsoft.com/office/officeart/2018/2/layout/IconLabelList"/>
    <dgm:cxn modelId="{4713C6D7-F4AF-42B5-BA54-AE5DAAA4E1FE}" type="presParOf" srcId="{22938367-4B6D-4950-92CC-9DB9915A5B8C}" destId="{759CB8B5-0116-4882-876E-0AE8D801CBC4}" srcOrd="2" destOrd="0" presId="urn:microsoft.com/office/officeart/2018/2/layout/IconLabelList"/>
    <dgm:cxn modelId="{340F4A35-DFF9-48E1-A7A0-ABAD1008A10C}" type="presParOf" srcId="{759CB8B5-0116-4882-876E-0AE8D801CBC4}" destId="{A5B7D8D5-A96B-4347-B039-C4CFCFCFDDEB}" srcOrd="0" destOrd="0" presId="urn:microsoft.com/office/officeart/2018/2/layout/IconLabelList"/>
    <dgm:cxn modelId="{366F569A-0460-488D-BE49-4D0F825B6841}" type="presParOf" srcId="{759CB8B5-0116-4882-876E-0AE8D801CBC4}" destId="{B25D6188-0C77-4C49-BE85-C066D00847BE}" srcOrd="1" destOrd="0" presId="urn:microsoft.com/office/officeart/2018/2/layout/IconLabelList"/>
    <dgm:cxn modelId="{20E466DA-EDC0-42F6-9107-67CB39AA5501}" type="presParOf" srcId="{759CB8B5-0116-4882-876E-0AE8D801CBC4}" destId="{F8A329E5-9437-4F95-A0F1-89FF3703202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12A137-1915-4DFD-BB63-9F89060DD6BE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1FF03711-BDED-448E-86B1-DF2508D5AF63}">
      <dgm:prSet/>
      <dgm:spPr/>
      <dgm:t>
        <a:bodyPr/>
        <a:lstStyle/>
        <a:p>
          <a:r>
            <a:rPr lang="cs-CZ" b="0" i="0"/>
            <a:t>Krizové řízení</a:t>
          </a:r>
          <a:endParaRPr lang="cs-CZ"/>
        </a:p>
      </dgm:t>
    </dgm:pt>
    <dgm:pt modelId="{8304C643-DA00-45AC-9526-423BAE555692}" type="parTrans" cxnId="{6815132B-E536-461A-877C-9A17CDB40BEA}">
      <dgm:prSet/>
      <dgm:spPr/>
      <dgm:t>
        <a:bodyPr/>
        <a:lstStyle/>
        <a:p>
          <a:endParaRPr lang="cs-CZ"/>
        </a:p>
      </dgm:t>
    </dgm:pt>
    <dgm:pt modelId="{91EF238D-E2A9-457D-B150-50F4F9B59275}" type="sibTrans" cxnId="{6815132B-E536-461A-877C-9A17CDB40BEA}">
      <dgm:prSet/>
      <dgm:spPr/>
      <dgm:t>
        <a:bodyPr/>
        <a:lstStyle/>
        <a:p>
          <a:endParaRPr lang="cs-CZ"/>
        </a:p>
      </dgm:t>
    </dgm:pt>
    <dgm:pt modelId="{D52836CC-E35C-407C-9F0E-5F65D534601C}">
      <dgm:prSet/>
      <dgm:spPr/>
      <dgm:t>
        <a:bodyPr/>
        <a:lstStyle/>
        <a:p>
          <a:r>
            <a:rPr lang="cs-CZ" b="0" i="0"/>
            <a:t>Kvalita a bezpečí zdravotních služeb, práva a povinnosti pacientů</a:t>
          </a:r>
          <a:endParaRPr lang="cs-CZ"/>
        </a:p>
      </dgm:t>
    </dgm:pt>
    <dgm:pt modelId="{0384F2B3-38E7-47F1-843C-CC85B6291F1B}" type="parTrans" cxnId="{2424C7A5-2830-4FC6-B5B2-1A2A72708545}">
      <dgm:prSet/>
      <dgm:spPr/>
      <dgm:t>
        <a:bodyPr/>
        <a:lstStyle/>
        <a:p>
          <a:endParaRPr lang="cs-CZ"/>
        </a:p>
      </dgm:t>
    </dgm:pt>
    <dgm:pt modelId="{0CB257C2-0B2E-4F89-BE05-B5D7B0E676AC}" type="sibTrans" cxnId="{2424C7A5-2830-4FC6-B5B2-1A2A72708545}">
      <dgm:prSet/>
      <dgm:spPr/>
      <dgm:t>
        <a:bodyPr/>
        <a:lstStyle/>
        <a:p>
          <a:endParaRPr lang="cs-CZ"/>
        </a:p>
      </dgm:t>
    </dgm:pt>
    <dgm:pt modelId="{C6DE5082-DD40-426D-BCA6-CDE60C2EE800}">
      <dgm:prSet/>
      <dgm:spPr/>
      <dgm:t>
        <a:bodyPr/>
        <a:lstStyle/>
        <a:p>
          <a:r>
            <a:rPr lang="cs-CZ" b="0" i="0"/>
            <a:t>Zdravotnické prostředky</a:t>
          </a:r>
          <a:endParaRPr lang="cs-CZ"/>
        </a:p>
      </dgm:t>
    </dgm:pt>
    <dgm:pt modelId="{20F55306-0887-46AD-8AED-7A67812323FC}" type="parTrans" cxnId="{075281D8-6158-44C2-B7BE-F36F0F1CCA04}">
      <dgm:prSet/>
      <dgm:spPr/>
      <dgm:t>
        <a:bodyPr/>
        <a:lstStyle/>
        <a:p>
          <a:endParaRPr lang="cs-CZ"/>
        </a:p>
      </dgm:t>
    </dgm:pt>
    <dgm:pt modelId="{81C322FB-C88B-48E1-9807-3008301F993C}" type="sibTrans" cxnId="{075281D8-6158-44C2-B7BE-F36F0F1CCA04}">
      <dgm:prSet/>
      <dgm:spPr/>
      <dgm:t>
        <a:bodyPr/>
        <a:lstStyle/>
        <a:p>
          <a:endParaRPr lang="cs-CZ"/>
        </a:p>
      </dgm:t>
    </dgm:pt>
    <dgm:pt modelId="{2ADD0B6A-DD05-4C56-8705-3815265D91DE}">
      <dgm:prSet/>
      <dgm:spPr/>
      <dgm:t>
        <a:bodyPr/>
        <a:lstStyle/>
        <a:p>
          <a:r>
            <a:rPr lang="cs-CZ" b="0" i="0"/>
            <a:t>Český inspektorát lázní a zřídel</a:t>
          </a:r>
          <a:endParaRPr lang="cs-CZ"/>
        </a:p>
      </dgm:t>
    </dgm:pt>
    <dgm:pt modelId="{305CACEF-CC0D-4598-B83B-80DBC2669837}" type="parTrans" cxnId="{A0BC67B6-064F-43D9-AF4C-2EDCD9084B2E}">
      <dgm:prSet/>
      <dgm:spPr/>
      <dgm:t>
        <a:bodyPr/>
        <a:lstStyle/>
        <a:p>
          <a:endParaRPr lang="cs-CZ"/>
        </a:p>
      </dgm:t>
    </dgm:pt>
    <dgm:pt modelId="{51062869-4A70-47E7-8596-45039BEDBB60}" type="sibTrans" cxnId="{A0BC67B6-064F-43D9-AF4C-2EDCD9084B2E}">
      <dgm:prSet/>
      <dgm:spPr/>
      <dgm:t>
        <a:bodyPr/>
        <a:lstStyle/>
        <a:p>
          <a:endParaRPr lang="cs-CZ"/>
        </a:p>
      </dgm:t>
    </dgm:pt>
    <dgm:pt modelId="{442F41C4-5AF1-4EB5-BFC1-59BD3D529CC0}">
      <dgm:prSet/>
      <dgm:spPr/>
      <dgm:t>
        <a:bodyPr/>
        <a:lstStyle/>
        <a:p>
          <a:r>
            <a:rPr lang="cs-CZ" b="0" i="0"/>
            <a:t>Léčiva</a:t>
          </a:r>
          <a:endParaRPr lang="cs-CZ"/>
        </a:p>
      </dgm:t>
    </dgm:pt>
    <dgm:pt modelId="{70E008A1-8912-42CC-9F1D-D2A1FF4DFDE0}" type="parTrans" cxnId="{DC6E6991-5466-44B1-872C-E09079EBCAC1}">
      <dgm:prSet/>
      <dgm:spPr/>
      <dgm:t>
        <a:bodyPr/>
        <a:lstStyle/>
        <a:p>
          <a:endParaRPr lang="cs-CZ"/>
        </a:p>
      </dgm:t>
    </dgm:pt>
    <dgm:pt modelId="{1BEE2A10-D58B-4CE8-B401-8E22E1BBA195}" type="sibTrans" cxnId="{DC6E6991-5466-44B1-872C-E09079EBCAC1}">
      <dgm:prSet/>
      <dgm:spPr/>
      <dgm:t>
        <a:bodyPr/>
        <a:lstStyle/>
        <a:p>
          <a:endParaRPr lang="cs-CZ"/>
        </a:p>
      </dgm:t>
    </dgm:pt>
    <dgm:pt modelId="{B9DD9AE2-3E3C-4A8C-9C0F-5F3FB725F2E4}">
      <dgm:prSet/>
      <dgm:spPr/>
      <dgm:t>
        <a:bodyPr/>
        <a:lstStyle/>
        <a:p>
          <a:r>
            <a:rPr lang="cs-CZ" b="0" i="0"/>
            <a:t>Návykové látky a prekursory drog</a:t>
          </a:r>
          <a:endParaRPr lang="cs-CZ"/>
        </a:p>
      </dgm:t>
    </dgm:pt>
    <dgm:pt modelId="{28F58FF4-6655-4BA1-89E9-FADB38F91FF3}" type="parTrans" cxnId="{04767019-96E4-4A8F-AD8E-2B028F8CFC8E}">
      <dgm:prSet/>
      <dgm:spPr/>
      <dgm:t>
        <a:bodyPr/>
        <a:lstStyle/>
        <a:p>
          <a:endParaRPr lang="cs-CZ"/>
        </a:p>
      </dgm:t>
    </dgm:pt>
    <dgm:pt modelId="{E484D878-C13B-41A1-B7A2-0654C4E8ED3F}" type="sibTrans" cxnId="{04767019-96E4-4A8F-AD8E-2B028F8CFC8E}">
      <dgm:prSet/>
      <dgm:spPr/>
      <dgm:t>
        <a:bodyPr/>
        <a:lstStyle/>
        <a:p>
          <a:endParaRPr lang="cs-CZ"/>
        </a:p>
      </dgm:t>
    </dgm:pt>
    <dgm:pt modelId="{01CAC2B6-84F7-4C4F-BF55-B74C59C93ADC}">
      <dgm:prSet/>
      <dgm:spPr/>
      <dgm:t>
        <a:bodyPr/>
        <a:lstStyle/>
        <a:p>
          <a:r>
            <a:rPr lang="cs-CZ" b="0" i="0"/>
            <a:t>Zdravotní pojištění</a:t>
          </a:r>
          <a:endParaRPr lang="cs-CZ"/>
        </a:p>
      </dgm:t>
    </dgm:pt>
    <dgm:pt modelId="{40F28C7B-474C-415A-9806-F40453DBF4E5}" type="parTrans" cxnId="{6083B2D3-E9F8-4957-AA55-001ABD6935DE}">
      <dgm:prSet/>
      <dgm:spPr/>
      <dgm:t>
        <a:bodyPr/>
        <a:lstStyle/>
        <a:p>
          <a:endParaRPr lang="cs-CZ"/>
        </a:p>
      </dgm:t>
    </dgm:pt>
    <dgm:pt modelId="{97C77E7E-509B-4921-9A94-D1CCE5C245A7}" type="sibTrans" cxnId="{6083B2D3-E9F8-4957-AA55-001ABD6935DE}">
      <dgm:prSet/>
      <dgm:spPr/>
      <dgm:t>
        <a:bodyPr/>
        <a:lstStyle/>
        <a:p>
          <a:endParaRPr lang="cs-CZ"/>
        </a:p>
      </dgm:t>
    </dgm:pt>
    <dgm:pt modelId="{B411E6D8-D5EF-4757-958E-E1FB485FD713}">
      <dgm:prSet/>
      <dgm:spPr/>
      <dgm:t>
        <a:bodyPr/>
        <a:lstStyle/>
        <a:p>
          <a:r>
            <a:rPr lang="cs-CZ" b="0" i="0"/>
            <a:t>Zdravotní služby</a:t>
          </a:r>
          <a:endParaRPr lang="cs-CZ"/>
        </a:p>
      </dgm:t>
    </dgm:pt>
    <dgm:pt modelId="{02013987-FB9A-41EB-9125-62CDF6283601}" type="parTrans" cxnId="{AAA8B78E-ED43-4CDD-A946-A73D47FF4A0C}">
      <dgm:prSet/>
      <dgm:spPr/>
      <dgm:t>
        <a:bodyPr/>
        <a:lstStyle/>
        <a:p>
          <a:endParaRPr lang="cs-CZ"/>
        </a:p>
      </dgm:t>
    </dgm:pt>
    <dgm:pt modelId="{CA74060F-A52C-45C5-ACE9-A464115BF142}" type="sibTrans" cxnId="{AAA8B78E-ED43-4CDD-A946-A73D47FF4A0C}">
      <dgm:prSet/>
      <dgm:spPr/>
      <dgm:t>
        <a:bodyPr/>
        <a:lstStyle/>
        <a:p>
          <a:endParaRPr lang="cs-CZ"/>
        </a:p>
      </dgm:t>
    </dgm:pt>
    <dgm:pt modelId="{5472FB80-A841-41AE-8676-3EBE40A55552}" type="pres">
      <dgm:prSet presAssocID="{DF12A137-1915-4DFD-BB63-9F89060DD6BE}" presName="diagram" presStyleCnt="0">
        <dgm:presLayoutVars>
          <dgm:dir/>
          <dgm:resizeHandles val="exact"/>
        </dgm:presLayoutVars>
      </dgm:prSet>
      <dgm:spPr/>
    </dgm:pt>
    <dgm:pt modelId="{F7EDB17F-C703-47F7-992E-8D2C59E4EE05}" type="pres">
      <dgm:prSet presAssocID="{1FF03711-BDED-448E-86B1-DF2508D5AF63}" presName="node" presStyleLbl="node1" presStyleIdx="0" presStyleCnt="8">
        <dgm:presLayoutVars>
          <dgm:bulletEnabled val="1"/>
        </dgm:presLayoutVars>
      </dgm:prSet>
      <dgm:spPr/>
    </dgm:pt>
    <dgm:pt modelId="{D7847544-0995-4876-8D98-B05689D68A23}" type="pres">
      <dgm:prSet presAssocID="{91EF238D-E2A9-457D-B150-50F4F9B59275}" presName="sibTrans" presStyleCnt="0"/>
      <dgm:spPr/>
    </dgm:pt>
    <dgm:pt modelId="{CD6F6069-0419-4D55-B692-ED7951AA4864}" type="pres">
      <dgm:prSet presAssocID="{D52836CC-E35C-407C-9F0E-5F65D534601C}" presName="node" presStyleLbl="node1" presStyleIdx="1" presStyleCnt="8">
        <dgm:presLayoutVars>
          <dgm:bulletEnabled val="1"/>
        </dgm:presLayoutVars>
      </dgm:prSet>
      <dgm:spPr/>
    </dgm:pt>
    <dgm:pt modelId="{44D8BE25-F9B4-4A65-BDE8-2003D0151DB3}" type="pres">
      <dgm:prSet presAssocID="{0CB257C2-0B2E-4F89-BE05-B5D7B0E676AC}" presName="sibTrans" presStyleCnt="0"/>
      <dgm:spPr/>
    </dgm:pt>
    <dgm:pt modelId="{A60258C6-ADDA-4BCC-A0B5-5BD6EB3230E2}" type="pres">
      <dgm:prSet presAssocID="{C6DE5082-DD40-426D-BCA6-CDE60C2EE800}" presName="node" presStyleLbl="node1" presStyleIdx="2" presStyleCnt="8">
        <dgm:presLayoutVars>
          <dgm:bulletEnabled val="1"/>
        </dgm:presLayoutVars>
      </dgm:prSet>
      <dgm:spPr/>
    </dgm:pt>
    <dgm:pt modelId="{0E1879A8-692D-4975-BD74-83916BF4598C}" type="pres">
      <dgm:prSet presAssocID="{81C322FB-C88B-48E1-9807-3008301F993C}" presName="sibTrans" presStyleCnt="0"/>
      <dgm:spPr/>
    </dgm:pt>
    <dgm:pt modelId="{E9229CC7-96D8-4949-9567-646724E97DC5}" type="pres">
      <dgm:prSet presAssocID="{2ADD0B6A-DD05-4C56-8705-3815265D91DE}" presName="node" presStyleLbl="node1" presStyleIdx="3" presStyleCnt="8">
        <dgm:presLayoutVars>
          <dgm:bulletEnabled val="1"/>
        </dgm:presLayoutVars>
      </dgm:prSet>
      <dgm:spPr/>
    </dgm:pt>
    <dgm:pt modelId="{31E42FE6-4500-4AEB-8D8B-E6131CF36A04}" type="pres">
      <dgm:prSet presAssocID="{51062869-4A70-47E7-8596-45039BEDBB60}" presName="sibTrans" presStyleCnt="0"/>
      <dgm:spPr/>
    </dgm:pt>
    <dgm:pt modelId="{5844FC55-4C75-4594-90CB-181A1C82F228}" type="pres">
      <dgm:prSet presAssocID="{442F41C4-5AF1-4EB5-BFC1-59BD3D529CC0}" presName="node" presStyleLbl="node1" presStyleIdx="4" presStyleCnt="8">
        <dgm:presLayoutVars>
          <dgm:bulletEnabled val="1"/>
        </dgm:presLayoutVars>
      </dgm:prSet>
      <dgm:spPr/>
    </dgm:pt>
    <dgm:pt modelId="{70F9AEF1-437E-4587-969B-BB5D3A7C887C}" type="pres">
      <dgm:prSet presAssocID="{1BEE2A10-D58B-4CE8-B401-8E22E1BBA195}" presName="sibTrans" presStyleCnt="0"/>
      <dgm:spPr/>
    </dgm:pt>
    <dgm:pt modelId="{F4B58F8B-1186-428A-AB07-7FBAF88BE8CE}" type="pres">
      <dgm:prSet presAssocID="{B9DD9AE2-3E3C-4A8C-9C0F-5F3FB725F2E4}" presName="node" presStyleLbl="node1" presStyleIdx="5" presStyleCnt="8">
        <dgm:presLayoutVars>
          <dgm:bulletEnabled val="1"/>
        </dgm:presLayoutVars>
      </dgm:prSet>
      <dgm:spPr/>
    </dgm:pt>
    <dgm:pt modelId="{85CB2E3F-ECBD-4FBF-8113-FB4E5DF74212}" type="pres">
      <dgm:prSet presAssocID="{E484D878-C13B-41A1-B7A2-0654C4E8ED3F}" presName="sibTrans" presStyleCnt="0"/>
      <dgm:spPr/>
    </dgm:pt>
    <dgm:pt modelId="{A9EDA2B7-2D4D-4C9F-B29C-0BC86ABB9152}" type="pres">
      <dgm:prSet presAssocID="{01CAC2B6-84F7-4C4F-BF55-B74C59C93ADC}" presName="node" presStyleLbl="node1" presStyleIdx="6" presStyleCnt="8">
        <dgm:presLayoutVars>
          <dgm:bulletEnabled val="1"/>
        </dgm:presLayoutVars>
      </dgm:prSet>
      <dgm:spPr/>
    </dgm:pt>
    <dgm:pt modelId="{FE8569DE-D6C6-49E1-B31B-5518E2D3D906}" type="pres">
      <dgm:prSet presAssocID="{97C77E7E-509B-4921-9A94-D1CCE5C245A7}" presName="sibTrans" presStyleCnt="0"/>
      <dgm:spPr/>
    </dgm:pt>
    <dgm:pt modelId="{7E79728B-0B23-4145-89E1-B97C33FCC4BB}" type="pres">
      <dgm:prSet presAssocID="{B411E6D8-D5EF-4757-958E-E1FB485FD713}" presName="node" presStyleLbl="node1" presStyleIdx="7" presStyleCnt="8">
        <dgm:presLayoutVars>
          <dgm:bulletEnabled val="1"/>
        </dgm:presLayoutVars>
      </dgm:prSet>
      <dgm:spPr/>
    </dgm:pt>
  </dgm:ptLst>
  <dgm:cxnLst>
    <dgm:cxn modelId="{04767019-96E4-4A8F-AD8E-2B028F8CFC8E}" srcId="{DF12A137-1915-4DFD-BB63-9F89060DD6BE}" destId="{B9DD9AE2-3E3C-4A8C-9C0F-5F3FB725F2E4}" srcOrd="5" destOrd="0" parTransId="{28F58FF4-6655-4BA1-89E9-FADB38F91FF3}" sibTransId="{E484D878-C13B-41A1-B7A2-0654C4E8ED3F}"/>
    <dgm:cxn modelId="{6815132B-E536-461A-877C-9A17CDB40BEA}" srcId="{DF12A137-1915-4DFD-BB63-9F89060DD6BE}" destId="{1FF03711-BDED-448E-86B1-DF2508D5AF63}" srcOrd="0" destOrd="0" parTransId="{8304C643-DA00-45AC-9526-423BAE555692}" sibTransId="{91EF238D-E2A9-457D-B150-50F4F9B59275}"/>
    <dgm:cxn modelId="{B28D712F-AC45-44DA-972D-7C5601BA695D}" type="presOf" srcId="{B9DD9AE2-3E3C-4A8C-9C0F-5F3FB725F2E4}" destId="{F4B58F8B-1186-428A-AB07-7FBAF88BE8CE}" srcOrd="0" destOrd="0" presId="urn:microsoft.com/office/officeart/2005/8/layout/default"/>
    <dgm:cxn modelId="{F8894535-F375-4437-A884-057A4D7E6137}" type="presOf" srcId="{2ADD0B6A-DD05-4C56-8705-3815265D91DE}" destId="{E9229CC7-96D8-4949-9567-646724E97DC5}" srcOrd="0" destOrd="0" presId="urn:microsoft.com/office/officeart/2005/8/layout/default"/>
    <dgm:cxn modelId="{A4A02636-C2D7-42E6-A808-E5F3783EF048}" type="presOf" srcId="{DF12A137-1915-4DFD-BB63-9F89060DD6BE}" destId="{5472FB80-A841-41AE-8676-3EBE40A55552}" srcOrd="0" destOrd="0" presId="urn:microsoft.com/office/officeart/2005/8/layout/default"/>
    <dgm:cxn modelId="{D93BC373-7DA3-43E6-BBE3-510A9B3F09EF}" type="presOf" srcId="{B411E6D8-D5EF-4757-958E-E1FB485FD713}" destId="{7E79728B-0B23-4145-89E1-B97C33FCC4BB}" srcOrd="0" destOrd="0" presId="urn:microsoft.com/office/officeart/2005/8/layout/default"/>
    <dgm:cxn modelId="{951C9F55-5D0D-4B2B-8BDC-384F4B829992}" type="presOf" srcId="{01CAC2B6-84F7-4C4F-BF55-B74C59C93ADC}" destId="{A9EDA2B7-2D4D-4C9F-B29C-0BC86ABB9152}" srcOrd="0" destOrd="0" presId="urn:microsoft.com/office/officeart/2005/8/layout/default"/>
    <dgm:cxn modelId="{92172C7D-3C1A-47C9-A004-DB34B0D6C9CE}" type="presOf" srcId="{442F41C4-5AF1-4EB5-BFC1-59BD3D529CC0}" destId="{5844FC55-4C75-4594-90CB-181A1C82F228}" srcOrd="0" destOrd="0" presId="urn:microsoft.com/office/officeart/2005/8/layout/default"/>
    <dgm:cxn modelId="{AAA8B78E-ED43-4CDD-A946-A73D47FF4A0C}" srcId="{DF12A137-1915-4DFD-BB63-9F89060DD6BE}" destId="{B411E6D8-D5EF-4757-958E-E1FB485FD713}" srcOrd="7" destOrd="0" parTransId="{02013987-FB9A-41EB-9125-62CDF6283601}" sibTransId="{CA74060F-A52C-45C5-ACE9-A464115BF142}"/>
    <dgm:cxn modelId="{DC6E6991-5466-44B1-872C-E09079EBCAC1}" srcId="{DF12A137-1915-4DFD-BB63-9F89060DD6BE}" destId="{442F41C4-5AF1-4EB5-BFC1-59BD3D529CC0}" srcOrd="4" destOrd="0" parTransId="{70E008A1-8912-42CC-9F1D-D2A1FF4DFDE0}" sibTransId="{1BEE2A10-D58B-4CE8-B401-8E22E1BBA195}"/>
    <dgm:cxn modelId="{2420C492-7B23-4BFB-846D-14E5BE44B1B5}" type="presOf" srcId="{D52836CC-E35C-407C-9F0E-5F65D534601C}" destId="{CD6F6069-0419-4D55-B692-ED7951AA4864}" srcOrd="0" destOrd="0" presId="urn:microsoft.com/office/officeart/2005/8/layout/default"/>
    <dgm:cxn modelId="{C6337C9C-1F9A-49A7-88B0-B966E1D8AA77}" type="presOf" srcId="{1FF03711-BDED-448E-86B1-DF2508D5AF63}" destId="{F7EDB17F-C703-47F7-992E-8D2C59E4EE05}" srcOrd="0" destOrd="0" presId="urn:microsoft.com/office/officeart/2005/8/layout/default"/>
    <dgm:cxn modelId="{786D689E-8687-4C5A-849C-AECC251C57BE}" type="presOf" srcId="{C6DE5082-DD40-426D-BCA6-CDE60C2EE800}" destId="{A60258C6-ADDA-4BCC-A0B5-5BD6EB3230E2}" srcOrd="0" destOrd="0" presId="urn:microsoft.com/office/officeart/2005/8/layout/default"/>
    <dgm:cxn modelId="{2424C7A5-2830-4FC6-B5B2-1A2A72708545}" srcId="{DF12A137-1915-4DFD-BB63-9F89060DD6BE}" destId="{D52836CC-E35C-407C-9F0E-5F65D534601C}" srcOrd="1" destOrd="0" parTransId="{0384F2B3-38E7-47F1-843C-CC85B6291F1B}" sibTransId="{0CB257C2-0B2E-4F89-BE05-B5D7B0E676AC}"/>
    <dgm:cxn modelId="{A0BC67B6-064F-43D9-AF4C-2EDCD9084B2E}" srcId="{DF12A137-1915-4DFD-BB63-9F89060DD6BE}" destId="{2ADD0B6A-DD05-4C56-8705-3815265D91DE}" srcOrd="3" destOrd="0" parTransId="{305CACEF-CC0D-4598-B83B-80DBC2669837}" sibTransId="{51062869-4A70-47E7-8596-45039BEDBB60}"/>
    <dgm:cxn modelId="{6083B2D3-E9F8-4957-AA55-001ABD6935DE}" srcId="{DF12A137-1915-4DFD-BB63-9F89060DD6BE}" destId="{01CAC2B6-84F7-4C4F-BF55-B74C59C93ADC}" srcOrd="6" destOrd="0" parTransId="{40F28C7B-474C-415A-9806-F40453DBF4E5}" sibTransId="{97C77E7E-509B-4921-9A94-D1CCE5C245A7}"/>
    <dgm:cxn modelId="{075281D8-6158-44C2-B7BE-F36F0F1CCA04}" srcId="{DF12A137-1915-4DFD-BB63-9F89060DD6BE}" destId="{C6DE5082-DD40-426D-BCA6-CDE60C2EE800}" srcOrd="2" destOrd="0" parTransId="{20F55306-0887-46AD-8AED-7A67812323FC}" sibTransId="{81C322FB-C88B-48E1-9807-3008301F993C}"/>
    <dgm:cxn modelId="{ADFF5E1F-DCB1-4282-870D-BB60C3A26C91}" type="presParOf" srcId="{5472FB80-A841-41AE-8676-3EBE40A55552}" destId="{F7EDB17F-C703-47F7-992E-8D2C59E4EE05}" srcOrd="0" destOrd="0" presId="urn:microsoft.com/office/officeart/2005/8/layout/default"/>
    <dgm:cxn modelId="{6EABB563-E051-4E25-8DC3-9CC5C8CAF443}" type="presParOf" srcId="{5472FB80-A841-41AE-8676-3EBE40A55552}" destId="{D7847544-0995-4876-8D98-B05689D68A23}" srcOrd="1" destOrd="0" presId="urn:microsoft.com/office/officeart/2005/8/layout/default"/>
    <dgm:cxn modelId="{675FA087-BA48-461C-8799-419B35C74DAE}" type="presParOf" srcId="{5472FB80-A841-41AE-8676-3EBE40A55552}" destId="{CD6F6069-0419-4D55-B692-ED7951AA4864}" srcOrd="2" destOrd="0" presId="urn:microsoft.com/office/officeart/2005/8/layout/default"/>
    <dgm:cxn modelId="{80E48C79-8551-432B-8C4E-04EA9F9C963E}" type="presParOf" srcId="{5472FB80-A841-41AE-8676-3EBE40A55552}" destId="{44D8BE25-F9B4-4A65-BDE8-2003D0151DB3}" srcOrd="3" destOrd="0" presId="urn:microsoft.com/office/officeart/2005/8/layout/default"/>
    <dgm:cxn modelId="{392D3C3A-0BE3-45B5-BC06-DDC10F0AE61A}" type="presParOf" srcId="{5472FB80-A841-41AE-8676-3EBE40A55552}" destId="{A60258C6-ADDA-4BCC-A0B5-5BD6EB3230E2}" srcOrd="4" destOrd="0" presId="urn:microsoft.com/office/officeart/2005/8/layout/default"/>
    <dgm:cxn modelId="{FD1C39A6-750E-467D-B9F1-DF4403F2269A}" type="presParOf" srcId="{5472FB80-A841-41AE-8676-3EBE40A55552}" destId="{0E1879A8-692D-4975-BD74-83916BF4598C}" srcOrd="5" destOrd="0" presId="urn:microsoft.com/office/officeart/2005/8/layout/default"/>
    <dgm:cxn modelId="{827A4FCF-AD7C-4A67-84CC-463BD6106C8B}" type="presParOf" srcId="{5472FB80-A841-41AE-8676-3EBE40A55552}" destId="{E9229CC7-96D8-4949-9567-646724E97DC5}" srcOrd="6" destOrd="0" presId="urn:microsoft.com/office/officeart/2005/8/layout/default"/>
    <dgm:cxn modelId="{B8A6EFD9-17DE-4142-AD50-B518ABE3AFB6}" type="presParOf" srcId="{5472FB80-A841-41AE-8676-3EBE40A55552}" destId="{31E42FE6-4500-4AEB-8D8B-E6131CF36A04}" srcOrd="7" destOrd="0" presId="urn:microsoft.com/office/officeart/2005/8/layout/default"/>
    <dgm:cxn modelId="{559AA723-F4C8-45E7-A0F0-E5292E1259BD}" type="presParOf" srcId="{5472FB80-A841-41AE-8676-3EBE40A55552}" destId="{5844FC55-4C75-4594-90CB-181A1C82F228}" srcOrd="8" destOrd="0" presId="urn:microsoft.com/office/officeart/2005/8/layout/default"/>
    <dgm:cxn modelId="{885A2DA0-5EA0-4DC3-8AD5-1FBFA34EF681}" type="presParOf" srcId="{5472FB80-A841-41AE-8676-3EBE40A55552}" destId="{70F9AEF1-437E-4587-969B-BB5D3A7C887C}" srcOrd="9" destOrd="0" presId="urn:microsoft.com/office/officeart/2005/8/layout/default"/>
    <dgm:cxn modelId="{2EED09ED-A646-4B4B-9AC1-8D457282C6DB}" type="presParOf" srcId="{5472FB80-A841-41AE-8676-3EBE40A55552}" destId="{F4B58F8B-1186-428A-AB07-7FBAF88BE8CE}" srcOrd="10" destOrd="0" presId="urn:microsoft.com/office/officeart/2005/8/layout/default"/>
    <dgm:cxn modelId="{B557E792-AD3A-47B1-8FC3-090C3B49EEBD}" type="presParOf" srcId="{5472FB80-A841-41AE-8676-3EBE40A55552}" destId="{85CB2E3F-ECBD-4FBF-8113-FB4E5DF74212}" srcOrd="11" destOrd="0" presId="urn:microsoft.com/office/officeart/2005/8/layout/default"/>
    <dgm:cxn modelId="{57D8E791-3630-4D5F-BC3D-ACD82B929361}" type="presParOf" srcId="{5472FB80-A841-41AE-8676-3EBE40A55552}" destId="{A9EDA2B7-2D4D-4C9F-B29C-0BC86ABB9152}" srcOrd="12" destOrd="0" presId="urn:microsoft.com/office/officeart/2005/8/layout/default"/>
    <dgm:cxn modelId="{805FDEE6-5299-4138-BF31-8B96FB8DA196}" type="presParOf" srcId="{5472FB80-A841-41AE-8676-3EBE40A55552}" destId="{FE8569DE-D6C6-49E1-B31B-5518E2D3D906}" srcOrd="13" destOrd="0" presId="urn:microsoft.com/office/officeart/2005/8/layout/default"/>
    <dgm:cxn modelId="{A880567E-8D71-4467-A756-6A76162FA4E8}" type="presParOf" srcId="{5472FB80-A841-41AE-8676-3EBE40A55552}" destId="{7E79728B-0B23-4145-89E1-B97C33FCC4B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7DAAA95-53FE-4BF7-BDF0-B080B4CA7BDE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cs-CZ"/>
        </a:p>
      </dgm:t>
    </dgm:pt>
    <dgm:pt modelId="{2F1F79C8-36CB-4F6D-95B0-89D92691D05B}">
      <dgm:prSet/>
      <dgm:spPr/>
      <dgm:t>
        <a:bodyPr/>
        <a:lstStyle/>
        <a:p>
          <a:r>
            <a:rPr lang="cs-CZ"/>
            <a:t>Oblasti</a:t>
          </a:r>
        </a:p>
      </dgm:t>
    </dgm:pt>
    <dgm:pt modelId="{3FF0D198-628B-4C2F-B7EC-16CBE656B3E4}" type="parTrans" cxnId="{4CD0F42F-8320-43A4-B43E-790016FCCB34}">
      <dgm:prSet/>
      <dgm:spPr/>
      <dgm:t>
        <a:bodyPr/>
        <a:lstStyle/>
        <a:p>
          <a:endParaRPr lang="cs-CZ"/>
        </a:p>
      </dgm:t>
    </dgm:pt>
    <dgm:pt modelId="{AC27E104-3943-4194-A989-6DC109635E8B}" type="sibTrans" cxnId="{4CD0F42F-8320-43A4-B43E-790016FCCB34}">
      <dgm:prSet/>
      <dgm:spPr/>
      <dgm:t>
        <a:bodyPr/>
        <a:lstStyle/>
        <a:p>
          <a:endParaRPr lang="cs-CZ"/>
        </a:p>
      </dgm:t>
    </dgm:pt>
    <dgm:pt modelId="{BC84BE4F-04DB-4981-8A10-71C41921FEB4}">
      <dgm:prSet/>
      <dgm:spPr/>
      <dgm:t>
        <a:bodyPr/>
        <a:lstStyle/>
        <a:p>
          <a:r>
            <a:rPr lang="cs-CZ"/>
            <a:t>Léčiva</a:t>
          </a:r>
        </a:p>
      </dgm:t>
    </dgm:pt>
    <dgm:pt modelId="{364F7AD8-DF35-492A-991E-8E4690BA8652}" type="parTrans" cxnId="{4D0736B3-CCE2-4074-A760-25F7ACCE0561}">
      <dgm:prSet/>
      <dgm:spPr/>
      <dgm:t>
        <a:bodyPr/>
        <a:lstStyle/>
        <a:p>
          <a:endParaRPr lang="cs-CZ"/>
        </a:p>
      </dgm:t>
    </dgm:pt>
    <dgm:pt modelId="{9A3353EC-5975-4FB0-A2A9-F9D1A8191009}" type="sibTrans" cxnId="{4D0736B3-CCE2-4074-A760-25F7ACCE0561}">
      <dgm:prSet/>
      <dgm:spPr/>
      <dgm:t>
        <a:bodyPr/>
        <a:lstStyle/>
        <a:p>
          <a:endParaRPr lang="cs-CZ"/>
        </a:p>
      </dgm:t>
    </dgm:pt>
    <dgm:pt modelId="{04A05DB3-42A5-4005-A0DD-AC8C0A687730}">
      <dgm:prSet/>
      <dgm:spPr/>
      <dgm:t>
        <a:bodyPr/>
        <a:lstStyle/>
        <a:p>
          <a:r>
            <a:rPr lang="cs-CZ"/>
            <a:t>Zdravotnické prostředky</a:t>
          </a:r>
        </a:p>
      </dgm:t>
    </dgm:pt>
    <dgm:pt modelId="{609E948A-CB23-464B-ABAF-D44D6747B1BF}" type="parTrans" cxnId="{9C63C5F8-90A7-43C2-8B75-83F954AB1073}">
      <dgm:prSet/>
      <dgm:spPr/>
      <dgm:t>
        <a:bodyPr/>
        <a:lstStyle/>
        <a:p>
          <a:endParaRPr lang="cs-CZ"/>
        </a:p>
      </dgm:t>
    </dgm:pt>
    <dgm:pt modelId="{D23591C7-9AF6-488B-A85A-446DE190C074}" type="sibTrans" cxnId="{9C63C5F8-90A7-43C2-8B75-83F954AB1073}">
      <dgm:prSet/>
      <dgm:spPr/>
      <dgm:t>
        <a:bodyPr/>
        <a:lstStyle/>
        <a:p>
          <a:endParaRPr lang="cs-CZ"/>
        </a:p>
      </dgm:t>
    </dgm:pt>
    <dgm:pt modelId="{13055067-7EE2-4643-90C8-B7EE3A939558}">
      <dgm:prSet/>
      <dgm:spPr/>
      <dgm:t>
        <a:bodyPr/>
        <a:lstStyle/>
        <a:p>
          <a:r>
            <a:rPr lang="cs-CZ"/>
            <a:t>Lidské tkáně a buňky</a:t>
          </a:r>
        </a:p>
      </dgm:t>
    </dgm:pt>
    <dgm:pt modelId="{BF0DBEF1-49C1-4087-BBB4-98F15DA5F7DE}" type="parTrans" cxnId="{D4D9944D-855A-4612-A6A9-C40C7AA18A7F}">
      <dgm:prSet/>
      <dgm:spPr/>
      <dgm:t>
        <a:bodyPr/>
        <a:lstStyle/>
        <a:p>
          <a:endParaRPr lang="cs-CZ"/>
        </a:p>
      </dgm:t>
    </dgm:pt>
    <dgm:pt modelId="{F0454022-3035-4C40-AD33-62F8C155D0D4}" type="sibTrans" cxnId="{D4D9944D-855A-4612-A6A9-C40C7AA18A7F}">
      <dgm:prSet/>
      <dgm:spPr/>
      <dgm:t>
        <a:bodyPr/>
        <a:lstStyle/>
        <a:p>
          <a:endParaRPr lang="cs-CZ"/>
        </a:p>
      </dgm:t>
    </dgm:pt>
    <dgm:pt modelId="{F9677C13-38CE-4A90-81E7-A22E86574739}">
      <dgm:prSet/>
      <dgm:spPr/>
      <dgm:t>
        <a:bodyPr/>
        <a:lstStyle/>
        <a:p>
          <a:r>
            <a:rPr lang="cs-CZ"/>
            <a:t>Činnosti</a:t>
          </a:r>
        </a:p>
      </dgm:t>
    </dgm:pt>
    <dgm:pt modelId="{644D8322-1ECF-4786-ADE9-AFA4F8BFB799}" type="parTrans" cxnId="{CA48C84E-4169-47A7-8A63-EF900BA1E1C4}">
      <dgm:prSet/>
      <dgm:spPr/>
      <dgm:t>
        <a:bodyPr/>
        <a:lstStyle/>
        <a:p>
          <a:endParaRPr lang="cs-CZ"/>
        </a:p>
      </dgm:t>
    </dgm:pt>
    <dgm:pt modelId="{A8C0D637-233F-4EDF-992A-5E906AF86026}" type="sibTrans" cxnId="{CA48C84E-4169-47A7-8A63-EF900BA1E1C4}">
      <dgm:prSet/>
      <dgm:spPr/>
      <dgm:t>
        <a:bodyPr/>
        <a:lstStyle/>
        <a:p>
          <a:endParaRPr lang="cs-CZ"/>
        </a:p>
      </dgm:t>
    </dgm:pt>
    <dgm:pt modelId="{9D11A70D-4464-4531-90D3-18246530E6BB}">
      <dgm:prSet/>
      <dgm:spPr/>
      <dgm:t>
        <a:bodyPr/>
        <a:lstStyle/>
        <a:p>
          <a:r>
            <a:rPr lang="cs-CZ" dirty="0"/>
            <a:t>Výroba</a:t>
          </a:r>
        </a:p>
      </dgm:t>
    </dgm:pt>
    <dgm:pt modelId="{2C9EAF4E-D4CE-4D35-976F-094F8139ECC5}" type="parTrans" cxnId="{8FCE3453-B2B3-443A-A21A-8353B9545065}">
      <dgm:prSet/>
      <dgm:spPr/>
      <dgm:t>
        <a:bodyPr/>
        <a:lstStyle/>
        <a:p>
          <a:endParaRPr lang="cs-CZ"/>
        </a:p>
      </dgm:t>
    </dgm:pt>
    <dgm:pt modelId="{6A81ABDE-0104-4253-96F9-A68DAEA37E87}" type="sibTrans" cxnId="{8FCE3453-B2B3-443A-A21A-8353B9545065}">
      <dgm:prSet/>
      <dgm:spPr/>
      <dgm:t>
        <a:bodyPr/>
        <a:lstStyle/>
        <a:p>
          <a:endParaRPr lang="cs-CZ"/>
        </a:p>
      </dgm:t>
    </dgm:pt>
    <dgm:pt modelId="{0110AAF3-992B-45EA-BD87-F0D99432B31A}">
      <dgm:prSet/>
      <dgm:spPr/>
      <dgm:t>
        <a:bodyPr/>
        <a:lstStyle/>
        <a:p>
          <a:r>
            <a:rPr lang="cs-CZ" dirty="0"/>
            <a:t>Dovoz</a:t>
          </a:r>
        </a:p>
      </dgm:t>
    </dgm:pt>
    <dgm:pt modelId="{FEAADD07-8A7A-4733-9384-F5D6C3C1D20D}" type="parTrans" cxnId="{56354E9B-10A9-43CD-B43A-5B4CE56D795E}">
      <dgm:prSet/>
      <dgm:spPr/>
      <dgm:t>
        <a:bodyPr/>
        <a:lstStyle/>
        <a:p>
          <a:endParaRPr lang="cs-CZ"/>
        </a:p>
      </dgm:t>
    </dgm:pt>
    <dgm:pt modelId="{521E486D-E92E-4516-8E46-8A180B920947}" type="sibTrans" cxnId="{56354E9B-10A9-43CD-B43A-5B4CE56D795E}">
      <dgm:prSet/>
      <dgm:spPr/>
      <dgm:t>
        <a:bodyPr/>
        <a:lstStyle/>
        <a:p>
          <a:endParaRPr lang="cs-CZ"/>
        </a:p>
      </dgm:t>
    </dgm:pt>
    <dgm:pt modelId="{A63623B5-7403-473C-B49B-02B2C9D1DB8C}">
      <dgm:prSet/>
      <dgm:spPr/>
      <dgm:t>
        <a:bodyPr/>
        <a:lstStyle/>
        <a:p>
          <a:r>
            <a:rPr lang="cs-CZ" dirty="0"/>
            <a:t>Distribuce </a:t>
          </a:r>
        </a:p>
      </dgm:t>
    </dgm:pt>
    <dgm:pt modelId="{B851EC56-3666-44DF-9172-AEB914B9B38C}" type="parTrans" cxnId="{72F5047C-63E4-4E00-B14C-8F367803D5DE}">
      <dgm:prSet/>
      <dgm:spPr/>
      <dgm:t>
        <a:bodyPr/>
        <a:lstStyle/>
        <a:p>
          <a:endParaRPr lang="cs-CZ"/>
        </a:p>
      </dgm:t>
    </dgm:pt>
    <dgm:pt modelId="{A5A91F65-1EAB-4E38-9A3B-BB6CCEEBA548}" type="sibTrans" cxnId="{72F5047C-63E4-4E00-B14C-8F367803D5DE}">
      <dgm:prSet/>
      <dgm:spPr/>
      <dgm:t>
        <a:bodyPr/>
        <a:lstStyle/>
        <a:p>
          <a:endParaRPr lang="cs-CZ"/>
        </a:p>
      </dgm:t>
    </dgm:pt>
    <dgm:pt modelId="{1499E4F1-AED5-4A27-976B-D9A202E532C8}">
      <dgm:prSet/>
      <dgm:spPr/>
      <dgm:t>
        <a:bodyPr/>
        <a:lstStyle/>
        <a:p>
          <a:r>
            <a:rPr lang="cs-CZ" dirty="0"/>
            <a:t>Reklamace</a:t>
          </a:r>
        </a:p>
      </dgm:t>
    </dgm:pt>
    <dgm:pt modelId="{92985FB3-94F3-438C-A321-81E672C64F6F}" type="parTrans" cxnId="{CBF7B812-89FD-448D-88CA-7B9816708E1A}">
      <dgm:prSet/>
      <dgm:spPr/>
      <dgm:t>
        <a:bodyPr/>
        <a:lstStyle/>
        <a:p>
          <a:endParaRPr lang="cs-CZ"/>
        </a:p>
      </dgm:t>
    </dgm:pt>
    <dgm:pt modelId="{69027CDE-1DBE-45BA-8746-7EEE8DA70220}" type="sibTrans" cxnId="{CBF7B812-89FD-448D-88CA-7B9816708E1A}">
      <dgm:prSet/>
      <dgm:spPr/>
      <dgm:t>
        <a:bodyPr/>
        <a:lstStyle/>
        <a:p>
          <a:endParaRPr lang="cs-CZ"/>
        </a:p>
      </dgm:t>
    </dgm:pt>
    <dgm:pt modelId="{B1EA488C-8AAE-498E-9A19-D65904BFBCA5}">
      <dgm:prSet/>
      <dgm:spPr/>
      <dgm:t>
        <a:bodyPr/>
        <a:lstStyle/>
        <a:p>
          <a:r>
            <a:rPr lang="cs-CZ" dirty="0"/>
            <a:t>Bezpečnost (</a:t>
          </a:r>
          <a:r>
            <a:rPr lang="cs-CZ" dirty="0" err="1"/>
            <a:t>farmakovigilance</a:t>
          </a:r>
          <a:r>
            <a:rPr lang="cs-CZ" dirty="0"/>
            <a:t>)</a:t>
          </a:r>
        </a:p>
      </dgm:t>
    </dgm:pt>
    <dgm:pt modelId="{92057D67-50FF-47D7-A9F7-575307471069}" type="parTrans" cxnId="{B7CD4272-B64E-4D3E-B1E3-F502B28AFD60}">
      <dgm:prSet/>
      <dgm:spPr/>
      <dgm:t>
        <a:bodyPr/>
        <a:lstStyle/>
        <a:p>
          <a:endParaRPr lang="cs-CZ"/>
        </a:p>
      </dgm:t>
    </dgm:pt>
    <dgm:pt modelId="{10FCC649-5DD5-4C5F-B0C2-3B2CF6585144}" type="sibTrans" cxnId="{B7CD4272-B64E-4D3E-B1E3-F502B28AFD60}">
      <dgm:prSet/>
      <dgm:spPr/>
      <dgm:t>
        <a:bodyPr/>
        <a:lstStyle/>
        <a:p>
          <a:endParaRPr lang="cs-CZ"/>
        </a:p>
      </dgm:t>
    </dgm:pt>
    <dgm:pt modelId="{A6265FFD-84AA-47D3-A058-B8CDBC1D7612}">
      <dgm:prSet/>
      <dgm:spPr/>
      <dgm:t>
        <a:bodyPr/>
        <a:lstStyle/>
        <a:p>
          <a:r>
            <a:rPr lang="cs-CZ" dirty="0"/>
            <a:t>Cenová regulace</a:t>
          </a:r>
        </a:p>
      </dgm:t>
    </dgm:pt>
    <dgm:pt modelId="{7AA6849A-52A7-4DBD-87E8-BD0A8E91F253}" type="parTrans" cxnId="{EB89B866-35DD-4936-BD3E-A7667EF65182}">
      <dgm:prSet/>
      <dgm:spPr/>
      <dgm:t>
        <a:bodyPr/>
        <a:lstStyle/>
        <a:p>
          <a:endParaRPr lang="cs-CZ"/>
        </a:p>
      </dgm:t>
    </dgm:pt>
    <dgm:pt modelId="{081D011F-C1F5-42FE-8264-16CECFF21E5F}" type="sibTrans" cxnId="{EB89B866-35DD-4936-BD3E-A7667EF65182}">
      <dgm:prSet/>
      <dgm:spPr/>
      <dgm:t>
        <a:bodyPr/>
        <a:lstStyle/>
        <a:p>
          <a:endParaRPr lang="cs-CZ"/>
        </a:p>
      </dgm:t>
    </dgm:pt>
    <dgm:pt modelId="{E19A8CC5-6D88-41E6-9AFD-E2AAAAE1A1F6}" type="pres">
      <dgm:prSet presAssocID="{37DAAA95-53FE-4BF7-BDF0-B080B4CA7BDE}" presName="linear" presStyleCnt="0">
        <dgm:presLayoutVars>
          <dgm:dir/>
          <dgm:animLvl val="lvl"/>
          <dgm:resizeHandles val="exact"/>
        </dgm:presLayoutVars>
      </dgm:prSet>
      <dgm:spPr/>
    </dgm:pt>
    <dgm:pt modelId="{7EDE26DF-C440-436B-9BAB-4F211E47ED8B}" type="pres">
      <dgm:prSet presAssocID="{2F1F79C8-36CB-4F6D-95B0-89D92691D05B}" presName="parentLin" presStyleCnt="0"/>
      <dgm:spPr/>
    </dgm:pt>
    <dgm:pt modelId="{B600ABF4-190A-4C36-A426-9F4F1E1A10D1}" type="pres">
      <dgm:prSet presAssocID="{2F1F79C8-36CB-4F6D-95B0-89D92691D05B}" presName="parentLeftMargin" presStyleLbl="node1" presStyleIdx="0" presStyleCnt="2"/>
      <dgm:spPr/>
    </dgm:pt>
    <dgm:pt modelId="{66B424AA-13C1-4111-89D3-300349D475BD}" type="pres">
      <dgm:prSet presAssocID="{2F1F79C8-36CB-4F6D-95B0-89D92691D05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86F2A1C-CCDE-47F4-9D0F-C599F8109FBA}" type="pres">
      <dgm:prSet presAssocID="{2F1F79C8-36CB-4F6D-95B0-89D92691D05B}" presName="negativeSpace" presStyleCnt="0"/>
      <dgm:spPr/>
    </dgm:pt>
    <dgm:pt modelId="{BAC382E8-C115-458F-A124-2913344D6779}" type="pres">
      <dgm:prSet presAssocID="{2F1F79C8-36CB-4F6D-95B0-89D92691D05B}" presName="childText" presStyleLbl="conFgAcc1" presStyleIdx="0" presStyleCnt="2">
        <dgm:presLayoutVars>
          <dgm:bulletEnabled val="1"/>
        </dgm:presLayoutVars>
      </dgm:prSet>
      <dgm:spPr/>
    </dgm:pt>
    <dgm:pt modelId="{A566D18B-D1C5-4F24-BDAE-243A4AF92D0B}" type="pres">
      <dgm:prSet presAssocID="{AC27E104-3943-4194-A989-6DC109635E8B}" presName="spaceBetweenRectangles" presStyleCnt="0"/>
      <dgm:spPr/>
    </dgm:pt>
    <dgm:pt modelId="{CF1D85A0-D527-4F0F-8D9C-0217D622A5A8}" type="pres">
      <dgm:prSet presAssocID="{F9677C13-38CE-4A90-81E7-A22E86574739}" presName="parentLin" presStyleCnt="0"/>
      <dgm:spPr/>
    </dgm:pt>
    <dgm:pt modelId="{1DDA922F-482E-49B6-9D07-08459AE91176}" type="pres">
      <dgm:prSet presAssocID="{F9677C13-38CE-4A90-81E7-A22E86574739}" presName="parentLeftMargin" presStyleLbl="node1" presStyleIdx="0" presStyleCnt="2"/>
      <dgm:spPr/>
    </dgm:pt>
    <dgm:pt modelId="{1D6095D8-5651-43A3-AAC9-225B1AEBD822}" type="pres">
      <dgm:prSet presAssocID="{F9677C13-38CE-4A90-81E7-A22E8657473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5C800C8-6E96-4B3D-A4FE-43C9D89092FB}" type="pres">
      <dgm:prSet presAssocID="{F9677C13-38CE-4A90-81E7-A22E86574739}" presName="negativeSpace" presStyleCnt="0"/>
      <dgm:spPr/>
    </dgm:pt>
    <dgm:pt modelId="{93A196DC-992B-4BA6-BAA3-A8F487261A74}" type="pres">
      <dgm:prSet presAssocID="{F9677C13-38CE-4A90-81E7-A22E8657473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8745A05-F1ED-4684-97F4-C57A6261DD8C}" type="presOf" srcId="{37DAAA95-53FE-4BF7-BDF0-B080B4CA7BDE}" destId="{E19A8CC5-6D88-41E6-9AFD-E2AAAAE1A1F6}" srcOrd="0" destOrd="0" presId="urn:microsoft.com/office/officeart/2005/8/layout/list1"/>
    <dgm:cxn modelId="{AD6B3A07-7009-490C-A0E6-87C602B5F9DB}" type="presOf" srcId="{A63623B5-7403-473C-B49B-02B2C9D1DB8C}" destId="{93A196DC-992B-4BA6-BAA3-A8F487261A74}" srcOrd="0" destOrd="2" presId="urn:microsoft.com/office/officeart/2005/8/layout/list1"/>
    <dgm:cxn modelId="{EC88B00B-99FB-4CA2-AEC7-843019E98D98}" type="presOf" srcId="{2F1F79C8-36CB-4F6D-95B0-89D92691D05B}" destId="{66B424AA-13C1-4111-89D3-300349D475BD}" srcOrd="1" destOrd="0" presId="urn:microsoft.com/office/officeart/2005/8/layout/list1"/>
    <dgm:cxn modelId="{CBF7B812-89FD-448D-88CA-7B9816708E1A}" srcId="{F9677C13-38CE-4A90-81E7-A22E86574739}" destId="{1499E4F1-AED5-4A27-976B-D9A202E532C8}" srcOrd="3" destOrd="0" parTransId="{92985FB3-94F3-438C-A321-81E672C64F6F}" sibTransId="{69027CDE-1DBE-45BA-8746-7EEE8DA70220}"/>
    <dgm:cxn modelId="{4CD0F42F-8320-43A4-B43E-790016FCCB34}" srcId="{37DAAA95-53FE-4BF7-BDF0-B080B4CA7BDE}" destId="{2F1F79C8-36CB-4F6D-95B0-89D92691D05B}" srcOrd="0" destOrd="0" parTransId="{3FF0D198-628B-4C2F-B7EC-16CBE656B3E4}" sibTransId="{AC27E104-3943-4194-A989-6DC109635E8B}"/>
    <dgm:cxn modelId="{4D36893F-2B08-4D52-A0C3-F77B891A88AA}" type="presOf" srcId="{13055067-7EE2-4643-90C8-B7EE3A939558}" destId="{BAC382E8-C115-458F-A124-2913344D6779}" srcOrd="0" destOrd="2" presId="urn:microsoft.com/office/officeart/2005/8/layout/list1"/>
    <dgm:cxn modelId="{9630C161-C4BB-4F6A-9561-76D95C7BC128}" type="presOf" srcId="{BC84BE4F-04DB-4981-8A10-71C41921FEB4}" destId="{BAC382E8-C115-458F-A124-2913344D6779}" srcOrd="0" destOrd="0" presId="urn:microsoft.com/office/officeart/2005/8/layout/list1"/>
    <dgm:cxn modelId="{EB89B866-35DD-4936-BD3E-A7667EF65182}" srcId="{F9677C13-38CE-4A90-81E7-A22E86574739}" destId="{A6265FFD-84AA-47D3-A058-B8CDBC1D7612}" srcOrd="5" destOrd="0" parTransId="{7AA6849A-52A7-4DBD-87E8-BD0A8E91F253}" sibTransId="{081D011F-C1F5-42FE-8264-16CECFF21E5F}"/>
    <dgm:cxn modelId="{626A6167-63E3-432D-9B66-B04CF9B2C2D1}" type="presOf" srcId="{B1EA488C-8AAE-498E-9A19-D65904BFBCA5}" destId="{93A196DC-992B-4BA6-BAA3-A8F487261A74}" srcOrd="0" destOrd="4" presId="urn:microsoft.com/office/officeart/2005/8/layout/list1"/>
    <dgm:cxn modelId="{D4D9944D-855A-4612-A6A9-C40C7AA18A7F}" srcId="{2F1F79C8-36CB-4F6D-95B0-89D92691D05B}" destId="{13055067-7EE2-4643-90C8-B7EE3A939558}" srcOrd="2" destOrd="0" parTransId="{BF0DBEF1-49C1-4087-BBB4-98F15DA5F7DE}" sibTransId="{F0454022-3035-4C40-AD33-62F8C155D0D4}"/>
    <dgm:cxn modelId="{CAF12C4E-C372-4991-93E5-774CA0F5B736}" type="presOf" srcId="{0110AAF3-992B-45EA-BD87-F0D99432B31A}" destId="{93A196DC-992B-4BA6-BAA3-A8F487261A74}" srcOrd="0" destOrd="1" presId="urn:microsoft.com/office/officeart/2005/8/layout/list1"/>
    <dgm:cxn modelId="{CA48C84E-4169-47A7-8A63-EF900BA1E1C4}" srcId="{37DAAA95-53FE-4BF7-BDF0-B080B4CA7BDE}" destId="{F9677C13-38CE-4A90-81E7-A22E86574739}" srcOrd="1" destOrd="0" parTransId="{644D8322-1ECF-4786-ADE9-AFA4F8BFB799}" sibTransId="{A8C0D637-233F-4EDF-992A-5E906AF86026}"/>
    <dgm:cxn modelId="{B7CD4272-B64E-4D3E-B1E3-F502B28AFD60}" srcId="{F9677C13-38CE-4A90-81E7-A22E86574739}" destId="{B1EA488C-8AAE-498E-9A19-D65904BFBCA5}" srcOrd="4" destOrd="0" parTransId="{92057D67-50FF-47D7-A9F7-575307471069}" sibTransId="{10FCC649-5DD5-4C5F-B0C2-3B2CF6585144}"/>
    <dgm:cxn modelId="{8FCE3453-B2B3-443A-A21A-8353B9545065}" srcId="{F9677C13-38CE-4A90-81E7-A22E86574739}" destId="{9D11A70D-4464-4531-90D3-18246530E6BB}" srcOrd="0" destOrd="0" parTransId="{2C9EAF4E-D4CE-4D35-976F-094F8139ECC5}" sibTransId="{6A81ABDE-0104-4253-96F9-A68DAEA37E87}"/>
    <dgm:cxn modelId="{C1463775-A4C5-4471-B197-1654ED6FC198}" type="presOf" srcId="{1499E4F1-AED5-4A27-976B-D9A202E532C8}" destId="{93A196DC-992B-4BA6-BAA3-A8F487261A74}" srcOrd="0" destOrd="3" presId="urn:microsoft.com/office/officeart/2005/8/layout/list1"/>
    <dgm:cxn modelId="{5EF95656-F36B-4A29-AE38-EC5059169474}" type="presOf" srcId="{04A05DB3-42A5-4005-A0DD-AC8C0A687730}" destId="{BAC382E8-C115-458F-A124-2913344D6779}" srcOrd="0" destOrd="1" presId="urn:microsoft.com/office/officeart/2005/8/layout/list1"/>
    <dgm:cxn modelId="{A966B777-9B8F-412F-B271-001B7D7F61FB}" type="presOf" srcId="{9D11A70D-4464-4531-90D3-18246530E6BB}" destId="{93A196DC-992B-4BA6-BAA3-A8F487261A74}" srcOrd="0" destOrd="0" presId="urn:microsoft.com/office/officeart/2005/8/layout/list1"/>
    <dgm:cxn modelId="{72F5047C-63E4-4E00-B14C-8F367803D5DE}" srcId="{F9677C13-38CE-4A90-81E7-A22E86574739}" destId="{A63623B5-7403-473C-B49B-02B2C9D1DB8C}" srcOrd="2" destOrd="0" parTransId="{B851EC56-3666-44DF-9172-AEB914B9B38C}" sibTransId="{A5A91F65-1EAB-4E38-9A3B-BB6CCEEBA548}"/>
    <dgm:cxn modelId="{56354E9B-10A9-43CD-B43A-5B4CE56D795E}" srcId="{F9677C13-38CE-4A90-81E7-A22E86574739}" destId="{0110AAF3-992B-45EA-BD87-F0D99432B31A}" srcOrd="1" destOrd="0" parTransId="{FEAADD07-8A7A-4733-9384-F5D6C3C1D20D}" sibTransId="{521E486D-E92E-4516-8E46-8A180B920947}"/>
    <dgm:cxn modelId="{6427F1A0-9E31-4FA2-8CC3-781A3F9C4B20}" type="presOf" srcId="{A6265FFD-84AA-47D3-A058-B8CDBC1D7612}" destId="{93A196DC-992B-4BA6-BAA3-A8F487261A74}" srcOrd="0" destOrd="5" presId="urn:microsoft.com/office/officeart/2005/8/layout/list1"/>
    <dgm:cxn modelId="{4D0736B3-CCE2-4074-A760-25F7ACCE0561}" srcId="{2F1F79C8-36CB-4F6D-95B0-89D92691D05B}" destId="{BC84BE4F-04DB-4981-8A10-71C41921FEB4}" srcOrd="0" destOrd="0" parTransId="{364F7AD8-DF35-492A-991E-8E4690BA8652}" sibTransId="{9A3353EC-5975-4FB0-A2A9-F9D1A8191009}"/>
    <dgm:cxn modelId="{981280CE-1922-40BF-A6E0-C02170D11035}" type="presOf" srcId="{2F1F79C8-36CB-4F6D-95B0-89D92691D05B}" destId="{B600ABF4-190A-4C36-A426-9F4F1E1A10D1}" srcOrd="0" destOrd="0" presId="urn:microsoft.com/office/officeart/2005/8/layout/list1"/>
    <dgm:cxn modelId="{30D7DBD3-CE66-4664-8A29-82F49CFB9674}" type="presOf" srcId="{F9677C13-38CE-4A90-81E7-A22E86574739}" destId="{1D6095D8-5651-43A3-AAC9-225B1AEBD822}" srcOrd="1" destOrd="0" presId="urn:microsoft.com/office/officeart/2005/8/layout/list1"/>
    <dgm:cxn modelId="{CA263EEC-8D2D-4A73-82F1-85FAA9EA7EB7}" type="presOf" srcId="{F9677C13-38CE-4A90-81E7-A22E86574739}" destId="{1DDA922F-482E-49B6-9D07-08459AE91176}" srcOrd="0" destOrd="0" presId="urn:microsoft.com/office/officeart/2005/8/layout/list1"/>
    <dgm:cxn modelId="{9C63C5F8-90A7-43C2-8B75-83F954AB1073}" srcId="{2F1F79C8-36CB-4F6D-95B0-89D92691D05B}" destId="{04A05DB3-42A5-4005-A0DD-AC8C0A687730}" srcOrd="1" destOrd="0" parTransId="{609E948A-CB23-464B-ABAF-D44D6747B1BF}" sibTransId="{D23591C7-9AF6-488B-A85A-446DE190C074}"/>
    <dgm:cxn modelId="{C05E6A9F-7CDC-4D77-ADE8-05ADC51CAF6A}" type="presParOf" srcId="{E19A8CC5-6D88-41E6-9AFD-E2AAAAE1A1F6}" destId="{7EDE26DF-C440-436B-9BAB-4F211E47ED8B}" srcOrd="0" destOrd="0" presId="urn:microsoft.com/office/officeart/2005/8/layout/list1"/>
    <dgm:cxn modelId="{BB87FFBA-2F0A-48C1-84C6-01CF3A85F327}" type="presParOf" srcId="{7EDE26DF-C440-436B-9BAB-4F211E47ED8B}" destId="{B600ABF4-190A-4C36-A426-9F4F1E1A10D1}" srcOrd="0" destOrd="0" presId="urn:microsoft.com/office/officeart/2005/8/layout/list1"/>
    <dgm:cxn modelId="{759C6B2A-6BC1-4AEA-A295-80D3CCD5AAF1}" type="presParOf" srcId="{7EDE26DF-C440-436B-9BAB-4F211E47ED8B}" destId="{66B424AA-13C1-4111-89D3-300349D475BD}" srcOrd="1" destOrd="0" presId="urn:microsoft.com/office/officeart/2005/8/layout/list1"/>
    <dgm:cxn modelId="{AB4F6A3A-28C1-4578-9AEB-4A3170F779C7}" type="presParOf" srcId="{E19A8CC5-6D88-41E6-9AFD-E2AAAAE1A1F6}" destId="{086F2A1C-CCDE-47F4-9D0F-C599F8109FBA}" srcOrd="1" destOrd="0" presId="urn:microsoft.com/office/officeart/2005/8/layout/list1"/>
    <dgm:cxn modelId="{5E71C65E-7FB7-4A9E-B89E-D4CD5DA3FCAF}" type="presParOf" srcId="{E19A8CC5-6D88-41E6-9AFD-E2AAAAE1A1F6}" destId="{BAC382E8-C115-458F-A124-2913344D6779}" srcOrd="2" destOrd="0" presId="urn:microsoft.com/office/officeart/2005/8/layout/list1"/>
    <dgm:cxn modelId="{52D48C1C-8652-404D-990A-40E00BC5501B}" type="presParOf" srcId="{E19A8CC5-6D88-41E6-9AFD-E2AAAAE1A1F6}" destId="{A566D18B-D1C5-4F24-BDAE-243A4AF92D0B}" srcOrd="3" destOrd="0" presId="urn:microsoft.com/office/officeart/2005/8/layout/list1"/>
    <dgm:cxn modelId="{AAED2C54-0715-4C4F-ADD4-7B578AEADC0B}" type="presParOf" srcId="{E19A8CC5-6D88-41E6-9AFD-E2AAAAE1A1F6}" destId="{CF1D85A0-D527-4F0F-8D9C-0217D622A5A8}" srcOrd="4" destOrd="0" presId="urn:microsoft.com/office/officeart/2005/8/layout/list1"/>
    <dgm:cxn modelId="{315D9BB0-0335-49ED-99C8-C41DE6C5EEC0}" type="presParOf" srcId="{CF1D85A0-D527-4F0F-8D9C-0217D622A5A8}" destId="{1DDA922F-482E-49B6-9D07-08459AE91176}" srcOrd="0" destOrd="0" presId="urn:microsoft.com/office/officeart/2005/8/layout/list1"/>
    <dgm:cxn modelId="{99622CB8-5C88-4219-90C0-0DD2E84EA323}" type="presParOf" srcId="{CF1D85A0-D527-4F0F-8D9C-0217D622A5A8}" destId="{1D6095D8-5651-43A3-AAC9-225B1AEBD822}" srcOrd="1" destOrd="0" presId="urn:microsoft.com/office/officeart/2005/8/layout/list1"/>
    <dgm:cxn modelId="{EC81A6A2-1A9E-4827-97A6-D5F88711ABBF}" type="presParOf" srcId="{E19A8CC5-6D88-41E6-9AFD-E2AAAAE1A1F6}" destId="{A5C800C8-6E96-4B3D-A4FE-43C9D89092FB}" srcOrd="5" destOrd="0" presId="urn:microsoft.com/office/officeart/2005/8/layout/list1"/>
    <dgm:cxn modelId="{E6E4FA6D-4A82-4DC3-A00E-9C3DBB7C11BA}" type="presParOf" srcId="{E19A8CC5-6D88-41E6-9AFD-E2AAAAE1A1F6}" destId="{93A196DC-992B-4BA6-BAA3-A8F487261A7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6D13137-2EDD-45D2-A8F6-D48B701F4059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19537DA-547D-4423-A3AD-6ACFB5583713}">
      <dgm:prSet/>
      <dgm:spPr/>
      <dgm:t>
        <a:bodyPr/>
        <a:lstStyle/>
        <a:p>
          <a:r>
            <a:rPr lang="cs-CZ" dirty="0"/>
            <a:t>Poskytovatel zdravotních služeb</a:t>
          </a:r>
          <a:endParaRPr lang="en-US" dirty="0"/>
        </a:p>
      </dgm:t>
    </dgm:pt>
    <dgm:pt modelId="{7ADAFEC1-0614-4545-AF37-9E33A66EAE90}" type="parTrans" cxnId="{C07EF1D8-D0BF-42B9-AF13-EDDA43993C78}">
      <dgm:prSet/>
      <dgm:spPr/>
      <dgm:t>
        <a:bodyPr/>
        <a:lstStyle/>
        <a:p>
          <a:endParaRPr lang="en-US"/>
        </a:p>
      </dgm:t>
    </dgm:pt>
    <dgm:pt modelId="{E039D86A-05C9-4B65-9BEE-F8F8C73A1BB4}" type="sibTrans" cxnId="{C07EF1D8-D0BF-42B9-AF13-EDDA43993C78}">
      <dgm:prSet/>
      <dgm:spPr/>
      <dgm:t>
        <a:bodyPr/>
        <a:lstStyle/>
        <a:p>
          <a:endParaRPr lang="en-US"/>
        </a:p>
      </dgm:t>
    </dgm:pt>
    <dgm:pt modelId="{070A8EFD-3552-4877-BAF8-DAE65859AAE7}">
      <dgm:prSet/>
      <dgm:spPr/>
      <dgm:t>
        <a:bodyPr/>
        <a:lstStyle/>
        <a:p>
          <a:r>
            <a:rPr lang="cs-CZ" dirty="0"/>
            <a:t>Zdravotnický pracovník</a:t>
          </a:r>
          <a:endParaRPr lang="en-US" dirty="0"/>
        </a:p>
      </dgm:t>
    </dgm:pt>
    <dgm:pt modelId="{A330A2F3-CA61-49FD-BE33-630F4A567DC5}" type="parTrans" cxnId="{32453ACF-847A-4D66-9053-3D31AC8F2B7E}">
      <dgm:prSet/>
      <dgm:spPr/>
      <dgm:t>
        <a:bodyPr/>
        <a:lstStyle/>
        <a:p>
          <a:endParaRPr lang="en-US"/>
        </a:p>
      </dgm:t>
    </dgm:pt>
    <dgm:pt modelId="{F4233683-210B-41CE-9799-D7D4FB0CEA4B}" type="sibTrans" cxnId="{32453ACF-847A-4D66-9053-3D31AC8F2B7E}">
      <dgm:prSet/>
      <dgm:spPr/>
      <dgm:t>
        <a:bodyPr/>
        <a:lstStyle/>
        <a:p>
          <a:endParaRPr lang="en-US"/>
        </a:p>
      </dgm:t>
    </dgm:pt>
    <dgm:pt modelId="{787FBF31-99C1-4005-AA29-6BD808DEAF6E}" type="pres">
      <dgm:prSet presAssocID="{46D13137-2EDD-45D2-A8F6-D48B701F405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0C583A2-480F-45BC-9915-17E0DE81451B}" type="pres">
      <dgm:prSet presAssocID="{319537DA-547D-4423-A3AD-6ACFB5583713}" presName="root" presStyleCnt="0"/>
      <dgm:spPr/>
    </dgm:pt>
    <dgm:pt modelId="{F64BE8FC-AB70-43BD-A04C-76D7631F7288}" type="pres">
      <dgm:prSet presAssocID="{319537DA-547D-4423-A3AD-6ACFB5583713}" presName="rootComposite" presStyleCnt="0"/>
      <dgm:spPr/>
    </dgm:pt>
    <dgm:pt modelId="{2C79E2A5-F115-48D9-9694-5D942E4778C6}" type="pres">
      <dgm:prSet presAssocID="{319537DA-547D-4423-A3AD-6ACFB5583713}" presName="rootText" presStyleLbl="node1" presStyleIdx="0" presStyleCnt="2"/>
      <dgm:spPr/>
    </dgm:pt>
    <dgm:pt modelId="{32F24AFC-F424-42F5-BCF7-6E20AB82C1BE}" type="pres">
      <dgm:prSet presAssocID="{319537DA-547D-4423-A3AD-6ACFB5583713}" presName="rootConnector" presStyleLbl="node1" presStyleIdx="0" presStyleCnt="2"/>
      <dgm:spPr/>
    </dgm:pt>
    <dgm:pt modelId="{17422092-8D56-4FC9-84AE-37E963627C53}" type="pres">
      <dgm:prSet presAssocID="{319537DA-547D-4423-A3AD-6ACFB5583713}" presName="childShape" presStyleCnt="0"/>
      <dgm:spPr/>
    </dgm:pt>
    <dgm:pt modelId="{BE15EF57-83F0-4B47-A087-6FF58D61A492}" type="pres">
      <dgm:prSet presAssocID="{070A8EFD-3552-4877-BAF8-DAE65859AAE7}" presName="root" presStyleCnt="0"/>
      <dgm:spPr/>
    </dgm:pt>
    <dgm:pt modelId="{54E62D5C-75CB-45B3-B9CE-9C9364158263}" type="pres">
      <dgm:prSet presAssocID="{070A8EFD-3552-4877-BAF8-DAE65859AAE7}" presName="rootComposite" presStyleCnt="0"/>
      <dgm:spPr/>
    </dgm:pt>
    <dgm:pt modelId="{566C520C-D613-4DF3-AA02-CB387CFD9675}" type="pres">
      <dgm:prSet presAssocID="{070A8EFD-3552-4877-BAF8-DAE65859AAE7}" presName="rootText" presStyleLbl="node1" presStyleIdx="1" presStyleCnt="2"/>
      <dgm:spPr/>
    </dgm:pt>
    <dgm:pt modelId="{1FE6A08B-2987-4BBE-A31C-F27A660A151F}" type="pres">
      <dgm:prSet presAssocID="{070A8EFD-3552-4877-BAF8-DAE65859AAE7}" presName="rootConnector" presStyleLbl="node1" presStyleIdx="1" presStyleCnt="2"/>
      <dgm:spPr/>
    </dgm:pt>
    <dgm:pt modelId="{1545E2B5-B95F-4DE7-8045-2908C7FAC8FE}" type="pres">
      <dgm:prSet presAssocID="{070A8EFD-3552-4877-BAF8-DAE65859AAE7}" presName="childShape" presStyleCnt="0"/>
      <dgm:spPr/>
    </dgm:pt>
  </dgm:ptLst>
  <dgm:cxnLst>
    <dgm:cxn modelId="{77AC0E0E-D8AC-4C3E-A8FA-0544339DEB60}" type="presOf" srcId="{46D13137-2EDD-45D2-A8F6-D48B701F4059}" destId="{787FBF31-99C1-4005-AA29-6BD808DEAF6E}" srcOrd="0" destOrd="0" presId="urn:microsoft.com/office/officeart/2005/8/layout/hierarchy3"/>
    <dgm:cxn modelId="{942FE05C-9F74-4EDA-B119-28DF8D9F151A}" type="presOf" srcId="{319537DA-547D-4423-A3AD-6ACFB5583713}" destId="{2C79E2A5-F115-48D9-9694-5D942E4778C6}" srcOrd="0" destOrd="0" presId="urn:microsoft.com/office/officeart/2005/8/layout/hierarchy3"/>
    <dgm:cxn modelId="{2127087A-E829-4F4F-9F7B-06F685436D6E}" type="presOf" srcId="{070A8EFD-3552-4877-BAF8-DAE65859AAE7}" destId="{1FE6A08B-2987-4BBE-A31C-F27A660A151F}" srcOrd="1" destOrd="0" presId="urn:microsoft.com/office/officeart/2005/8/layout/hierarchy3"/>
    <dgm:cxn modelId="{C5BA6188-0560-4DCD-884F-68CF720EC9B0}" type="presOf" srcId="{070A8EFD-3552-4877-BAF8-DAE65859AAE7}" destId="{566C520C-D613-4DF3-AA02-CB387CFD9675}" srcOrd="0" destOrd="0" presId="urn:microsoft.com/office/officeart/2005/8/layout/hierarchy3"/>
    <dgm:cxn modelId="{09CDA6CB-E2A6-4EEC-B5CC-A88C1EA2E34F}" type="presOf" srcId="{319537DA-547D-4423-A3AD-6ACFB5583713}" destId="{32F24AFC-F424-42F5-BCF7-6E20AB82C1BE}" srcOrd="1" destOrd="0" presId="urn:microsoft.com/office/officeart/2005/8/layout/hierarchy3"/>
    <dgm:cxn modelId="{32453ACF-847A-4D66-9053-3D31AC8F2B7E}" srcId="{46D13137-2EDD-45D2-A8F6-D48B701F4059}" destId="{070A8EFD-3552-4877-BAF8-DAE65859AAE7}" srcOrd="1" destOrd="0" parTransId="{A330A2F3-CA61-49FD-BE33-630F4A567DC5}" sibTransId="{F4233683-210B-41CE-9799-D7D4FB0CEA4B}"/>
    <dgm:cxn modelId="{C07EF1D8-D0BF-42B9-AF13-EDDA43993C78}" srcId="{46D13137-2EDD-45D2-A8F6-D48B701F4059}" destId="{319537DA-547D-4423-A3AD-6ACFB5583713}" srcOrd="0" destOrd="0" parTransId="{7ADAFEC1-0614-4545-AF37-9E33A66EAE90}" sibTransId="{E039D86A-05C9-4B65-9BEE-F8F8C73A1BB4}"/>
    <dgm:cxn modelId="{79EF8471-96AE-48F3-B383-3A312D34B575}" type="presParOf" srcId="{787FBF31-99C1-4005-AA29-6BD808DEAF6E}" destId="{A0C583A2-480F-45BC-9915-17E0DE81451B}" srcOrd="0" destOrd="0" presId="urn:microsoft.com/office/officeart/2005/8/layout/hierarchy3"/>
    <dgm:cxn modelId="{CB2115C4-B3EA-4C45-97C2-AC91B233A54B}" type="presParOf" srcId="{A0C583A2-480F-45BC-9915-17E0DE81451B}" destId="{F64BE8FC-AB70-43BD-A04C-76D7631F7288}" srcOrd="0" destOrd="0" presId="urn:microsoft.com/office/officeart/2005/8/layout/hierarchy3"/>
    <dgm:cxn modelId="{298DF731-219B-408A-AA11-DB2460E75AE7}" type="presParOf" srcId="{F64BE8FC-AB70-43BD-A04C-76D7631F7288}" destId="{2C79E2A5-F115-48D9-9694-5D942E4778C6}" srcOrd="0" destOrd="0" presId="urn:microsoft.com/office/officeart/2005/8/layout/hierarchy3"/>
    <dgm:cxn modelId="{ABAD6415-09CE-46AE-B016-33FA6CF38C58}" type="presParOf" srcId="{F64BE8FC-AB70-43BD-A04C-76D7631F7288}" destId="{32F24AFC-F424-42F5-BCF7-6E20AB82C1BE}" srcOrd="1" destOrd="0" presId="urn:microsoft.com/office/officeart/2005/8/layout/hierarchy3"/>
    <dgm:cxn modelId="{783EDAB3-1498-4405-83CE-618C9AA26AC3}" type="presParOf" srcId="{A0C583A2-480F-45BC-9915-17E0DE81451B}" destId="{17422092-8D56-4FC9-84AE-37E963627C53}" srcOrd="1" destOrd="0" presId="urn:microsoft.com/office/officeart/2005/8/layout/hierarchy3"/>
    <dgm:cxn modelId="{87DDA0D7-132C-4592-AAB0-B1D11782BCEB}" type="presParOf" srcId="{787FBF31-99C1-4005-AA29-6BD808DEAF6E}" destId="{BE15EF57-83F0-4B47-A087-6FF58D61A492}" srcOrd="1" destOrd="0" presId="urn:microsoft.com/office/officeart/2005/8/layout/hierarchy3"/>
    <dgm:cxn modelId="{DF17E2C9-8698-44BC-A27E-074E1E8DE07F}" type="presParOf" srcId="{BE15EF57-83F0-4B47-A087-6FF58D61A492}" destId="{54E62D5C-75CB-45B3-B9CE-9C9364158263}" srcOrd="0" destOrd="0" presId="urn:microsoft.com/office/officeart/2005/8/layout/hierarchy3"/>
    <dgm:cxn modelId="{83DDC89F-B77F-417D-BA55-B187131E310A}" type="presParOf" srcId="{54E62D5C-75CB-45B3-B9CE-9C9364158263}" destId="{566C520C-D613-4DF3-AA02-CB387CFD9675}" srcOrd="0" destOrd="0" presId="urn:microsoft.com/office/officeart/2005/8/layout/hierarchy3"/>
    <dgm:cxn modelId="{44F92E4F-4E9E-4DB5-BB08-E3B16128213C}" type="presParOf" srcId="{54E62D5C-75CB-45B3-B9CE-9C9364158263}" destId="{1FE6A08B-2987-4BBE-A31C-F27A660A151F}" srcOrd="1" destOrd="0" presId="urn:microsoft.com/office/officeart/2005/8/layout/hierarchy3"/>
    <dgm:cxn modelId="{E578038B-8509-4907-8196-F9FE9E5D7A94}" type="presParOf" srcId="{BE15EF57-83F0-4B47-A087-6FF58D61A492}" destId="{1545E2B5-B95F-4DE7-8045-2908C7FAC8F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063BB-7749-4BB9-B843-76D74DF5AED0}">
      <dsp:nvSpPr>
        <dsp:cNvPr id="0" name=""/>
        <dsp:cNvSpPr/>
      </dsp:nvSpPr>
      <dsp:spPr>
        <a:xfrm>
          <a:off x="0" y="707288"/>
          <a:ext cx="10515600" cy="1305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021321-4630-47DC-9C98-6808E603DDDE}">
      <dsp:nvSpPr>
        <dsp:cNvPr id="0" name=""/>
        <dsp:cNvSpPr/>
      </dsp:nvSpPr>
      <dsp:spPr>
        <a:xfrm>
          <a:off x="394993" y="1001085"/>
          <a:ext cx="718169" cy="7181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FD01A-BA92-4CBD-81DA-D4D4635ACF4D}">
      <dsp:nvSpPr>
        <dsp:cNvPr id="0" name=""/>
        <dsp:cNvSpPr/>
      </dsp:nvSpPr>
      <dsp:spPr>
        <a:xfrm>
          <a:off x="1508156" y="707288"/>
          <a:ext cx="4732020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Systém ochrany zdraví </a:t>
          </a:r>
          <a:endParaRPr lang="en-US" sz="2500" kern="1200" dirty="0"/>
        </a:p>
      </dsp:txBody>
      <dsp:txXfrm>
        <a:off x="1508156" y="707288"/>
        <a:ext cx="4732020" cy="1305763"/>
      </dsp:txXfrm>
    </dsp:sp>
    <dsp:sp modelId="{56021EE5-5DBC-4236-996E-D9933967623B}">
      <dsp:nvSpPr>
        <dsp:cNvPr id="0" name=""/>
        <dsp:cNvSpPr/>
      </dsp:nvSpPr>
      <dsp:spPr>
        <a:xfrm>
          <a:off x="6240176" y="707288"/>
          <a:ext cx="4275423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Organizace a organizované činnosti, jejichž cíl je podpořit, ochránit nebo udržet zdraví (WHO)</a:t>
          </a:r>
          <a:r>
            <a:rPr lang="en-US" sz="1300" kern="1200" dirty="0"/>
            <a:t>.</a:t>
          </a:r>
          <a:r>
            <a:rPr lang="cs-CZ" sz="1300" kern="1200" dirty="0"/>
            <a:t> </a:t>
          </a:r>
          <a:endParaRPr lang="en-US" sz="1300" kern="1200" dirty="0"/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Snaha o ovlivnění </a:t>
          </a:r>
          <a:r>
            <a:rPr lang="cs-CZ" sz="1300" b="1" kern="1200" dirty="0"/>
            <a:t>determinant zdraví </a:t>
          </a:r>
          <a:r>
            <a:rPr lang="cs-CZ" sz="1300" kern="1200" dirty="0"/>
            <a:t>a činnosti s přímým dopadem na </a:t>
          </a:r>
          <a:r>
            <a:rPr lang="cs-CZ" sz="1300" kern="1200" dirty="0" err="1"/>
            <a:t>zraví</a:t>
          </a:r>
          <a:endParaRPr lang="en-US" sz="1300" kern="1200" dirty="0"/>
        </a:p>
      </dsp:txBody>
      <dsp:txXfrm>
        <a:off x="6240176" y="707288"/>
        <a:ext cx="4275423" cy="1305763"/>
      </dsp:txXfrm>
    </dsp:sp>
    <dsp:sp modelId="{C383B6F4-41EC-47AC-8E8B-EC8C918803E1}">
      <dsp:nvSpPr>
        <dsp:cNvPr id="0" name=""/>
        <dsp:cNvSpPr/>
      </dsp:nvSpPr>
      <dsp:spPr>
        <a:xfrm>
          <a:off x="0" y="2339492"/>
          <a:ext cx="10515600" cy="1305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75A433-5AA4-4312-A6B8-CB1B2F9FD896}">
      <dsp:nvSpPr>
        <dsp:cNvPr id="0" name=""/>
        <dsp:cNvSpPr/>
      </dsp:nvSpPr>
      <dsp:spPr>
        <a:xfrm>
          <a:off x="394993" y="2633289"/>
          <a:ext cx="718169" cy="7181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681F3-433D-45D3-90F3-24BCC7C7D58C}">
      <dsp:nvSpPr>
        <dsp:cNvPr id="0" name=""/>
        <dsp:cNvSpPr/>
      </dsp:nvSpPr>
      <dsp:spPr>
        <a:xfrm>
          <a:off x="1508156" y="2339492"/>
          <a:ext cx="4732020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Systém zdravotní péče (zdravotnictví)</a:t>
          </a:r>
          <a:endParaRPr lang="en-US" sz="2500" kern="1200" dirty="0"/>
        </a:p>
      </dsp:txBody>
      <dsp:txXfrm>
        <a:off x="1508156" y="2339492"/>
        <a:ext cx="4732020" cy="1305763"/>
      </dsp:txXfrm>
    </dsp:sp>
    <dsp:sp modelId="{3AAC356B-1D5C-40F1-9590-9E7086757750}">
      <dsp:nvSpPr>
        <dsp:cNvPr id="0" name=""/>
        <dsp:cNvSpPr/>
      </dsp:nvSpPr>
      <dsp:spPr>
        <a:xfrm>
          <a:off x="6240176" y="2339492"/>
          <a:ext cx="4275423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Soustavu sestávající ze všech organizací, institucí a zdrojů, které jsou určeny k výkonu zdravotnických činností. Zdravot-nické činnosti jsou takové aktivity, jejichž primárním účelem je zlepšení zdraví (cit. Čeledová, Holčík) </a:t>
          </a:r>
          <a:endParaRPr lang="en-US" sz="1300" kern="1200"/>
        </a:p>
      </dsp:txBody>
      <dsp:txXfrm>
        <a:off x="6240176" y="2339492"/>
        <a:ext cx="4275423" cy="13057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F26B2-95D4-4073-A173-A83E55A0D197}">
      <dsp:nvSpPr>
        <dsp:cNvPr id="0" name=""/>
        <dsp:cNvSpPr/>
      </dsp:nvSpPr>
      <dsp:spPr>
        <a:xfrm>
          <a:off x="8092" y="1049668"/>
          <a:ext cx="812109" cy="8121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8CA8F-B551-4532-ABA2-2BD45361E1C0}">
      <dsp:nvSpPr>
        <dsp:cNvPr id="0" name=""/>
        <dsp:cNvSpPr/>
      </dsp:nvSpPr>
      <dsp:spPr>
        <a:xfrm>
          <a:off x="8092" y="1958665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Primární péče</a:t>
          </a:r>
          <a:endParaRPr lang="en-US" sz="2400" kern="1200"/>
        </a:p>
      </dsp:txBody>
      <dsp:txXfrm>
        <a:off x="8092" y="1958665"/>
        <a:ext cx="2320312" cy="348046"/>
      </dsp:txXfrm>
    </dsp:sp>
    <dsp:sp modelId="{1E863B1A-7B5C-45D6-A45D-1718239777C1}">
      <dsp:nvSpPr>
        <dsp:cNvPr id="0" name=""/>
        <dsp:cNvSpPr/>
      </dsp:nvSpPr>
      <dsp:spPr>
        <a:xfrm>
          <a:off x="8092" y="2351776"/>
          <a:ext cx="2320312" cy="95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Základní péče, založená na návštěvách a vyšetřeních </a:t>
          </a:r>
          <a:endParaRPr lang="en-US" sz="1700" kern="1200"/>
        </a:p>
      </dsp:txBody>
      <dsp:txXfrm>
        <a:off x="8092" y="2351776"/>
        <a:ext cx="2320312" cy="951098"/>
      </dsp:txXfrm>
    </dsp:sp>
    <dsp:sp modelId="{3BB37070-8F62-455A-843C-3F28F102584A}">
      <dsp:nvSpPr>
        <dsp:cNvPr id="0" name=""/>
        <dsp:cNvSpPr/>
      </dsp:nvSpPr>
      <dsp:spPr>
        <a:xfrm>
          <a:off x="2734460" y="1049668"/>
          <a:ext cx="812109" cy="8121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7A426-DA98-4BA4-934C-7C54EA81DCEA}">
      <dsp:nvSpPr>
        <dsp:cNvPr id="0" name=""/>
        <dsp:cNvSpPr/>
      </dsp:nvSpPr>
      <dsp:spPr>
        <a:xfrm>
          <a:off x="2734460" y="1958665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Sekundární péče</a:t>
          </a:r>
          <a:endParaRPr lang="en-US" sz="2400" kern="1200"/>
        </a:p>
      </dsp:txBody>
      <dsp:txXfrm>
        <a:off x="2734460" y="1958665"/>
        <a:ext cx="2320312" cy="348046"/>
      </dsp:txXfrm>
    </dsp:sp>
    <dsp:sp modelId="{F0371F0D-2586-4759-9AA1-463504292D0F}">
      <dsp:nvSpPr>
        <dsp:cNvPr id="0" name=""/>
        <dsp:cNvSpPr/>
      </dsp:nvSpPr>
      <dsp:spPr>
        <a:xfrm>
          <a:off x="2734460" y="2351776"/>
          <a:ext cx="2320312" cy="95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Akutní péče a krátkodobé hospitalizace </a:t>
          </a:r>
          <a:endParaRPr lang="en-US" sz="1700" kern="1200"/>
        </a:p>
      </dsp:txBody>
      <dsp:txXfrm>
        <a:off x="2734460" y="2351776"/>
        <a:ext cx="2320312" cy="951098"/>
      </dsp:txXfrm>
    </dsp:sp>
    <dsp:sp modelId="{D2329A80-7D66-40F9-AC90-C09183A07D52}">
      <dsp:nvSpPr>
        <dsp:cNvPr id="0" name=""/>
        <dsp:cNvSpPr/>
      </dsp:nvSpPr>
      <dsp:spPr>
        <a:xfrm>
          <a:off x="5460827" y="1049668"/>
          <a:ext cx="812109" cy="8121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0424D-C8D5-4FD7-8013-2392E223610B}">
      <dsp:nvSpPr>
        <dsp:cNvPr id="0" name=""/>
        <dsp:cNvSpPr/>
      </dsp:nvSpPr>
      <dsp:spPr>
        <a:xfrm>
          <a:off x="5460827" y="1958665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Terciální péče </a:t>
          </a:r>
          <a:endParaRPr lang="en-US" sz="2400" kern="1200"/>
        </a:p>
      </dsp:txBody>
      <dsp:txXfrm>
        <a:off x="5460827" y="1958665"/>
        <a:ext cx="2320312" cy="348046"/>
      </dsp:txXfrm>
    </dsp:sp>
    <dsp:sp modelId="{77CAD7C5-5F89-420C-8D5B-DD7076222C69}">
      <dsp:nvSpPr>
        <dsp:cNvPr id="0" name=""/>
        <dsp:cNvSpPr/>
      </dsp:nvSpPr>
      <dsp:spPr>
        <a:xfrm>
          <a:off x="5460827" y="2351776"/>
          <a:ext cx="2320312" cy="95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Vysoce specializovaná péče</a:t>
          </a:r>
          <a:endParaRPr lang="en-US" sz="1700" kern="1200"/>
        </a:p>
      </dsp:txBody>
      <dsp:txXfrm>
        <a:off x="5460827" y="2351776"/>
        <a:ext cx="2320312" cy="951098"/>
      </dsp:txXfrm>
    </dsp:sp>
    <dsp:sp modelId="{B980F645-2BB7-4455-B9DF-3D20D561D033}">
      <dsp:nvSpPr>
        <dsp:cNvPr id="0" name=""/>
        <dsp:cNvSpPr/>
      </dsp:nvSpPr>
      <dsp:spPr>
        <a:xfrm>
          <a:off x="8187194" y="1049668"/>
          <a:ext cx="812109" cy="8121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E155B-4D51-4910-9044-654C30BE6303}">
      <dsp:nvSpPr>
        <dsp:cNvPr id="0" name=""/>
        <dsp:cNvSpPr/>
      </dsp:nvSpPr>
      <dsp:spPr>
        <a:xfrm>
          <a:off x="8187194" y="1958665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Komunitní péče*</a:t>
          </a:r>
          <a:endParaRPr lang="en-US" sz="2400" kern="1200"/>
        </a:p>
      </dsp:txBody>
      <dsp:txXfrm>
        <a:off x="8187194" y="1958665"/>
        <a:ext cx="2320312" cy="348046"/>
      </dsp:txXfrm>
    </dsp:sp>
    <dsp:sp modelId="{64CF75A5-F509-4C3A-BD80-8F43BA403D06}">
      <dsp:nvSpPr>
        <dsp:cNvPr id="0" name=""/>
        <dsp:cNvSpPr/>
      </dsp:nvSpPr>
      <dsp:spPr>
        <a:xfrm>
          <a:off x="8187194" y="2351776"/>
          <a:ext cx="2320312" cy="95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Prevence, vlastní sociální prostředí, Často považovaná za součást primární péče</a:t>
          </a:r>
          <a:endParaRPr lang="en-US" sz="1700" kern="1200"/>
        </a:p>
      </dsp:txBody>
      <dsp:txXfrm>
        <a:off x="8187194" y="2351776"/>
        <a:ext cx="2320312" cy="951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453F2-80E0-4482-9F53-F9A0BD903DE7}">
      <dsp:nvSpPr>
        <dsp:cNvPr id="0" name=""/>
        <dsp:cNvSpPr/>
      </dsp:nvSpPr>
      <dsp:spPr>
        <a:xfrm>
          <a:off x="3481583" y="269347"/>
          <a:ext cx="3655123" cy="3655123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Sledovat potřeby obyvatelstva</a:t>
          </a:r>
          <a:endParaRPr lang="en-US" sz="1300" kern="1200"/>
        </a:p>
      </dsp:txBody>
      <dsp:txXfrm>
        <a:off x="5388340" y="883756"/>
        <a:ext cx="1174861" cy="783240"/>
      </dsp:txXfrm>
    </dsp:sp>
    <dsp:sp modelId="{CB941A61-7CEA-4FD8-8182-579EED24D755}">
      <dsp:nvSpPr>
        <dsp:cNvPr id="0" name=""/>
        <dsp:cNvSpPr/>
      </dsp:nvSpPr>
      <dsp:spPr>
        <a:xfrm>
          <a:off x="3512913" y="366817"/>
          <a:ext cx="3655123" cy="3655123"/>
        </a:xfrm>
        <a:prstGeom prst="pie">
          <a:avLst>
            <a:gd name="adj1" fmla="val 20520000"/>
            <a:gd name="adj2" fmla="val 324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Integrovat primární až terciální péči</a:t>
          </a:r>
          <a:endParaRPr lang="en-US" sz="1300" kern="1200"/>
        </a:p>
      </dsp:txBody>
      <dsp:txXfrm>
        <a:off x="5866987" y="2036861"/>
        <a:ext cx="1087834" cy="870267"/>
      </dsp:txXfrm>
    </dsp:sp>
    <dsp:sp modelId="{5BBABA54-6AE4-4CBD-BC5D-CE8B70D37654}">
      <dsp:nvSpPr>
        <dsp:cNvPr id="0" name=""/>
        <dsp:cNvSpPr/>
      </dsp:nvSpPr>
      <dsp:spPr>
        <a:xfrm>
          <a:off x="3430238" y="426866"/>
          <a:ext cx="3655123" cy="3655123"/>
        </a:xfrm>
        <a:prstGeom prst="pie">
          <a:avLst>
            <a:gd name="adj1" fmla="val 3240000"/>
            <a:gd name="adj2" fmla="val 756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Plošné pokrytí poskytovatelů zdravotní péče</a:t>
          </a:r>
          <a:endParaRPr lang="en-US" sz="1300" kern="1200"/>
        </a:p>
      </dsp:txBody>
      <dsp:txXfrm>
        <a:off x="4735639" y="2994155"/>
        <a:ext cx="1044321" cy="957294"/>
      </dsp:txXfrm>
    </dsp:sp>
    <dsp:sp modelId="{4344F35E-C210-4E31-80B6-0768706F08EB}">
      <dsp:nvSpPr>
        <dsp:cNvPr id="0" name=""/>
        <dsp:cNvSpPr/>
      </dsp:nvSpPr>
      <dsp:spPr>
        <a:xfrm>
          <a:off x="3347562" y="366817"/>
          <a:ext cx="3655123" cy="3655123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Efektivní řízení zdrojů</a:t>
          </a:r>
          <a:endParaRPr lang="en-US" sz="1300" kern="1200"/>
        </a:p>
      </dsp:txBody>
      <dsp:txXfrm>
        <a:off x="3560778" y="2036861"/>
        <a:ext cx="1087834" cy="870267"/>
      </dsp:txXfrm>
    </dsp:sp>
    <dsp:sp modelId="{6ADE198E-3570-4D25-903A-22E1B72D8FA5}">
      <dsp:nvSpPr>
        <dsp:cNvPr id="0" name=""/>
        <dsp:cNvSpPr/>
      </dsp:nvSpPr>
      <dsp:spPr>
        <a:xfrm>
          <a:off x="3378892" y="269347"/>
          <a:ext cx="3655123" cy="3655123"/>
        </a:xfrm>
        <a:prstGeom prst="pie">
          <a:avLst>
            <a:gd name="adj1" fmla="val 11880000"/>
            <a:gd name="adj2" fmla="val 1620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Budovat infrastrukturu a logistiku</a:t>
          </a:r>
          <a:endParaRPr lang="en-US" sz="1300" kern="1200"/>
        </a:p>
      </dsp:txBody>
      <dsp:txXfrm>
        <a:off x="3952398" y="883756"/>
        <a:ext cx="1174861" cy="783240"/>
      </dsp:txXfrm>
    </dsp:sp>
    <dsp:sp modelId="{24C3F4E2-E23B-4F92-9FB4-9FAFCF0BB934}">
      <dsp:nvSpPr>
        <dsp:cNvPr id="0" name=""/>
        <dsp:cNvSpPr/>
      </dsp:nvSpPr>
      <dsp:spPr>
        <a:xfrm>
          <a:off x="3255142" y="43078"/>
          <a:ext cx="4107663" cy="4107663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350E4-E2C0-4071-8E81-C79D5CCC0480}">
      <dsp:nvSpPr>
        <dsp:cNvPr id="0" name=""/>
        <dsp:cNvSpPr/>
      </dsp:nvSpPr>
      <dsp:spPr>
        <a:xfrm>
          <a:off x="3286896" y="140516"/>
          <a:ext cx="4107663" cy="4107663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21CE7-0CD1-4714-BCA7-2EC40E7E55F0}">
      <dsp:nvSpPr>
        <dsp:cNvPr id="0" name=""/>
        <dsp:cNvSpPr/>
      </dsp:nvSpPr>
      <dsp:spPr>
        <a:xfrm>
          <a:off x="3203968" y="200748"/>
          <a:ext cx="4107663" cy="4107663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16B25-5FED-424A-9BBA-114BD704F192}">
      <dsp:nvSpPr>
        <dsp:cNvPr id="0" name=""/>
        <dsp:cNvSpPr/>
      </dsp:nvSpPr>
      <dsp:spPr>
        <a:xfrm>
          <a:off x="3121040" y="140516"/>
          <a:ext cx="4107663" cy="4107663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D985A-8C70-480D-A42E-AA18A5E049C8}">
      <dsp:nvSpPr>
        <dsp:cNvPr id="0" name=""/>
        <dsp:cNvSpPr/>
      </dsp:nvSpPr>
      <dsp:spPr>
        <a:xfrm>
          <a:off x="3152794" y="43078"/>
          <a:ext cx="4107663" cy="4107663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750CF-2ECB-4431-BFA4-52625D961D39}">
      <dsp:nvSpPr>
        <dsp:cNvPr id="0" name=""/>
        <dsp:cNvSpPr/>
      </dsp:nvSpPr>
      <dsp:spPr>
        <a:xfrm>
          <a:off x="1020487" y="858647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3F11A-E417-41BC-9760-E9ED653C8F9A}">
      <dsp:nvSpPr>
        <dsp:cNvPr id="0" name=""/>
        <dsp:cNvSpPr/>
      </dsp:nvSpPr>
      <dsp:spPr>
        <a:xfrm>
          <a:off x="393" y="2070525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300" kern="1200"/>
            <a:t>Dostupné</a:t>
          </a:r>
          <a:endParaRPr lang="en-US" sz="3300" kern="1200"/>
        </a:p>
      </dsp:txBody>
      <dsp:txXfrm>
        <a:off x="393" y="2070525"/>
        <a:ext cx="3138750" cy="470812"/>
      </dsp:txXfrm>
    </dsp:sp>
    <dsp:sp modelId="{72D831B6-1264-4BF6-9008-467B4ABBC17F}">
      <dsp:nvSpPr>
        <dsp:cNvPr id="0" name=""/>
        <dsp:cNvSpPr/>
      </dsp:nvSpPr>
      <dsp:spPr>
        <a:xfrm>
          <a:off x="393" y="2594043"/>
          <a:ext cx="3138750" cy="89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Plánovat potřeby dlouho do budoucna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Investovat do vzdělávání i retence</a:t>
          </a:r>
          <a:endParaRPr lang="en-US" sz="1700" kern="1200"/>
        </a:p>
      </dsp:txBody>
      <dsp:txXfrm>
        <a:off x="393" y="2594043"/>
        <a:ext cx="3138750" cy="899853"/>
      </dsp:txXfrm>
    </dsp:sp>
    <dsp:sp modelId="{23CF3DCB-7251-4D22-9FB0-150867B9AE8A}">
      <dsp:nvSpPr>
        <dsp:cNvPr id="0" name=""/>
        <dsp:cNvSpPr/>
      </dsp:nvSpPr>
      <dsp:spPr>
        <a:xfrm>
          <a:off x="4708518" y="858647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1BC7D-BFBE-415A-8E9B-48E24D6C4790}">
      <dsp:nvSpPr>
        <dsp:cNvPr id="0" name=""/>
        <dsp:cNvSpPr/>
      </dsp:nvSpPr>
      <dsp:spPr>
        <a:xfrm>
          <a:off x="3688425" y="2070525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300" kern="1200"/>
            <a:t>Kompetentní</a:t>
          </a:r>
          <a:endParaRPr lang="en-US" sz="3300" kern="1200"/>
        </a:p>
      </dsp:txBody>
      <dsp:txXfrm>
        <a:off x="3688425" y="2070525"/>
        <a:ext cx="3138750" cy="470812"/>
      </dsp:txXfrm>
    </dsp:sp>
    <dsp:sp modelId="{90C5D1DE-CF15-4F80-9A2E-7BC09C5BE1BA}">
      <dsp:nvSpPr>
        <dsp:cNvPr id="0" name=""/>
        <dsp:cNvSpPr/>
      </dsp:nvSpPr>
      <dsp:spPr>
        <a:xfrm>
          <a:off x="3688425" y="2594043"/>
          <a:ext cx="3138750" cy="89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Vzdělání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Kompetenční rámec profesí a specializací</a:t>
          </a:r>
          <a:endParaRPr lang="en-US" sz="1700" kern="1200"/>
        </a:p>
      </dsp:txBody>
      <dsp:txXfrm>
        <a:off x="3688425" y="2594043"/>
        <a:ext cx="3138750" cy="899853"/>
      </dsp:txXfrm>
    </dsp:sp>
    <dsp:sp modelId="{ECF3AFF0-C60E-4A9E-B131-5716884DD61A}">
      <dsp:nvSpPr>
        <dsp:cNvPr id="0" name=""/>
        <dsp:cNvSpPr/>
      </dsp:nvSpPr>
      <dsp:spPr>
        <a:xfrm>
          <a:off x="8396550" y="858647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6185E-1CAD-466F-B49B-D9A6DFA0D1D3}">
      <dsp:nvSpPr>
        <dsp:cNvPr id="0" name=""/>
        <dsp:cNvSpPr/>
      </dsp:nvSpPr>
      <dsp:spPr>
        <a:xfrm>
          <a:off x="7376456" y="2070525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300" kern="1200"/>
            <a:t>Produktivní</a:t>
          </a:r>
          <a:endParaRPr lang="en-US" sz="3300" kern="1200"/>
        </a:p>
      </dsp:txBody>
      <dsp:txXfrm>
        <a:off x="7376456" y="2070525"/>
        <a:ext cx="3138750" cy="470812"/>
      </dsp:txXfrm>
    </dsp:sp>
    <dsp:sp modelId="{08D88FD1-AB11-42FC-9C01-2B7CB7F02AD9}">
      <dsp:nvSpPr>
        <dsp:cNvPr id="0" name=""/>
        <dsp:cNvSpPr/>
      </dsp:nvSpPr>
      <dsp:spPr>
        <a:xfrm>
          <a:off x="7376456" y="2594043"/>
          <a:ext cx="3138750" cy="89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Odpovídající vybavení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Podpora ze strany dalších profesí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Efektivní řízení</a:t>
          </a:r>
          <a:endParaRPr lang="en-US" sz="1700" kern="1200"/>
        </a:p>
      </dsp:txBody>
      <dsp:txXfrm>
        <a:off x="7376456" y="2594043"/>
        <a:ext cx="3138750" cy="8998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3F3EA-5174-4A36-9D50-F99AD4E93759}">
      <dsp:nvSpPr>
        <dsp:cNvPr id="0" name=""/>
        <dsp:cNvSpPr/>
      </dsp:nvSpPr>
      <dsp:spPr>
        <a:xfrm>
          <a:off x="1963800" y="492105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E511B-7510-4202-92B4-1F8ACC553E38}">
      <dsp:nvSpPr>
        <dsp:cNvPr id="0" name=""/>
        <dsp:cNvSpPr/>
      </dsp:nvSpPr>
      <dsp:spPr>
        <a:xfrm>
          <a:off x="559800" y="214894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 dirty="0"/>
            <a:t>Informace o zdraví a zdravotnictví</a:t>
          </a:r>
          <a:endParaRPr lang="en-US" sz="2400" kern="1200" dirty="0"/>
        </a:p>
      </dsp:txBody>
      <dsp:txXfrm>
        <a:off x="559800" y="2148943"/>
        <a:ext cx="4320000" cy="648000"/>
      </dsp:txXfrm>
    </dsp:sp>
    <dsp:sp modelId="{9ECF6FE4-A397-4279-A9E5-5A90642D60CB}">
      <dsp:nvSpPr>
        <dsp:cNvPr id="0" name=""/>
        <dsp:cNvSpPr/>
      </dsp:nvSpPr>
      <dsp:spPr>
        <a:xfrm>
          <a:off x="559800" y="2864310"/>
          <a:ext cx="4320000" cy="996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Determinanty zdraví</a:t>
          </a:r>
          <a:r>
            <a:rPr lang="en-US" sz="1700" kern="1200"/>
            <a:t>; 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Zdraví a zátěž populace</a:t>
          </a:r>
          <a:endParaRPr lang="en-US" sz="1700" kern="120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Výkonnost zdravotnických systémů</a:t>
          </a:r>
          <a:r>
            <a:rPr lang="en-US" sz="1700" kern="1200"/>
            <a:t>; </a:t>
          </a:r>
        </a:p>
      </dsp:txBody>
      <dsp:txXfrm>
        <a:off x="559800" y="2864310"/>
        <a:ext cx="4320000" cy="996128"/>
      </dsp:txXfrm>
    </dsp:sp>
    <dsp:sp modelId="{10F33D58-E39C-4BDC-A6F7-EBAB64FF091A}">
      <dsp:nvSpPr>
        <dsp:cNvPr id="0" name=""/>
        <dsp:cNvSpPr/>
      </dsp:nvSpPr>
      <dsp:spPr>
        <a:xfrm>
          <a:off x="6992172" y="53020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7F50F-FCB6-48FE-A79C-7B03B4BA3C4E}">
      <dsp:nvSpPr>
        <dsp:cNvPr id="0" name=""/>
        <dsp:cNvSpPr/>
      </dsp:nvSpPr>
      <dsp:spPr>
        <a:xfrm>
          <a:off x="5635800" y="214894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Informace o společnosti</a:t>
          </a:r>
          <a:endParaRPr lang="en-US" sz="2400" kern="1200"/>
        </a:p>
      </dsp:txBody>
      <dsp:txXfrm>
        <a:off x="5635800" y="2148943"/>
        <a:ext cx="4320000" cy="648000"/>
      </dsp:txXfrm>
    </dsp:sp>
    <dsp:sp modelId="{E330FDCB-7491-4DEF-9D4D-C81F914C0FD4}">
      <dsp:nvSpPr>
        <dsp:cNvPr id="0" name=""/>
        <dsp:cNvSpPr/>
      </dsp:nvSpPr>
      <dsp:spPr>
        <a:xfrm>
          <a:off x="5635800" y="2864310"/>
          <a:ext cx="4320000" cy="996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Očekávání společnosti</a:t>
          </a:r>
          <a:endParaRPr lang="en-US" sz="1700" kern="120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Hodnoty společnosti</a:t>
          </a:r>
          <a:endParaRPr lang="en-US" sz="1700" kern="1200"/>
        </a:p>
      </dsp:txBody>
      <dsp:txXfrm>
        <a:off x="5635800" y="2864310"/>
        <a:ext cx="4320000" cy="9961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41C71-7405-4BC1-B944-E79E18D74031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88C00-2E55-470C-AA76-22D1B83B3131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Minimalizovat potřebu přímých (</a:t>
          </a:r>
          <a:r>
            <a:rPr lang="cs-CZ" sz="2200" kern="1200" dirty="0" err="1"/>
            <a:t>out</a:t>
          </a:r>
          <a:r>
            <a:rPr lang="cs-CZ" sz="2200" kern="1200" dirty="0"/>
            <a:t> </a:t>
          </a:r>
          <a:r>
            <a:rPr lang="cs-CZ" sz="2200" kern="1200" dirty="0" err="1"/>
            <a:t>of</a:t>
          </a:r>
          <a:r>
            <a:rPr lang="cs-CZ" sz="2200" kern="1200" dirty="0"/>
            <a:t> </a:t>
          </a:r>
          <a:r>
            <a:rPr lang="cs-CZ" sz="2200" kern="1200" dirty="0" err="1"/>
            <a:t>pocket</a:t>
          </a:r>
          <a:r>
            <a:rPr lang="cs-CZ" sz="2200" kern="1200" dirty="0"/>
            <a:t>) plateb za nezbytné výkony</a:t>
          </a:r>
          <a:endParaRPr lang="en-US" sz="2200" kern="1200" dirty="0"/>
        </a:p>
      </dsp:txBody>
      <dsp:txXfrm>
        <a:off x="559800" y="3022743"/>
        <a:ext cx="4320000" cy="720000"/>
      </dsp:txXfrm>
    </dsp:sp>
    <dsp:sp modelId="{A5B7D8D5-A96B-4347-B039-C4CFCFCFDDEB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329E5-9437-4F95-A0F1-89FF37032028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Transparentnost a odpovědnost ve finančních tocích</a:t>
          </a:r>
          <a:endParaRPr lang="en-US" sz="2200" kern="1200"/>
        </a:p>
      </dsp:txBody>
      <dsp:txXfrm>
        <a:off x="5635800" y="3022743"/>
        <a:ext cx="432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EDB17F-C703-47F7-992E-8D2C59E4EE05}">
      <dsp:nvSpPr>
        <dsp:cNvPr id="0" name=""/>
        <dsp:cNvSpPr/>
      </dsp:nvSpPr>
      <dsp:spPr>
        <a:xfrm>
          <a:off x="2978" y="311368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Krizové řízení</a:t>
          </a:r>
          <a:endParaRPr lang="cs-CZ" sz="2200" kern="1200"/>
        </a:p>
      </dsp:txBody>
      <dsp:txXfrm>
        <a:off x="2978" y="311368"/>
        <a:ext cx="2363295" cy="1417977"/>
      </dsp:txXfrm>
    </dsp:sp>
    <dsp:sp modelId="{CD6F6069-0419-4D55-B692-ED7951AA4864}">
      <dsp:nvSpPr>
        <dsp:cNvPr id="0" name=""/>
        <dsp:cNvSpPr/>
      </dsp:nvSpPr>
      <dsp:spPr>
        <a:xfrm>
          <a:off x="2602603" y="311368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Kvalita a bezpečí zdravotních služeb, práva a povinnosti pacientů</a:t>
          </a:r>
          <a:endParaRPr lang="cs-CZ" sz="2200" kern="1200"/>
        </a:p>
      </dsp:txBody>
      <dsp:txXfrm>
        <a:off x="2602603" y="311368"/>
        <a:ext cx="2363295" cy="1417977"/>
      </dsp:txXfrm>
    </dsp:sp>
    <dsp:sp modelId="{A60258C6-ADDA-4BCC-A0B5-5BD6EB3230E2}">
      <dsp:nvSpPr>
        <dsp:cNvPr id="0" name=""/>
        <dsp:cNvSpPr/>
      </dsp:nvSpPr>
      <dsp:spPr>
        <a:xfrm>
          <a:off x="5202228" y="311368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Zdravotnické prostředky</a:t>
          </a:r>
          <a:endParaRPr lang="cs-CZ" sz="2200" kern="1200"/>
        </a:p>
      </dsp:txBody>
      <dsp:txXfrm>
        <a:off x="5202228" y="311368"/>
        <a:ext cx="2363295" cy="1417977"/>
      </dsp:txXfrm>
    </dsp:sp>
    <dsp:sp modelId="{E9229CC7-96D8-4949-9567-646724E97DC5}">
      <dsp:nvSpPr>
        <dsp:cNvPr id="0" name=""/>
        <dsp:cNvSpPr/>
      </dsp:nvSpPr>
      <dsp:spPr>
        <a:xfrm>
          <a:off x="7801853" y="311368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Český inspektorát lázní a zřídel</a:t>
          </a:r>
          <a:endParaRPr lang="cs-CZ" sz="2200" kern="1200"/>
        </a:p>
      </dsp:txBody>
      <dsp:txXfrm>
        <a:off x="7801853" y="311368"/>
        <a:ext cx="2363295" cy="1417977"/>
      </dsp:txXfrm>
    </dsp:sp>
    <dsp:sp modelId="{5844FC55-4C75-4594-90CB-181A1C82F228}">
      <dsp:nvSpPr>
        <dsp:cNvPr id="0" name=""/>
        <dsp:cNvSpPr/>
      </dsp:nvSpPr>
      <dsp:spPr>
        <a:xfrm>
          <a:off x="2978" y="1965674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Léčiva</a:t>
          </a:r>
          <a:endParaRPr lang="cs-CZ" sz="2200" kern="1200"/>
        </a:p>
      </dsp:txBody>
      <dsp:txXfrm>
        <a:off x="2978" y="1965674"/>
        <a:ext cx="2363295" cy="1417977"/>
      </dsp:txXfrm>
    </dsp:sp>
    <dsp:sp modelId="{F4B58F8B-1186-428A-AB07-7FBAF88BE8CE}">
      <dsp:nvSpPr>
        <dsp:cNvPr id="0" name=""/>
        <dsp:cNvSpPr/>
      </dsp:nvSpPr>
      <dsp:spPr>
        <a:xfrm>
          <a:off x="2602603" y="1965674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Návykové látky a prekursory drog</a:t>
          </a:r>
          <a:endParaRPr lang="cs-CZ" sz="2200" kern="1200"/>
        </a:p>
      </dsp:txBody>
      <dsp:txXfrm>
        <a:off x="2602603" y="1965674"/>
        <a:ext cx="2363295" cy="1417977"/>
      </dsp:txXfrm>
    </dsp:sp>
    <dsp:sp modelId="{A9EDA2B7-2D4D-4C9F-B29C-0BC86ABB9152}">
      <dsp:nvSpPr>
        <dsp:cNvPr id="0" name=""/>
        <dsp:cNvSpPr/>
      </dsp:nvSpPr>
      <dsp:spPr>
        <a:xfrm>
          <a:off x="5202228" y="1965674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Zdravotní pojištění</a:t>
          </a:r>
          <a:endParaRPr lang="cs-CZ" sz="2200" kern="1200"/>
        </a:p>
      </dsp:txBody>
      <dsp:txXfrm>
        <a:off x="5202228" y="1965674"/>
        <a:ext cx="2363295" cy="1417977"/>
      </dsp:txXfrm>
    </dsp:sp>
    <dsp:sp modelId="{7E79728B-0B23-4145-89E1-B97C33FCC4BB}">
      <dsp:nvSpPr>
        <dsp:cNvPr id="0" name=""/>
        <dsp:cNvSpPr/>
      </dsp:nvSpPr>
      <dsp:spPr>
        <a:xfrm>
          <a:off x="7801853" y="1965674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Zdravotní služby</a:t>
          </a:r>
          <a:endParaRPr lang="cs-CZ" sz="2200" kern="1200"/>
        </a:p>
      </dsp:txBody>
      <dsp:txXfrm>
        <a:off x="7801853" y="1965674"/>
        <a:ext cx="2363295" cy="14179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C382E8-C115-458F-A124-2913344D6779}">
      <dsp:nvSpPr>
        <dsp:cNvPr id="0" name=""/>
        <dsp:cNvSpPr/>
      </dsp:nvSpPr>
      <dsp:spPr>
        <a:xfrm>
          <a:off x="0" y="295009"/>
          <a:ext cx="10168127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9160" tIns="312420" rIns="789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Léčiva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Zdravotnické prostředky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Lidské tkáně a buňky</a:t>
          </a:r>
        </a:p>
      </dsp:txBody>
      <dsp:txXfrm>
        <a:off x="0" y="295009"/>
        <a:ext cx="10168127" cy="1134000"/>
      </dsp:txXfrm>
    </dsp:sp>
    <dsp:sp modelId="{66B424AA-13C1-4111-89D3-300349D475BD}">
      <dsp:nvSpPr>
        <dsp:cNvPr id="0" name=""/>
        <dsp:cNvSpPr/>
      </dsp:nvSpPr>
      <dsp:spPr>
        <a:xfrm>
          <a:off x="508406" y="73609"/>
          <a:ext cx="7117689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032" tIns="0" rIns="26903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Oblasti</a:t>
          </a:r>
        </a:p>
      </dsp:txBody>
      <dsp:txXfrm>
        <a:off x="530022" y="95225"/>
        <a:ext cx="7074457" cy="399568"/>
      </dsp:txXfrm>
    </dsp:sp>
    <dsp:sp modelId="{93A196DC-992B-4BA6-BAA3-A8F487261A74}">
      <dsp:nvSpPr>
        <dsp:cNvPr id="0" name=""/>
        <dsp:cNvSpPr/>
      </dsp:nvSpPr>
      <dsp:spPr>
        <a:xfrm>
          <a:off x="0" y="1731410"/>
          <a:ext cx="10168127" cy="189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9160" tIns="312420" rIns="789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Výroba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Dovoz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Distribuce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Reklamace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Bezpečnost (</a:t>
          </a:r>
          <a:r>
            <a:rPr lang="cs-CZ" sz="1500" kern="1200" dirty="0" err="1"/>
            <a:t>farmakovigilance</a:t>
          </a:r>
          <a:r>
            <a:rPr lang="cs-CZ" sz="1500" kern="1200" dirty="0"/>
            <a:t>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Cenová regulace</a:t>
          </a:r>
        </a:p>
      </dsp:txBody>
      <dsp:txXfrm>
        <a:off x="0" y="1731410"/>
        <a:ext cx="10168127" cy="1890000"/>
      </dsp:txXfrm>
    </dsp:sp>
    <dsp:sp modelId="{1D6095D8-5651-43A3-AAC9-225B1AEBD822}">
      <dsp:nvSpPr>
        <dsp:cNvPr id="0" name=""/>
        <dsp:cNvSpPr/>
      </dsp:nvSpPr>
      <dsp:spPr>
        <a:xfrm>
          <a:off x="508406" y="1510010"/>
          <a:ext cx="7117689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032" tIns="0" rIns="26903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Činnosti</a:t>
          </a:r>
        </a:p>
      </dsp:txBody>
      <dsp:txXfrm>
        <a:off x="530022" y="1531626"/>
        <a:ext cx="7074457" cy="3995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9E2A5-F115-48D9-9694-5D942E4778C6}">
      <dsp:nvSpPr>
        <dsp:cNvPr id="0" name=""/>
        <dsp:cNvSpPr/>
      </dsp:nvSpPr>
      <dsp:spPr>
        <a:xfrm>
          <a:off x="1283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Poskytovatel zdravotních služeb</a:t>
          </a:r>
          <a:endParaRPr lang="en-US" sz="4900" kern="1200" dirty="0"/>
        </a:p>
      </dsp:txBody>
      <dsp:txXfrm>
        <a:off x="69709" y="1075980"/>
        <a:ext cx="4535606" cy="2199377"/>
      </dsp:txXfrm>
    </dsp:sp>
    <dsp:sp modelId="{566C520C-D613-4DF3-AA02-CB387CFD9675}">
      <dsp:nvSpPr>
        <dsp:cNvPr id="0" name=""/>
        <dsp:cNvSpPr/>
      </dsp:nvSpPr>
      <dsp:spPr>
        <a:xfrm>
          <a:off x="5841857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Zdravotnický pracovník</a:t>
          </a:r>
          <a:endParaRPr lang="en-US" sz="4900" kern="1200" dirty="0"/>
        </a:p>
      </dsp:txBody>
      <dsp:txXfrm>
        <a:off x="5910283" y="1075980"/>
        <a:ext cx="4535606" cy="2199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3CC3B-0F01-4E1B-9251-8FABB5C67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5FF330-F20B-42E7-856D-40AC43474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21CF9B-210E-4BDA-B90C-4E2BE2BC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96A7E-972C-4FBC-8A88-5F0FFBCAD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3000AE-46BA-4358-959F-4E563756D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7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D86C7-0006-44D9-96E0-A5AD94F1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0E9D5A-CFB7-40A9-8496-83851D6E7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BD572C-B972-4341-95E1-1E894691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2802AC-8704-4D23-BEBD-02F484EF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B771F3-DB64-42BE-9824-55E47B73C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05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A8F742-C263-4AF2-B610-70E65A2FF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77EF7A-F225-4B03-B9B5-58C723C77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888242-5A5E-457F-91A9-E558EB221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7D6072-8292-4964-A016-BB772922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52B794-C886-4C80-B983-B81E6BB4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19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1397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8940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22080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12F7B-08F8-4ABA-B705-C7486A82B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394865-9207-4ED1-8969-729C28D99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10AAB5-03CB-43C4-95CD-3ACCB7E7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5A7373-F65A-4940-AD2B-6F2C4C432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2DDB20-668E-4098-8073-EF185F2B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7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12348-9C1C-4CE8-B0DC-4835B102F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427326-DCA2-4F20-94D8-330F64465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80F6A0-3601-4BDA-9DE4-EA9CD40B0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262792-AC64-464B-8C44-0BC14D8C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8DF094-AD0F-494D-AF35-3DB9DFEF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01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CC2C0-6C0D-4FDE-AD04-3E357BBE0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011CCD-377B-45EE-9AFC-92F9C4ACC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FC60DB-5381-42B6-966E-9B4E09B64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BEE489-6BD4-43B2-B6FC-E517CE2F6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FCC075-D7E1-43A4-98F0-57FF5BBC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4572C3-37C2-4B21-B5B1-3281E451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1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2C8D1-9515-4175-BEB9-0C39E6B33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31452DF-5C5B-4396-922B-4CC8436C6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F8B597-CDBC-4717-ADA5-C566301FA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FE152E4-8E86-493B-8B42-83EDD30A96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48610A1-6C1E-42D2-9783-DC7972E15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59F8DC9-92DD-4194-8C90-B7F0EAC5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7CD029C-FA7A-4308-8DC6-77211EBC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526F02-587C-4754-BFE0-5F85DB10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31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35801-32F6-47AC-A072-8DE2FFFC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B094E3-1615-4859-B68A-D6296D15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9D8814-C45B-420E-831A-28A0EB69C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BB1DF4-21F1-46FD-8959-555FD249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74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905722-72ED-44D1-9CF2-07EE213D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C08BC5-1DAF-47F3-B2EB-2F11F501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BB8B69-00C4-43F9-BB44-C46B86678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53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1276C-4C92-433C-BBCF-B60962718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F8CE08-EDB8-4BE7-988C-D9B1AF992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608452F-4903-4FAE-BCF3-0F6D6A7F3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940ADB-5BF0-4830-93BA-6636F3A3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AEF716-E212-44F8-8E16-B5116D8DD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D0C5D0-CC81-4112-AA76-1C2CDED1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50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44116-19D9-4503-8503-AD26097A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5A25AE-463F-4041-B92F-28F66962BB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EC58035-CA06-4410-8242-A9AE46BB5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AD2346-D3BF-4CAC-9AEE-919CAE017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6311E1-F765-44B7-B6D0-F14DBC41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093746-D5CE-4E5A-B004-291F33FC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95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0CB8A7-A97F-443B-ABF2-510D8D572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D2BBF07-5B94-4B5E-AA6A-777D4F6CA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98AC4C-BD8D-4EA6-BE6F-DA8F0206FA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54546-9F70-41A0-8882-6C9858E2D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12972-4BEF-4775-BCAD-1E51A73D6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12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3.svg"/><Relationship Id="rId4" Type="http://schemas.openxmlformats.org/officeDocument/2006/relationships/image" Target="../media/image4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tmp"/><Relationship Id="rId4" Type="http://schemas.openxmlformats.org/officeDocument/2006/relationships/image" Target="../media/image11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56F6E9-6059-454D-9DD8-8E7402907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Zdravotnictví a Systém ochrany a podpory zdraví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71414F-24A4-46F6-9D6B-1B42A80F4E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0FD8A6-6D08-4BE3-9B02-639939A96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2. Lidské zdroje ve zdravotnictví musí být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659B863-65C9-45B3-B3EB-1C747DF0F2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46596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494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4DE33137-56D2-4FA3-84A9-C7A40D0FD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3. Informace</a:t>
            </a:r>
          </a:p>
        </p:txBody>
      </p:sp>
      <p:graphicFrame>
        <p:nvGraphicFramePr>
          <p:cNvPr id="10" name="Zástupný obsah 7">
            <a:extLst>
              <a:ext uri="{FF2B5EF4-FFF2-40B4-BE49-F238E27FC236}">
                <a16:creationId xmlns:a16="http://schemas.microsoft.com/office/drawing/2014/main" id="{FF42B1BE-16CC-465D-81DC-2C704A4AD3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956539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630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CBD62A-A6AD-41B1-BAC5-D60F0A671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2920"/>
            <a:ext cx="10509504" cy="1975104"/>
          </a:xfrm>
        </p:spPr>
        <p:txBody>
          <a:bodyPr anchor="b">
            <a:normAutofit/>
          </a:bodyPr>
          <a:lstStyle/>
          <a:p>
            <a:r>
              <a:rPr lang="cs-CZ" sz="5400"/>
              <a:t>4. Zdravotnické prostředky, léky a technologie </a:t>
            </a:r>
          </a:p>
        </p:txBody>
      </p:sp>
      <p:sp>
        <p:nvSpPr>
          <p:cNvPr id="37" name="Rectangle 2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81D119-1E1E-406E-98C6-6C8BE1D1B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r>
              <a:rPr lang="cs-CZ" sz="2200" dirty="0"/>
              <a:t>Účinnost</a:t>
            </a:r>
          </a:p>
          <a:p>
            <a:pPr lvl="1"/>
            <a:r>
              <a:rPr lang="cs-CZ" sz="2200" dirty="0"/>
              <a:t>Vědecky ověřené výsledky</a:t>
            </a:r>
          </a:p>
          <a:p>
            <a:r>
              <a:rPr lang="cs-CZ" sz="2200" dirty="0"/>
              <a:t>Bezpečnost</a:t>
            </a:r>
          </a:p>
          <a:p>
            <a:pPr lvl="1"/>
            <a:r>
              <a:rPr lang="cs-CZ" sz="2200" dirty="0"/>
              <a:t>Přínosy převažují nad vedlejšími účinky</a:t>
            </a:r>
          </a:p>
          <a:p>
            <a:r>
              <a:rPr lang="cs-CZ" sz="2200" dirty="0"/>
              <a:t>Efektivita a nákladová efektivita</a:t>
            </a:r>
          </a:p>
          <a:p>
            <a:pPr lvl="1"/>
            <a:r>
              <a:rPr lang="cs-CZ" sz="2200" dirty="0"/>
              <a:t>Levné v porovnání s jinými metodami</a:t>
            </a:r>
          </a:p>
        </p:txBody>
      </p:sp>
    </p:spTree>
    <p:extLst>
      <p:ext uri="{BB962C8B-B14F-4D97-AF65-F5344CB8AC3E}">
        <p14:creationId xmlns:p14="http://schemas.microsoft.com/office/powerpoint/2010/main" val="3040380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F9B49-6E58-4CAD-9575-26D7FFA9F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</a:t>
            </a:r>
            <a:r>
              <a:rPr lang="cs-CZ"/>
              <a:t>Financování  </a:t>
            </a:r>
            <a:endParaRPr lang="cs-CZ" dirty="0"/>
          </a:p>
        </p:txBody>
      </p:sp>
      <p:graphicFrame>
        <p:nvGraphicFramePr>
          <p:cNvPr id="11" name="Zástupný symbol pro obsah 2">
            <a:extLst>
              <a:ext uri="{FF2B5EF4-FFF2-40B4-BE49-F238E27FC236}">
                <a16:creationId xmlns:a16="http://schemas.microsoft.com/office/drawing/2014/main" id="{2A5667F2-41D7-499C-A687-A764E75439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4526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1045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7EF0DF-CD33-4097-B361-BBE431CE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6. Vedení a řízení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648B6C-AF73-4813-BAFD-42D2CEC5D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500"/>
              <a:t>Veřejná politika</a:t>
            </a:r>
          </a:p>
          <a:p>
            <a:pPr lvl="1"/>
            <a:r>
              <a:rPr lang="cs-CZ" sz="1500"/>
              <a:t>Priority, Strategie, Řízení</a:t>
            </a:r>
          </a:p>
          <a:p>
            <a:r>
              <a:rPr lang="cs-CZ" sz="1500"/>
              <a:t>Dohled </a:t>
            </a:r>
          </a:p>
          <a:p>
            <a:pPr lvl="1"/>
            <a:r>
              <a:rPr lang="cs-CZ" sz="1500"/>
              <a:t>Zpracování informací a zpětná vazba</a:t>
            </a:r>
          </a:p>
          <a:p>
            <a:r>
              <a:rPr lang="cs-CZ" sz="1500"/>
              <a:t>Spolupráce s dalšími sektory</a:t>
            </a:r>
          </a:p>
          <a:p>
            <a:pPr lvl="1"/>
            <a:r>
              <a:rPr lang="cs-CZ" sz="1500"/>
              <a:t>Napříč sektory – Integrovaný záchranný systém, Systém sociální péče</a:t>
            </a:r>
          </a:p>
          <a:p>
            <a:r>
              <a:rPr lang="cs-CZ" sz="1500"/>
              <a:t>Právní normy</a:t>
            </a:r>
          </a:p>
          <a:p>
            <a:pPr lvl="1"/>
            <a:r>
              <a:rPr lang="cs-CZ" sz="1500"/>
              <a:t>Omezující i motivující</a:t>
            </a:r>
          </a:p>
          <a:p>
            <a:r>
              <a:rPr lang="cs-CZ" sz="1500"/>
              <a:t>Systémovost</a:t>
            </a:r>
          </a:p>
          <a:p>
            <a:pPr lvl="1"/>
            <a:r>
              <a:rPr lang="cs-CZ" sz="1500"/>
              <a:t>Redukce duplicit a neúčelných nákladů</a:t>
            </a:r>
          </a:p>
          <a:p>
            <a:r>
              <a:rPr lang="cs-CZ" sz="1500"/>
              <a:t>Odpovědnost</a:t>
            </a:r>
          </a:p>
          <a:p>
            <a:pPr lvl="1"/>
            <a:r>
              <a:rPr lang="cs-CZ" sz="1500"/>
              <a:t>Transparentní rozhodovací procesy, odpovědnost jednotlivců </a:t>
            </a:r>
          </a:p>
        </p:txBody>
      </p:sp>
    </p:spTree>
    <p:extLst>
      <p:ext uri="{BB962C8B-B14F-4D97-AF65-F5344CB8AC3E}">
        <p14:creationId xmlns:p14="http://schemas.microsoft.com/office/powerpoint/2010/main" val="2885180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Organizace poskytování zdravotních služeb a řízení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1821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Odpovědné instituce s celostátní působností</a:t>
            </a:r>
            <a:b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/>
              <a:t>Vláda</a:t>
            </a:r>
            <a:r>
              <a:rPr lang="en-US" sz="2200" dirty="0"/>
              <a:t> ČR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/>
              <a:t>Ministerstvo</a:t>
            </a:r>
            <a:r>
              <a:rPr lang="en-US" sz="2200" dirty="0"/>
              <a:t> </a:t>
            </a:r>
            <a:r>
              <a:rPr lang="en-US" sz="2200"/>
              <a:t>zdravotnictví</a:t>
            </a:r>
            <a:endParaRPr lang="en-US" sz="2200" dirty="0"/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 dirty="0"/>
              <a:t>SÚKL</a:t>
            </a: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Státní</a:t>
            </a:r>
            <a:r>
              <a:rPr lang="en-US" sz="2200" dirty="0"/>
              <a:t> </a:t>
            </a:r>
            <a:r>
              <a:rPr lang="en-US" sz="2200"/>
              <a:t>ústavy</a:t>
            </a:r>
            <a:r>
              <a:rPr lang="en-US" sz="2200" dirty="0"/>
              <a:t>/ </a:t>
            </a:r>
            <a:r>
              <a:rPr lang="en-US" sz="2200"/>
              <a:t>ústavy</a:t>
            </a:r>
            <a:r>
              <a:rPr lang="en-US" sz="2200" dirty="0"/>
              <a:t>/ centra</a:t>
            </a: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Fakultní</a:t>
            </a:r>
            <a:r>
              <a:rPr lang="en-US" sz="2200" dirty="0"/>
              <a:t> </a:t>
            </a:r>
            <a:r>
              <a:rPr lang="en-US" sz="2200"/>
              <a:t>nemocnice</a:t>
            </a:r>
            <a:endParaRPr lang="en-US" sz="2200" dirty="0"/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Státní zdravotní ústav a Krajské</a:t>
            </a:r>
            <a:r>
              <a:rPr lang="en-US" sz="2200" dirty="0"/>
              <a:t> </a:t>
            </a:r>
            <a:r>
              <a:rPr lang="en-US" sz="2200"/>
              <a:t>hygienické</a:t>
            </a:r>
            <a:r>
              <a:rPr lang="en-US" sz="2200" dirty="0"/>
              <a:t> </a:t>
            </a:r>
            <a:r>
              <a:rPr lang="en-US" sz="2200"/>
              <a:t>stanice</a:t>
            </a:r>
            <a:endParaRPr lang="en-US" sz="2200" dirty="0"/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Institut</a:t>
            </a:r>
            <a:r>
              <a:rPr lang="en-US" sz="2200" dirty="0"/>
              <a:t> </a:t>
            </a:r>
            <a:r>
              <a:rPr lang="en-US" sz="2200"/>
              <a:t>postgraduálního</a:t>
            </a:r>
            <a:r>
              <a:rPr lang="en-US" sz="2200" dirty="0"/>
              <a:t> </a:t>
            </a:r>
            <a:r>
              <a:rPr lang="en-US" sz="2200"/>
              <a:t>vzdělávání</a:t>
            </a:r>
            <a:endParaRPr lang="en-US" sz="2200" dirty="0"/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Ústav</a:t>
            </a:r>
            <a:r>
              <a:rPr lang="en-US" sz="2200" dirty="0"/>
              <a:t> </a:t>
            </a:r>
            <a:r>
              <a:rPr lang="en-US" sz="2200"/>
              <a:t>zdravotnických</a:t>
            </a:r>
            <a:r>
              <a:rPr lang="en-US" sz="2200" dirty="0"/>
              <a:t> </a:t>
            </a:r>
            <a:r>
              <a:rPr lang="en-US" sz="2200"/>
              <a:t>informací</a:t>
            </a:r>
            <a:r>
              <a:rPr lang="en-US" sz="2200" dirty="0"/>
              <a:t> a </a:t>
            </a:r>
            <a:r>
              <a:rPr lang="en-US" sz="2200"/>
              <a:t>statistiky</a:t>
            </a:r>
            <a:r>
              <a:rPr lang="en-US" sz="2200" dirty="0"/>
              <a:t> ČR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/>
              <a:t>Zdravotní</a:t>
            </a:r>
            <a:r>
              <a:rPr lang="en-US" sz="2200" dirty="0"/>
              <a:t> </a:t>
            </a:r>
            <a:r>
              <a:rPr lang="en-US" sz="2200"/>
              <a:t>pojišťovny</a:t>
            </a:r>
            <a:endParaRPr lang="en-US" sz="22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8540496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altLang="cs-CZ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811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Rectangle 13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60DC675-C166-4614-9029-CDA7A8CF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Ministerstvo zdravotnictví - agendy</a:t>
            </a: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4C51FDE-7384-4EF9-AF29-81B6F0623F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867594"/>
              </p:ext>
            </p:extLst>
          </p:nvPr>
        </p:nvGraphicFramePr>
        <p:xfrm>
          <a:off x="1115568" y="2481943"/>
          <a:ext cx="10168128" cy="3695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1992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227A47-153B-4D88-9123-A8DD0962A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Státní ústav pro kontrolu léčiv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3" name="Zástupný obsah 12">
            <a:extLst>
              <a:ext uri="{FF2B5EF4-FFF2-40B4-BE49-F238E27FC236}">
                <a16:creationId xmlns:a16="http://schemas.microsoft.com/office/drawing/2014/main" id="{378A8925-E417-46F7-9206-96584EED46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004026"/>
              </p:ext>
            </p:extLst>
          </p:nvPr>
        </p:nvGraphicFramePr>
        <p:xfrm>
          <a:off x="1115568" y="2481943"/>
          <a:ext cx="10168128" cy="3695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9943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14C2221-2B8C-494D-9442-F812DF4E8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9DFDEC-18A2-4EAD-8E31-1B0C48D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3931"/>
            <a:ext cx="3143250" cy="2601119"/>
          </a:xfrm>
        </p:spPr>
        <p:txBody>
          <a:bodyPr anchor="t">
            <a:normAutofit/>
          </a:bodyPr>
          <a:lstStyle/>
          <a:p>
            <a:pPr algn="ctr"/>
            <a:r>
              <a:rPr lang="cs-CZ" sz="4000"/>
              <a:t>Zdravotní pojišťovny</a:t>
            </a:r>
          </a:p>
        </p:txBody>
      </p:sp>
      <p:pic>
        <p:nvPicPr>
          <p:cNvPr id="5" name="Grafický objekt 4" descr="Prasátko – kasička">
            <a:extLst>
              <a:ext uri="{FF2B5EF4-FFF2-40B4-BE49-F238E27FC236}">
                <a16:creationId xmlns:a16="http://schemas.microsoft.com/office/drawing/2014/main" id="{5A30CFAA-8962-4C98-AB57-FC6B4ED8A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1200" y="2429670"/>
            <a:ext cx="914400" cy="914400"/>
          </a:xfrm>
          <a:prstGeom prst="rect">
            <a:avLst/>
          </a:prstGeom>
        </p:spPr>
      </p:pic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7933709-078E-4F6A-BA46-18E5E6916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0652" y="730249"/>
            <a:ext cx="7153147" cy="5384801"/>
          </a:xfrm>
        </p:spPr>
        <p:txBody>
          <a:bodyPr anchor="ctr">
            <a:normAutofit/>
          </a:bodyPr>
          <a:lstStyle/>
          <a:p>
            <a:r>
              <a:rPr lang="cs-CZ" sz="1800"/>
              <a:t>Samostatné právní subjekty</a:t>
            </a:r>
          </a:p>
          <a:p>
            <a:r>
              <a:rPr lang="cs-CZ" sz="1800"/>
              <a:t>Hlavním úkolem všeobecné zdravotní pojištění</a:t>
            </a:r>
          </a:p>
          <a:p>
            <a:pPr lvl="1"/>
            <a:r>
              <a:rPr lang="cs-CZ" sz="1800"/>
              <a:t>Výběr pojistného od plátců</a:t>
            </a:r>
          </a:p>
          <a:p>
            <a:pPr lvl="1"/>
            <a:r>
              <a:rPr lang="cs-CZ" sz="1800"/>
              <a:t>Úhrady zdravotních služeb poskytovatelům zdravotních služeb</a:t>
            </a:r>
            <a:endParaRPr lang="cs-CZ" sz="1800" b="1"/>
          </a:p>
          <a:p>
            <a:pPr marL="355600" lvl="1" indent="-355600"/>
            <a:r>
              <a:rPr lang="cs-CZ" sz="1800"/>
              <a:t>Povinnost vytvořit síť poskytovatelů</a:t>
            </a:r>
          </a:p>
          <a:p>
            <a:pPr marL="812800" lvl="2" indent="-355600"/>
            <a:r>
              <a:rPr lang="cs-CZ" sz="1800"/>
              <a:t>Služby poskytovány efektivně a v dostatečné kvalitě</a:t>
            </a:r>
          </a:p>
          <a:p>
            <a:pPr marL="812800" lvl="2" indent="-355600"/>
            <a:r>
              <a:rPr lang="cs-CZ" sz="1800"/>
              <a:t>Časová a místní dostupnost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0C93C9-2364-43FB-81A3-D8F0EF52A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/>
              <a:pPr>
                <a:spcAft>
                  <a:spcPts val="600"/>
                </a:spcAft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784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Zdravotnictví a Systém ochrany a podpory zdraví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3740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BD236-7535-4BBB-9A6E-CE69E4D34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38" y="640081"/>
            <a:ext cx="2608655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2C2C2C"/>
                </a:solidFill>
              </a:rPr>
              <a:t>Pojišťovny</a:t>
            </a:r>
            <a:r>
              <a:rPr lang="en-US" sz="3600" dirty="0">
                <a:solidFill>
                  <a:srgbClr val="2C2C2C"/>
                </a:solidFill>
              </a:rPr>
              <a:t> </a:t>
            </a:r>
            <a:r>
              <a:rPr lang="en-US" sz="3600" dirty="0" err="1">
                <a:solidFill>
                  <a:srgbClr val="2C2C2C"/>
                </a:solidFill>
              </a:rPr>
              <a:t>Časová</a:t>
            </a:r>
            <a:r>
              <a:rPr lang="en-US" sz="3600" dirty="0">
                <a:solidFill>
                  <a:srgbClr val="2C2C2C"/>
                </a:solidFill>
              </a:rPr>
              <a:t> a </a:t>
            </a:r>
            <a:r>
              <a:rPr lang="en-US" sz="3600" dirty="0" err="1">
                <a:solidFill>
                  <a:srgbClr val="2C2C2C"/>
                </a:solidFill>
              </a:rPr>
              <a:t>místní</a:t>
            </a:r>
            <a:r>
              <a:rPr lang="en-US" sz="3600" dirty="0">
                <a:solidFill>
                  <a:srgbClr val="2C2C2C"/>
                </a:solidFill>
              </a:rPr>
              <a:t> </a:t>
            </a:r>
            <a:r>
              <a:rPr lang="en-US" sz="3600" dirty="0" err="1">
                <a:solidFill>
                  <a:srgbClr val="2C2C2C"/>
                </a:solidFill>
              </a:rPr>
              <a:t>dostupnost</a:t>
            </a:r>
            <a:r>
              <a:rPr lang="en-US" sz="3600" dirty="0">
                <a:solidFill>
                  <a:srgbClr val="2C2C2C"/>
                </a:solidFill>
              </a:rPr>
              <a:t> </a:t>
            </a:r>
            <a:r>
              <a:rPr lang="en-US" sz="3600" dirty="0" err="1">
                <a:solidFill>
                  <a:srgbClr val="2C2C2C"/>
                </a:solidFill>
              </a:rPr>
              <a:t>služeb</a:t>
            </a:r>
            <a:endParaRPr lang="en-US" sz="3600" dirty="0">
              <a:solidFill>
                <a:srgbClr val="2C2C2C"/>
              </a:solidFill>
            </a:endParaRP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11A3D173-9FB5-4426-AF33-295D31CEE8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0" r="16429" b="1"/>
          <a:stretch/>
        </p:blipFill>
        <p:spPr>
          <a:xfrm>
            <a:off x="4062964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13090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ABDA91-D85E-485D-8D8E-15BC32FF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cs-CZ"/>
              <a:t>Hygienické stanice a zdravotní ústavy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9F8DA-1FC2-4638-8A52-0F88AABBB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cs-CZ" sz="2000" b="0" i="0">
                <a:effectLst/>
                <a:latin typeface="Arial" panose="020B0604020202020204" pitchFamily="34" charset="0"/>
              </a:rPr>
              <a:t>opatření k předcházení vzniku a zamezení šíření infekčních onemocnění</a:t>
            </a:r>
          </a:p>
          <a:p>
            <a:r>
              <a:rPr lang="cs-CZ" sz="2000" b="0" i="0">
                <a:effectLst/>
                <a:latin typeface="Arial" panose="020B0604020202020204" pitchFamily="34" charset="0"/>
              </a:rPr>
              <a:t>kontroly dodržování hygienických požadavků</a:t>
            </a:r>
          </a:p>
          <a:p>
            <a:r>
              <a:rPr lang="cs-CZ" sz="2000" b="0" i="0">
                <a:effectLst/>
                <a:latin typeface="Arial" panose="020B0604020202020204" pitchFamily="34" charset="0"/>
              </a:rPr>
              <a:t>státní zdravotní dozor v oblasti potravin </a:t>
            </a:r>
          </a:p>
          <a:p>
            <a:r>
              <a:rPr lang="cs-CZ" sz="2000" b="0" i="0">
                <a:effectLst/>
                <a:latin typeface="Arial" panose="020B0604020202020204" pitchFamily="34" charset="0"/>
              </a:rPr>
              <a:t>informační epidemiologické systémy</a:t>
            </a:r>
            <a:endParaRPr lang="cs-CZ" sz="2000">
              <a:latin typeface="Arial" panose="020B0604020202020204" pitchFamily="34" charset="0"/>
            </a:endParaRPr>
          </a:p>
          <a:p>
            <a:r>
              <a:rPr lang="cs-CZ" sz="2000" b="0" i="0">
                <a:effectLst/>
                <a:latin typeface="Arial" panose="020B0604020202020204" pitchFamily="34" charset="0"/>
              </a:rPr>
              <a:t>nařízení při epidemii a nebezpečí jejího vzniku</a:t>
            </a:r>
            <a:endParaRPr lang="cs-CZ" sz="2000"/>
          </a:p>
        </p:txBody>
      </p:sp>
      <p:pic>
        <p:nvPicPr>
          <p:cNvPr id="5" name="Grafický objekt 4" descr="Brouk pod lupou">
            <a:extLst>
              <a:ext uri="{FF2B5EF4-FFF2-40B4-BE49-F238E27FC236}">
                <a16:creationId xmlns:a16="http://schemas.microsoft.com/office/drawing/2014/main" id="{E984F340-EA79-41A9-BCB0-8A4F7EACD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4900" y="538956"/>
            <a:ext cx="7493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42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D8AD31-A21E-48BF-B5B1-1CA318CA7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98" y="1106034"/>
            <a:ext cx="5019074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Kraje a Obce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1D090BF-A822-4FCA-9149-5B4CE3485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124" y="4872922"/>
            <a:ext cx="5013698" cy="1208141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Grafický objekt 6" descr="Město">
            <a:extLst>
              <a:ext uri="{FF2B5EF4-FFF2-40B4-BE49-F238E27FC236}">
                <a16:creationId xmlns:a16="http://schemas.microsoft.com/office/drawing/2014/main" id="{8E481CAC-DC5E-4E9C-A9F3-A4B61D3D8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76886" y="625683"/>
            <a:ext cx="2743200" cy="27432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fický objekt 8" descr="Město">
            <a:extLst>
              <a:ext uri="{FF2B5EF4-FFF2-40B4-BE49-F238E27FC236}">
                <a16:creationId xmlns:a16="http://schemas.microsoft.com/office/drawing/2014/main" id="{6B5F90E8-F56C-402D-8D42-D5ECE1AF2A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76887" y="3550309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97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4000" dirty="0"/>
              <a:t>Kompetence krajů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cs-CZ" sz="2000" b="1"/>
              <a:t>přímé kompetence obligatorní</a:t>
            </a:r>
          </a:p>
          <a:p>
            <a:pPr lvl="1"/>
            <a:r>
              <a:rPr lang="cs-CZ" sz="2000"/>
              <a:t>zákonné kompetence a povinnosti vyplývající z právního řádu ČR v oblasti zdravotnictví (veřejného zdraví a zdravotních služeb)</a:t>
            </a:r>
          </a:p>
          <a:p>
            <a:r>
              <a:rPr lang="cs-CZ" sz="2000" b="1"/>
              <a:t>přímé kompetence fakultativní</a:t>
            </a:r>
          </a:p>
          <a:p>
            <a:pPr lvl="1"/>
            <a:r>
              <a:rPr lang="pl-PL" sz="2000"/>
              <a:t>kompetence vyplývající z postavení kraje jako </a:t>
            </a:r>
            <a:r>
              <a:rPr lang="cs-CZ" sz="2000"/>
              <a:t>veřejnoprávní korporace (oblast poskytování zdravotních služeb zřizovanými příspěvkovými organizacemi nebo zakládanými obchodními společnostmi, oblast dotací a případné přímé finanční spoluúčasti)</a:t>
            </a:r>
          </a:p>
          <a:p>
            <a:r>
              <a:rPr lang="cs-CZ" sz="2000" b="1"/>
              <a:t>nepřímé kompetence</a:t>
            </a:r>
          </a:p>
          <a:p>
            <a:pPr lvl="1"/>
            <a:r>
              <a:rPr lang="cs-CZ" sz="2000"/>
              <a:t>postavení kraje jako veřejnoprávní korporace ke všem subjektům v oblasti veřejného zdraví a poskytování zdravotních služeb;</a:t>
            </a:r>
          </a:p>
        </p:txBody>
      </p:sp>
    </p:spTree>
    <p:extLst>
      <p:ext uri="{BB962C8B-B14F-4D97-AF65-F5344CB8AC3E}">
        <p14:creationId xmlns:p14="http://schemas.microsoft.com/office/powerpoint/2010/main" val="2863595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Kompetence krajů – přímé obligatorní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/>
              <a:t>V samostatné působnosti</a:t>
            </a:r>
          </a:p>
          <a:p>
            <a:pPr lvl="1"/>
            <a:r>
              <a:rPr lang="cs-CZ" sz="2200"/>
              <a:t>zajištění dostupnosti </a:t>
            </a:r>
            <a:r>
              <a:rPr lang="cs-CZ" sz="2200" b="1"/>
              <a:t>zdravotnické</a:t>
            </a:r>
            <a:r>
              <a:rPr lang="cs-CZ" sz="2200"/>
              <a:t> </a:t>
            </a:r>
            <a:r>
              <a:rPr lang="cs-CZ" sz="2200" b="1"/>
              <a:t>záchranné služby</a:t>
            </a:r>
          </a:p>
          <a:p>
            <a:pPr lvl="1"/>
            <a:r>
              <a:rPr lang="cs-CZ" sz="2200"/>
              <a:t>zajištění služby protialkoholní a protitoxikomanické</a:t>
            </a:r>
            <a:r>
              <a:rPr lang="cs-CZ" sz="2200" b="1"/>
              <a:t> záchytné stanice</a:t>
            </a:r>
          </a:p>
          <a:p>
            <a:pPr marL="0" indent="0">
              <a:buNone/>
            </a:pPr>
            <a:r>
              <a:rPr lang="cs-CZ" sz="2200" b="1"/>
              <a:t>V přenesené působnosti</a:t>
            </a:r>
          </a:p>
          <a:p>
            <a:pPr lvl="1"/>
            <a:r>
              <a:rPr lang="cs-CZ" sz="2200"/>
              <a:t>organizaci a zajištění lékařské </a:t>
            </a:r>
            <a:r>
              <a:rPr lang="cs-CZ" sz="2200" b="1"/>
              <a:t>pohotovostní služby</a:t>
            </a:r>
          </a:p>
          <a:p>
            <a:pPr lvl="1"/>
            <a:r>
              <a:rPr lang="cs-CZ" sz="2200"/>
              <a:t>lékárenské pohotovostní služby</a:t>
            </a:r>
          </a:p>
          <a:p>
            <a:pPr lvl="1"/>
            <a:r>
              <a:rPr lang="cs-CZ" sz="2200"/>
              <a:t>pohotovostní služby v oboru zubní lékařství</a:t>
            </a:r>
          </a:p>
          <a:p>
            <a:pPr lvl="1"/>
            <a:r>
              <a:rPr lang="cs-CZ" sz="2200"/>
              <a:t>organizace a zajištění </a:t>
            </a:r>
            <a:r>
              <a:rPr lang="cs-CZ" sz="2200" b="1"/>
              <a:t>prohlídek těl zemřelých </a:t>
            </a:r>
            <a:r>
              <a:rPr lang="cs-CZ" sz="2200"/>
              <a:t>mimo zdravotnické zařízení</a:t>
            </a:r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3153659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Kompetence krajů – přímé obligatorní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/>
              <a:t>V přenesené působnosti dále krajský úřad</a:t>
            </a:r>
          </a:p>
          <a:p>
            <a:r>
              <a:rPr lang="cs-CZ" sz="2000"/>
              <a:t>rozhoduje o </a:t>
            </a:r>
            <a:r>
              <a:rPr lang="cs-CZ" sz="2000" b="1"/>
              <a:t>udělení oprávnění </a:t>
            </a:r>
            <a:r>
              <a:rPr lang="cs-CZ" sz="2000"/>
              <a:t>k poskytování zdravotních služeb;</a:t>
            </a:r>
          </a:p>
          <a:p>
            <a:r>
              <a:rPr lang="cs-CZ" sz="2000"/>
              <a:t>vyhlašuje a organizuje výběrová řízení před uzavřením smlouvy se zdravotní pojišťovnou u ambulantní péče;</a:t>
            </a:r>
          </a:p>
          <a:p>
            <a:r>
              <a:rPr lang="cs-CZ" sz="2000"/>
              <a:t>vyřizuje </a:t>
            </a:r>
            <a:r>
              <a:rPr lang="cs-CZ" sz="2000" b="1"/>
              <a:t>stížnosti na poskytovatele zdravotních služeb</a:t>
            </a:r>
            <a:r>
              <a:rPr lang="cs-CZ" sz="2000"/>
              <a:t> v případě, kdy osoba, která podala poskytovateli stížnost, s jejím vyřízením poskytovatelem nesouhlasí (viz dále);</a:t>
            </a:r>
          </a:p>
          <a:p>
            <a:r>
              <a:rPr lang="cs-CZ" sz="2000" b="1"/>
              <a:t>přezkoumává zdravotní posudky </a:t>
            </a:r>
            <a:r>
              <a:rPr lang="cs-CZ" sz="2000"/>
              <a:t>vydávané poskytovateli zdravotních služeb na svém území;</a:t>
            </a:r>
          </a:p>
          <a:p>
            <a:r>
              <a:rPr lang="cs-CZ" sz="2000"/>
              <a:t>zajišťuje na požadavek ředitele krajského vojenského velitelství lékaře a ostatní zdravotnické pracovníky a materiální zabezpečení lékařských prohlídek do odvodních komisí (v případě vyhlášení stavu ohrožení státu nebo válečného stavu).</a:t>
            </a:r>
          </a:p>
        </p:txBody>
      </p:sp>
    </p:spTree>
    <p:extLst>
      <p:ext uri="{BB962C8B-B14F-4D97-AF65-F5344CB8AC3E}">
        <p14:creationId xmlns:p14="http://schemas.microsoft.com/office/powerpoint/2010/main" val="1251766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Kompetence krajů – přímé fakultativní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b="1" dirty="0"/>
              <a:t>výkon zřizovatelských a zakladatelských </a:t>
            </a:r>
            <a:r>
              <a:rPr lang="cs-CZ" sz="2200" dirty="0"/>
              <a:t>funkcí ve vztahu k právnickým osobám – k organizacím a společnostem v oblasti zdravotnictví (které poskytují zdravotní služby)</a:t>
            </a:r>
          </a:p>
          <a:p>
            <a:r>
              <a:rPr lang="cs-CZ" sz="2200" b="1" dirty="0"/>
              <a:t>poskytování dotací </a:t>
            </a:r>
            <a:r>
              <a:rPr lang="cs-CZ" sz="2200" dirty="0"/>
              <a:t>spolkům, humanitárním organizacím a jiným právnickým a fyzickým osobám působícím na území kraje v oblasti zdravotnictví</a:t>
            </a:r>
          </a:p>
          <a:p>
            <a:r>
              <a:rPr lang="cs-CZ" sz="2200" b="1" dirty="0"/>
              <a:t>stěžejní pro podporu zdraví </a:t>
            </a:r>
            <a:r>
              <a:rPr lang="cs-CZ" sz="2200" dirty="0"/>
              <a:t>(zlepšení zdravotního stavu obyvatelstva kraje) </a:t>
            </a:r>
            <a:r>
              <a:rPr lang="cs-CZ" sz="2200" b="1" dirty="0"/>
              <a:t>a rozvoje zdravotních služeb </a:t>
            </a:r>
            <a:r>
              <a:rPr lang="cs-CZ" sz="2200" dirty="0"/>
              <a:t>na území kraje.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51212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Kompetence krajů – veřejný zájem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vyjednávání o tvorbě sítě poskytovatelů zdravotních služeb na území kraje (přímá obligatorní kompetence daná zdravotním pojišťovnám)</a:t>
            </a:r>
          </a:p>
          <a:p>
            <a:r>
              <a:rPr lang="cs-CZ" sz="2200" dirty="0"/>
              <a:t>vyjednávací pozice kraje při spolupráci s pacientskými organizacemi při prosazování práv pacientů (garance časové a místní dostupnosti, zákaz diskriminace atp.)</a:t>
            </a:r>
          </a:p>
          <a:p>
            <a:r>
              <a:rPr lang="cs-CZ" sz="2200" dirty="0"/>
              <a:t>využití vyjednávací pozice kraje v evropských strukturách (např. čerpání evropských dotačních titulů pro rozvoj zdravotnické infrastruktury)</a:t>
            </a:r>
          </a:p>
        </p:txBody>
      </p:sp>
    </p:spTree>
    <p:extLst>
      <p:ext uri="{BB962C8B-B14F-4D97-AF65-F5344CB8AC3E}">
        <p14:creationId xmlns:p14="http://schemas.microsoft.com/office/powerpoint/2010/main" val="2289681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BAB094-6E68-4047-BD8D-D7E223640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3700" dirty="0"/>
              <a:t>Obce a města</a:t>
            </a:r>
            <a:br>
              <a:rPr lang="cs-CZ" sz="3700" dirty="0"/>
            </a:br>
            <a:endParaRPr lang="cs-CZ" sz="37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31F0D1C-0CA0-45EF-92D4-8A81C5B68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lvl="0" rtl="0"/>
            <a:r>
              <a:rPr lang="cs-CZ" sz="2200" b="0" dirty="0"/>
              <a:t>Zabezpečují všechny úkoly spojené s funkcí zřizovatele svých zdravotnických zařízení</a:t>
            </a:r>
            <a:endParaRPr lang="cs-CZ" sz="2200" dirty="0"/>
          </a:p>
          <a:p>
            <a:pPr lvl="0" rtl="0"/>
            <a:r>
              <a:rPr lang="cs-CZ" sz="2200" b="0" dirty="0"/>
              <a:t>Ve svých územních obvodech řídí v samostatné působnosti ochranu před alkoholismem a jinými toxikomaniemi</a:t>
            </a:r>
            <a:endParaRPr lang="cs-CZ" sz="2200" dirty="0"/>
          </a:p>
          <a:p>
            <a:pPr lvl="0" rtl="0"/>
            <a:r>
              <a:rPr lang="cs-CZ" sz="2200" b="0" dirty="0"/>
              <a:t>Uplatňování zdravotní politiky v rámci hospodaření obce</a:t>
            </a:r>
            <a:endParaRPr lang="cs-CZ" sz="22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D4C81B-6617-4043-9E65-4665F4DD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28</a:t>
            </a:fld>
            <a:endParaRPr lang="cs-CZ" altLang="cs-CZ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44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978619-5667-404F-8086-DF751788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Stavovské organizace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2D3C1-8862-49B3-AC68-9207EA927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Česká lékařská komora</a:t>
            </a:r>
          </a:p>
          <a:p>
            <a:r>
              <a:rPr lang="cs-CZ" sz="2200" b="0" i="0" dirty="0">
                <a:effectLst/>
                <a:latin typeface="Google Sans"/>
              </a:rPr>
              <a:t>Česká stomatologická komora</a:t>
            </a:r>
          </a:p>
          <a:p>
            <a:r>
              <a:rPr lang="cs-CZ" sz="2200" dirty="0">
                <a:latin typeface="Google Sans"/>
              </a:rPr>
              <a:t>Česká lékárenská komora</a:t>
            </a:r>
            <a:endParaRPr lang="cs-CZ" sz="2200" b="0" i="0" dirty="0">
              <a:effectLst/>
              <a:latin typeface="Google Sans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23877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B0A683-F91E-456F-BCFD-9BC82F3B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4000"/>
              <a:t>Systém ochrany zdraví vs. Systém zdravotní péče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B866F66-99B4-406B-8C61-0F892E2C71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339877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81002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4CC4E95F-56EF-4224-810C-827AA1F36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Další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významní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aktéři</a:t>
            </a:r>
            <a:r>
              <a:rPr lang="cs-CZ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(viz předchozí </a:t>
            </a:r>
            <a:r>
              <a:rPr lang="cs-CZ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slidy</a:t>
            </a:r>
            <a:r>
              <a:rPr lang="cs-CZ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  <a:endParaRPr lang="en-US" sz="5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86320A-8403-410A-BAAA-9BBDAA58C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Definujte zápatí – název prezentace nebo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D45622-A4DC-43EB-A578-686CF85F6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0DE708CC-0C3F-4567-9698-B54C0F35BD31}" type="slidenum">
              <a:rPr lang="en-US" altLang="cs-CZ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spcAft>
                  <a:spcPts val="600"/>
                </a:spcAft>
              </a:pPr>
              <a:t>30</a:t>
            </a:fld>
            <a:endParaRPr lang="en-US" altLang="cs-CZ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1" name="Zástupný obsah 8">
            <a:extLst>
              <a:ext uri="{FF2B5EF4-FFF2-40B4-BE49-F238E27FC236}">
                <a16:creationId xmlns:a16="http://schemas.microsoft.com/office/drawing/2014/main" id="{91B96AE8-A3A4-43EA-8E7A-48B28B8322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1813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177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52664-C367-4C3D-9086-390CBCB5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Systém ochrany a podpory zdraví (definice WHO)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C64ADDA-03AE-4386-A0F3-9918961F99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32" y="1972146"/>
            <a:ext cx="9168135" cy="4520729"/>
          </a:xfrm>
        </p:spPr>
      </p:pic>
    </p:spTree>
    <p:extLst>
      <p:ext uri="{BB962C8B-B14F-4D97-AF65-F5344CB8AC3E}">
        <p14:creationId xmlns:p14="http://schemas.microsoft.com/office/powerpoint/2010/main" val="303217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C6BEC6B-5C77-412D-B45A-5B0F46F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DB2177-D4D7-4EEC-87D0-095510592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4"/>
            <a:ext cx="10515600" cy="14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/>
              <a:t>Zdraví populace jako organizovaná snaha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EB7016-79FF-4F06-9BC2-9104AB390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47128"/>
            <a:ext cx="3990968" cy="42726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Nový společenský institut</a:t>
            </a:r>
          </a:p>
          <a:p>
            <a:r>
              <a:rPr lang="en-US" sz="2000"/>
              <a:t>Německo – konec 19 století</a:t>
            </a:r>
          </a:p>
          <a:p>
            <a:r>
              <a:rPr lang="en-US" sz="2000"/>
              <a:t>Jiné státy – první polovina 20. století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E61106BA-BE41-4E8D-9510-287ADC7536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372"/>
          <a:stretch/>
        </p:blipFill>
        <p:spPr>
          <a:xfrm>
            <a:off x="5191128" y="1847129"/>
            <a:ext cx="6162670" cy="427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5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402958C-E195-4F39-9446-353051DB3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systém jako nástroj k realizaci lidských práv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A265DFF-E58C-4B9A-8F9E-781F0C2F1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57" y="1644476"/>
            <a:ext cx="5806440" cy="2128089"/>
          </a:xfrm>
          <a:prstGeom prst="rect">
            <a:avLst/>
          </a:prstGeom>
        </p:spPr>
      </p:pic>
      <p:grpSp>
        <p:nvGrpSpPr>
          <p:cNvPr id="14" name="Skupina 13">
            <a:extLst>
              <a:ext uri="{FF2B5EF4-FFF2-40B4-BE49-F238E27FC236}">
                <a16:creationId xmlns:a16="http://schemas.microsoft.com/office/drawing/2014/main" id="{B6E71E5E-9A58-467D-BF09-B580EBF4EA2B}"/>
              </a:ext>
            </a:extLst>
          </p:cNvPr>
          <p:cNvGrpSpPr/>
          <p:nvPr/>
        </p:nvGrpSpPr>
        <p:grpSpPr>
          <a:xfrm>
            <a:off x="3741420" y="4392086"/>
            <a:ext cx="6794849" cy="1955901"/>
            <a:chOff x="3741420" y="4392086"/>
            <a:chExt cx="6794849" cy="1955901"/>
          </a:xfrm>
        </p:grpSpPr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AA57DA2B-3347-4F8B-B6C3-18C69CE01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1420" y="5649451"/>
              <a:ext cx="6794849" cy="698536"/>
            </a:xfrm>
            <a:prstGeom prst="rect">
              <a:avLst/>
            </a:prstGeom>
          </p:spPr>
        </p:pic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16AC3C21-26EE-422A-9035-A5F599087C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0898" y="5281132"/>
              <a:ext cx="3391074" cy="368319"/>
            </a:xfrm>
            <a:prstGeom prst="rect">
              <a:avLst/>
            </a:prstGeom>
          </p:spPr>
        </p:pic>
        <p:pic>
          <p:nvPicPr>
            <p:cNvPr id="13" name="Obrázek 12">
              <a:extLst>
                <a:ext uri="{FF2B5EF4-FFF2-40B4-BE49-F238E27FC236}">
                  <a16:creationId xmlns:a16="http://schemas.microsoft.com/office/drawing/2014/main" id="{8D4EFD92-313A-4A26-8F30-F396AD874C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0898" y="4392086"/>
              <a:ext cx="5105662" cy="8890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7663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21C7F6F-1A03-4FD6-9767-57CED947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zdravotnictví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255B79F3-9B61-4D4C-9ECB-96A9E1DA0A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271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DEAEA1-7FCA-4476-860F-BBE9D99B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Zdravotní péče (service delivery) </a:t>
            </a:r>
          </a:p>
        </p:txBody>
      </p:sp>
      <p:graphicFrame>
        <p:nvGraphicFramePr>
          <p:cNvPr id="14" name="Zástupný symbol pro obsah 5">
            <a:extLst>
              <a:ext uri="{FF2B5EF4-FFF2-40B4-BE49-F238E27FC236}">
                <a16:creationId xmlns:a16="http://schemas.microsoft.com/office/drawing/2014/main" id="{544FA9EB-7163-4511-9B4F-14CEA736452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3535865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1043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7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59FB68-6EB2-4E55-B827-6EFC805B4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cs-CZ" sz="4000"/>
              <a:t>1. K efektivní organizaci zdravotní péče je potřeba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C130E7A-3982-4010-AF23-1763814C3B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7583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585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F5F04DBBFBBB4CB25CD168A9BB118E" ma:contentTypeVersion="2" ma:contentTypeDescription="Vytvoří nový dokument" ma:contentTypeScope="" ma:versionID="1af4da90f3adddca779843ca5b55a313">
  <xsd:schema xmlns:xsd="http://www.w3.org/2001/XMLSchema" xmlns:xs="http://www.w3.org/2001/XMLSchema" xmlns:p="http://schemas.microsoft.com/office/2006/metadata/properties" xmlns:ns2="99cd793c-f4fb-482a-b9a0-c60adb87adea" targetNamespace="http://schemas.microsoft.com/office/2006/metadata/properties" ma:root="true" ma:fieldsID="84498529ed87b677d0ac82c7e4d397b2" ns2:_="">
    <xsd:import namespace="99cd793c-f4fb-482a-b9a0-c60adb87ad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793c-f4fb-482a-b9a0-c60adb87ad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3D7B00-9976-4F31-A863-9481856FE081}"/>
</file>

<file path=customXml/itemProps2.xml><?xml version="1.0" encoding="utf-8"?>
<ds:datastoreItem xmlns:ds="http://schemas.openxmlformats.org/officeDocument/2006/customXml" ds:itemID="{A1C0E9E6-F12B-4DAC-8AA8-D04B1C5831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2F8449C-4582-41A2-9B99-0F7708478D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980</Words>
  <Application>Microsoft Office PowerPoint</Application>
  <PresentationFormat>Širokoúhlá obrazovka</PresentationFormat>
  <Paragraphs>169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Google Sans</vt:lpstr>
      <vt:lpstr>Motiv Office</vt:lpstr>
      <vt:lpstr>Zdravotnictví a Systém ochrany a podpory zdraví</vt:lpstr>
      <vt:lpstr>Zdravotnictví a Systém ochrany a podpory zdraví</vt:lpstr>
      <vt:lpstr>Systém ochrany zdraví vs. Systém zdravotní péče</vt:lpstr>
      <vt:lpstr>Systém ochrany a podpory zdraví (definice WHO)</vt:lpstr>
      <vt:lpstr>Zdraví populace jako organizovaná snaha</vt:lpstr>
      <vt:lpstr>Zdravotní systém jako nástroj k realizaci lidských práv</vt:lpstr>
      <vt:lpstr>Veřejné zdravotnictví</vt:lpstr>
      <vt:lpstr>Zdravotní péče (service delivery) </vt:lpstr>
      <vt:lpstr>1. K efektivní organizaci zdravotní péče je potřeba</vt:lpstr>
      <vt:lpstr>2. Lidské zdroje ve zdravotnictví musí být</vt:lpstr>
      <vt:lpstr>3. Informace</vt:lpstr>
      <vt:lpstr>4. Zdravotnické prostředky, léky a technologie </vt:lpstr>
      <vt:lpstr>5. Financování  </vt:lpstr>
      <vt:lpstr>6. Vedení a řízení</vt:lpstr>
      <vt:lpstr>Organizace poskytování zdravotních služeb a řízení zdravotnictví</vt:lpstr>
      <vt:lpstr>Odpovědné instituce s celostátní působností </vt:lpstr>
      <vt:lpstr>Ministerstvo zdravotnictví - agendy</vt:lpstr>
      <vt:lpstr>Státní ústav pro kontrolu léčiv</vt:lpstr>
      <vt:lpstr>Zdravotní pojišťovny</vt:lpstr>
      <vt:lpstr>Pojišťovny Časová a místní dostupnost služeb</vt:lpstr>
      <vt:lpstr>Hygienické stanice a zdravotní ústavy</vt:lpstr>
      <vt:lpstr>Kraje a Obce</vt:lpstr>
      <vt:lpstr>Kompetence krajů</vt:lpstr>
      <vt:lpstr>Kompetence krajů – přímé obligatorní</vt:lpstr>
      <vt:lpstr>Kompetence krajů – přímé obligatorní</vt:lpstr>
      <vt:lpstr>Kompetence krajů – přímé fakultativní</vt:lpstr>
      <vt:lpstr>Kompetence krajů – veřejný zájem</vt:lpstr>
      <vt:lpstr>Obce a města </vt:lpstr>
      <vt:lpstr>Stavovské organizace</vt:lpstr>
      <vt:lpstr>Další významní aktéři (viz předchozí slidy)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Zdravotnictví a Systém ochrany a podpory zdraví</dc:title>
  <dc:creator>Michal Koščík</dc:creator>
  <cp:lastModifiedBy>Michal Koščík</cp:lastModifiedBy>
  <cp:revision>13</cp:revision>
  <dcterms:created xsi:type="dcterms:W3CDTF">2020-11-03T21:29:24Z</dcterms:created>
  <dcterms:modified xsi:type="dcterms:W3CDTF">2020-12-08T17:14:06Z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0x010100FBF5F04DBBFBBB4CB25CD168A9BB118E</vt:lpwstr>
  </property>
</Properties>
</file>