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4"/>
    <p:sldMasterId id="2147483689" r:id="rId5"/>
    <p:sldMasterId id="2147483855" r:id="rId6"/>
  </p:sldMasterIdLst>
  <p:notesMasterIdLst>
    <p:notesMasterId r:id="rId32"/>
  </p:notesMasterIdLst>
  <p:handoutMasterIdLst>
    <p:handoutMasterId r:id="rId33"/>
  </p:handoutMasterIdLst>
  <p:sldIdLst>
    <p:sldId id="256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02" r:id="rId18"/>
    <p:sldId id="285" r:id="rId19"/>
    <p:sldId id="286" r:id="rId20"/>
    <p:sldId id="319" r:id="rId21"/>
    <p:sldId id="320" r:id="rId22"/>
    <p:sldId id="321" r:id="rId23"/>
    <p:sldId id="325" r:id="rId24"/>
    <p:sldId id="326" r:id="rId25"/>
    <p:sldId id="330" r:id="rId26"/>
    <p:sldId id="331" r:id="rId27"/>
    <p:sldId id="332" r:id="rId28"/>
    <p:sldId id="333" r:id="rId29"/>
    <p:sldId id="334" r:id="rId30"/>
    <p:sldId id="336" r:id="rId3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ít Weinberger" initials="V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DC"/>
    <a:srgbClr val="333333"/>
    <a:srgbClr val="660033"/>
    <a:srgbClr val="000066"/>
    <a:srgbClr val="993300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274631-9ED3-DC0C-AE0A-7E15F3E15A97}" v="69" dt="2021-11-03T10:14:23.814"/>
    <p1510:client id="{6F078FE9-EC2B-47DF-AAC1-3BC1C68CDCD3}" v="2" dt="2020-02-23T14:46:42.228"/>
    <p1510:client id="{86F578BC-B597-BF0F-F71B-108B6B3E9FBA}" v="31" dt="2021-11-03T09:56:39.4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 Středně sytá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Styl Tmavá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Střední sty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8603FDC-E32A-4AB5-989C-0864C3EAD2B8}" styleName="Styl s motivem 2 – zvýraznění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735" autoAdjust="0"/>
    <p:restoredTop sz="94249" autoAdjust="0"/>
  </p:normalViewPr>
  <p:slideViewPr>
    <p:cSldViewPr snapToGrid="0">
      <p:cViewPr varScale="1">
        <p:scale>
          <a:sx n="109" d="100"/>
          <a:sy n="109" d="100"/>
        </p:scale>
        <p:origin x="630" y="9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-35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microsoft.com/office/2016/11/relationships/changesInfo" Target="changesInfos/changesInfo1.xml"/><Relationship Id="rId21" Type="http://schemas.openxmlformats.org/officeDocument/2006/relationships/slide" Target="slides/slide15.xml"/><Relationship Id="rId34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ha Igor" userId="S::50416@fnbrno.cz::3e80c4be-180e-4e40-ba26-410c5125e6c1" providerId="AD" clId="Web-{38274631-9ED3-DC0C-AE0A-7E15F3E15A97}"/>
    <pc:docChg chg="addSld delSld modSld addMainMaster">
      <pc:chgData name="Crha Igor" userId="S::50416@fnbrno.cz::3e80c4be-180e-4e40-ba26-410c5125e6c1" providerId="AD" clId="Web-{38274631-9ED3-DC0C-AE0A-7E15F3E15A97}" dt="2021-11-03T10:14:20.001" v="61" actId="20577"/>
      <pc:docMkLst>
        <pc:docMk/>
      </pc:docMkLst>
      <pc:sldChg chg="del">
        <pc:chgData name="Crha Igor" userId="S::50416@fnbrno.cz::3e80c4be-180e-4e40-ba26-410c5125e6c1" providerId="AD" clId="Web-{38274631-9ED3-DC0C-AE0A-7E15F3E15A97}" dt="2021-11-03T10:07:50.651" v="22"/>
        <pc:sldMkLst>
          <pc:docMk/>
          <pc:sldMk cId="2340883789" sldId="288"/>
        </pc:sldMkLst>
      </pc:sldChg>
      <pc:sldChg chg="del">
        <pc:chgData name="Crha Igor" userId="S::50416@fnbrno.cz::3e80c4be-180e-4e40-ba26-410c5125e6c1" providerId="AD" clId="Web-{38274631-9ED3-DC0C-AE0A-7E15F3E15A97}" dt="2021-11-03T10:07:53.495" v="24"/>
        <pc:sldMkLst>
          <pc:docMk/>
          <pc:sldMk cId="2225353523" sldId="289"/>
        </pc:sldMkLst>
      </pc:sldChg>
      <pc:sldChg chg="del">
        <pc:chgData name="Crha Igor" userId="S::50416@fnbrno.cz::3e80c4be-180e-4e40-ba26-410c5125e6c1" providerId="AD" clId="Web-{38274631-9ED3-DC0C-AE0A-7E15F3E15A97}" dt="2021-11-03T10:06:16.369" v="14"/>
        <pc:sldMkLst>
          <pc:docMk/>
          <pc:sldMk cId="1771610185" sldId="301"/>
        </pc:sldMkLst>
      </pc:sldChg>
      <pc:sldChg chg="del">
        <pc:chgData name="Crha Igor" userId="S::50416@fnbrno.cz::3e80c4be-180e-4e40-ba26-410c5125e6c1" providerId="AD" clId="Web-{38274631-9ED3-DC0C-AE0A-7E15F3E15A97}" dt="2021-11-03T10:07:07.729" v="15"/>
        <pc:sldMkLst>
          <pc:docMk/>
          <pc:sldMk cId="2803215352" sldId="303"/>
        </pc:sldMkLst>
      </pc:sldChg>
      <pc:sldChg chg="del">
        <pc:chgData name="Crha Igor" userId="S::50416@fnbrno.cz::3e80c4be-180e-4e40-ba26-410c5125e6c1" providerId="AD" clId="Web-{38274631-9ED3-DC0C-AE0A-7E15F3E15A97}" dt="2021-11-03T10:07:09.588" v="16"/>
        <pc:sldMkLst>
          <pc:docMk/>
          <pc:sldMk cId="4068749332" sldId="304"/>
        </pc:sldMkLst>
      </pc:sldChg>
      <pc:sldChg chg="del">
        <pc:chgData name="Crha Igor" userId="S::50416@fnbrno.cz::3e80c4be-180e-4e40-ba26-410c5125e6c1" providerId="AD" clId="Web-{38274631-9ED3-DC0C-AE0A-7E15F3E15A97}" dt="2021-11-03T10:07:12.385" v="17"/>
        <pc:sldMkLst>
          <pc:docMk/>
          <pc:sldMk cId="3671229630" sldId="305"/>
        </pc:sldMkLst>
      </pc:sldChg>
      <pc:sldChg chg="del">
        <pc:chgData name="Crha Igor" userId="S::50416@fnbrno.cz::3e80c4be-180e-4e40-ba26-410c5125e6c1" providerId="AD" clId="Web-{38274631-9ED3-DC0C-AE0A-7E15F3E15A97}" dt="2021-11-03T10:07:22.588" v="18"/>
        <pc:sldMkLst>
          <pc:docMk/>
          <pc:sldMk cId="1778125420" sldId="306"/>
        </pc:sldMkLst>
      </pc:sldChg>
      <pc:sldChg chg="del">
        <pc:chgData name="Crha Igor" userId="S::50416@fnbrno.cz::3e80c4be-180e-4e40-ba26-410c5125e6c1" providerId="AD" clId="Web-{38274631-9ED3-DC0C-AE0A-7E15F3E15A97}" dt="2021-11-03T10:07:33.214" v="19"/>
        <pc:sldMkLst>
          <pc:docMk/>
          <pc:sldMk cId="1557274986" sldId="307"/>
        </pc:sldMkLst>
      </pc:sldChg>
      <pc:sldChg chg="del">
        <pc:chgData name="Crha Igor" userId="S::50416@fnbrno.cz::3e80c4be-180e-4e40-ba26-410c5125e6c1" providerId="AD" clId="Web-{38274631-9ED3-DC0C-AE0A-7E15F3E15A97}" dt="2021-11-03T10:07:40.807" v="20"/>
        <pc:sldMkLst>
          <pc:docMk/>
          <pc:sldMk cId="2645737980" sldId="308"/>
        </pc:sldMkLst>
      </pc:sldChg>
      <pc:sldChg chg="del">
        <pc:chgData name="Crha Igor" userId="S::50416@fnbrno.cz::3e80c4be-180e-4e40-ba26-410c5125e6c1" providerId="AD" clId="Web-{38274631-9ED3-DC0C-AE0A-7E15F3E15A97}" dt="2021-11-03T10:07:49.120" v="21"/>
        <pc:sldMkLst>
          <pc:docMk/>
          <pc:sldMk cId="3299259649" sldId="309"/>
        </pc:sldMkLst>
      </pc:sldChg>
      <pc:sldChg chg="del">
        <pc:chgData name="Crha Igor" userId="S::50416@fnbrno.cz::3e80c4be-180e-4e40-ba26-410c5125e6c1" providerId="AD" clId="Web-{38274631-9ED3-DC0C-AE0A-7E15F3E15A97}" dt="2021-11-03T10:07:52.558" v="23"/>
        <pc:sldMkLst>
          <pc:docMk/>
          <pc:sldMk cId="3764957941" sldId="310"/>
        </pc:sldMkLst>
      </pc:sldChg>
      <pc:sldChg chg="modSp">
        <pc:chgData name="Crha Igor" userId="S::50416@fnbrno.cz::3e80c4be-180e-4e40-ba26-410c5125e6c1" providerId="AD" clId="Web-{38274631-9ED3-DC0C-AE0A-7E15F3E15A97}" dt="2021-11-03T10:11:31.624" v="44" actId="1076"/>
        <pc:sldMkLst>
          <pc:docMk/>
          <pc:sldMk cId="2364521061" sldId="319"/>
        </pc:sldMkLst>
        <pc:spChg chg="mod">
          <ac:chgData name="Crha Igor" userId="S::50416@fnbrno.cz::3e80c4be-180e-4e40-ba26-410c5125e6c1" providerId="AD" clId="Web-{38274631-9ED3-DC0C-AE0A-7E15F3E15A97}" dt="2021-11-03T10:11:31.624" v="44" actId="1076"/>
          <ac:spMkLst>
            <pc:docMk/>
            <pc:sldMk cId="2364521061" sldId="319"/>
            <ac:spMk id="9" creationId="{BFF6D323-A238-44BA-B507-A05A5F0F3413}"/>
          </ac:spMkLst>
        </pc:spChg>
        <pc:spChg chg="mod">
          <ac:chgData name="Crha Igor" userId="S::50416@fnbrno.cz::3e80c4be-180e-4e40-ba26-410c5125e6c1" providerId="AD" clId="Web-{38274631-9ED3-DC0C-AE0A-7E15F3E15A97}" dt="2021-11-03T10:11:22.077" v="42" actId="1076"/>
          <ac:spMkLst>
            <pc:docMk/>
            <pc:sldMk cId="2364521061" sldId="319"/>
            <ac:spMk id="10" creationId="{484B1FFB-F6C0-406E-B26C-4F420A74BDC9}"/>
          </ac:spMkLst>
        </pc:spChg>
      </pc:sldChg>
      <pc:sldChg chg="modSp">
        <pc:chgData name="Crha Igor" userId="S::50416@fnbrno.cz::3e80c4be-180e-4e40-ba26-410c5125e6c1" providerId="AD" clId="Web-{38274631-9ED3-DC0C-AE0A-7E15F3E15A97}" dt="2021-11-03T10:12:45.812" v="52" actId="20577"/>
        <pc:sldMkLst>
          <pc:docMk/>
          <pc:sldMk cId="446434293" sldId="320"/>
        </pc:sldMkLst>
        <pc:spChg chg="mod">
          <ac:chgData name="Crha Igor" userId="S::50416@fnbrno.cz::3e80c4be-180e-4e40-ba26-410c5125e6c1" providerId="AD" clId="Web-{38274631-9ED3-DC0C-AE0A-7E15F3E15A97}" dt="2021-11-03T10:12:45.812" v="52" actId="20577"/>
          <ac:spMkLst>
            <pc:docMk/>
            <pc:sldMk cId="446434293" sldId="320"/>
            <ac:spMk id="10" creationId="{484B1FFB-F6C0-406E-B26C-4F420A74BDC9}"/>
          </ac:spMkLst>
        </pc:spChg>
      </pc:sldChg>
      <pc:sldChg chg="del">
        <pc:chgData name="Crha Igor" userId="S::50416@fnbrno.cz::3e80c4be-180e-4e40-ba26-410c5125e6c1" providerId="AD" clId="Web-{38274631-9ED3-DC0C-AE0A-7E15F3E15A97}" dt="2021-11-03T10:08:28.714" v="25"/>
        <pc:sldMkLst>
          <pc:docMk/>
          <pc:sldMk cId="2617006356" sldId="322"/>
        </pc:sldMkLst>
      </pc:sldChg>
      <pc:sldChg chg="del">
        <pc:chgData name="Crha Igor" userId="S::50416@fnbrno.cz::3e80c4be-180e-4e40-ba26-410c5125e6c1" providerId="AD" clId="Web-{38274631-9ED3-DC0C-AE0A-7E15F3E15A97}" dt="2021-11-03T10:08:31.011" v="26"/>
        <pc:sldMkLst>
          <pc:docMk/>
          <pc:sldMk cId="4079099282" sldId="323"/>
        </pc:sldMkLst>
      </pc:sldChg>
      <pc:sldChg chg="del">
        <pc:chgData name="Crha Igor" userId="S::50416@fnbrno.cz::3e80c4be-180e-4e40-ba26-410c5125e6c1" providerId="AD" clId="Web-{38274631-9ED3-DC0C-AE0A-7E15F3E15A97}" dt="2021-11-03T10:08:41.543" v="27"/>
        <pc:sldMkLst>
          <pc:docMk/>
          <pc:sldMk cId="1552040122" sldId="324"/>
        </pc:sldMkLst>
      </pc:sldChg>
      <pc:sldChg chg="del">
        <pc:chgData name="Crha Igor" userId="S::50416@fnbrno.cz::3e80c4be-180e-4e40-ba26-410c5125e6c1" providerId="AD" clId="Web-{38274631-9ED3-DC0C-AE0A-7E15F3E15A97}" dt="2021-11-03T10:09:09.481" v="28"/>
        <pc:sldMkLst>
          <pc:docMk/>
          <pc:sldMk cId="3624722244" sldId="327"/>
        </pc:sldMkLst>
      </pc:sldChg>
      <pc:sldChg chg="del">
        <pc:chgData name="Crha Igor" userId="S::50416@fnbrno.cz::3e80c4be-180e-4e40-ba26-410c5125e6c1" providerId="AD" clId="Web-{38274631-9ED3-DC0C-AE0A-7E15F3E15A97}" dt="2021-11-03T10:09:12.043" v="29"/>
        <pc:sldMkLst>
          <pc:docMk/>
          <pc:sldMk cId="453268401" sldId="328"/>
        </pc:sldMkLst>
      </pc:sldChg>
      <pc:sldChg chg="del">
        <pc:chgData name="Crha Igor" userId="S::50416@fnbrno.cz::3e80c4be-180e-4e40-ba26-410c5125e6c1" providerId="AD" clId="Web-{38274631-9ED3-DC0C-AE0A-7E15F3E15A97}" dt="2021-11-03T10:09:31.372" v="30"/>
        <pc:sldMkLst>
          <pc:docMk/>
          <pc:sldMk cId="734571196" sldId="329"/>
        </pc:sldMkLst>
      </pc:sldChg>
      <pc:sldChg chg="modSp">
        <pc:chgData name="Crha Igor" userId="S::50416@fnbrno.cz::3e80c4be-180e-4e40-ba26-410c5125e6c1" providerId="AD" clId="Web-{38274631-9ED3-DC0C-AE0A-7E15F3E15A97}" dt="2021-11-03T10:14:20.001" v="61" actId="20577"/>
        <pc:sldMkLst>
          <pc:docMk/>
          <pc:sldMk cId="592855335" sldId="330"/>
        </pc:sldMkLst>
        <pc:spChg chg="mod">
          <ac:chgData name="Crha Igor" userId="S::50416@fnbrno.cz::3e80c4be-180e-4e40-ba26-410c5125e6c1" providerId="AD" clId="Web-{38274631-9ED3-DC0C-AE0A-7E15F3E15A97}" dt="2021-11-03T10:14:20.001" v="61" actId="20577"/>
          <ac:spMkLst>
            <pc:docMk/>
            <pc:sldMk cId="592855335" sldId="330"/>
            <ac:spMk id="10" creationId="{484B1FFB-F6C0-406E-B26C-4F420A74BDC9}"/>
          </ac:spMkLst>
        </pc:spChg>
      </pc:sldChg>
      <pc:sldChg chg="add del">
        <pc:chgData name="Crha Igor" userId="S::50416@fnbrno.cz::3e80c4be-180e-4e40-ba26-410c5125e6c1" providerId="AD" clId="Web-{38274631-9ED3-DC0C-AE0A-7E15F3E15A97}" dt="2021-11-03T10:00:29.347" v="3"/>
        <pc:sldMkLst>
          <pc:docMk/>
          <pc:sldMk cId="451774414" sldId="337"/>
        </pc:sldMkLst>
      </pc:sldChg>
      <pc:sldChg chg="add">
        <pc:chgData name="Crha Igor" userId="S::50416@fnbrno.cz::3e80c4be-180e-4e40-ba26-410c5125e6c1" providerId="AD" clId="Web-{38274631-9ED3-DC0C-AE0A-7E15F3E15A97}" dt="2021-11-03T10:00:21.410" v="1"/>
        <pc:sldMkLst>
          <pc:docMk/>
          <pc:sldMk cId="482907851" sldId="338"/>
        </pc:sldMkLst>
      </pc:sldChg>
      <pc:sldChg chg="add">
        <pc:chgData name="Crha Igor" userId="S::50416@fnbrno.cz::3e80c4be-180e-4e40-ba26-410c5125e6c1" providerId="AD" clId="Web-{38274631-9ED3-DC0C-AE0A-7E15F3E15A97}" dt="2021-11-03T10:01:11.379" v="5"/>
        <pc:sldMkLst>
          <pc:docMk/>
          <pc:sldMk cId="444613034" sldId="339"/>
        </pc:sldMkLst>
      </pc:sldChg>
      <pc:sldChg chg="add del">
        <pc:chgData name="Crha Igor" userId="S::50416@fnbrno.cz::3e80c4be-180e-4e40-ba26-410c5125e6c1" providerId="AD" clId="Web-{38274631-9ED3-DC0C-AE0A-7E15F3E15A97}" dt="2021-11-03T10:00:34.597" v="4"/>
        <pc:sldMkLst>
          <pc:docMk/>
          <pc:sldMk cId="3112999513" sldId="339"/>
        </pc:sldMkLst>
      </pc:sldChg>
      <pc:sldChg chg="add">
        <pc:chgData name="Crha Igor" userId="S::50416@fnbrno.cz::3e80c4be-180e-4e40-ba26-410c5125e6c1" providerId="AD" clId="Web-{38274631-9ED3-DC0C-AE0A-7E15F3E15A97}" dt="2021-11-03T10:01:31.051" v="6"/>
        <pc:sldMkLst>
          <pc:docMk/>
          <pc:sldMk cId="1899120345" sldId="340"/>
        </pc:sldMkLst>
      </pc:sldChg>
      <pc:sldChg chg="add">
        <pc:chgData name="Crha Igor" userId="S::50416@fnbrno.cz::3e80c4be-180e-4e40-ba26-410c5125e6c1" providerId="AD" clId="Web-{38274631-9ED3-DC0C-AE0A-7E15F3E15A97}" dt="2021-11-03T10:02:05.927" v="7"/>
        <pc:sldMkLst>
          <pc:docMk/>
          <pc:sldMk cId="4015468112" sldId="341"/>
        </pc:sldMkLst>
      </pc:sldChg>
      <pc:sldChg chg="add">
        <pc:chgData name="Crha Igor" userId="S::50416@fnbrno.cz::3e80c4be-180e-4e40-ba26-410c5125e6c1" providerId="AD" clId="Web-{38274631-9ED3-DC0C-AE0A-7E15F3E15A97}" dt="2021-11-03T10:02:38.490" v="8"/>
        <pc:sldMkLst>
          <pc:docMk/>
          <pc:sldMk cId="2203712276" sldId="342"/>
        </pc:sldMkLst>
      </pc:sldChg>
      <pc:sldChg chg="add">
        <pc:chgData name="Crha Igor" userId="S::50416@fnbrno.cz::3e80c4be-180e-4e40-ba26-410c5125e6c1" providerId="AD" clId="Web-{38274631-9ED3-DC0C-AE0A-7E15F3E15A97}" dt="2021-11-03T10:03:33.022" v="9"/>
        <pc:sldMkLst>
          <pc:docMk/>
          <pc:sldMk cId="3189238070" sldId="343"/>
        </pc:sldMkLst>
      </pc:sldChg>
      <pc:sldChg chg="add">
        <pc:chgData name="Crha Igor" userId="S::50416@fnbrno.cz::3e80c4be-180e-4e40-ba26-410c5125e6c1" providerId="AD" clId="Web-{38274631-9ED3-DC0C-AE0A-7E15F3E15A97}" dt="2021-11-03T10:04:12.179" v="10"/>
        <pc:sldMkLst>
          <pc:docMk/>
          <pc:sldMk cId="3119053224" sldId="344"/>
        </pc:sldMkLst>
      </pc:sldChg>
      <pc:sldChg chg="add">
        <pc:chgData name="Crha Igor" userId="S::50416@fnbrno.cz::3e80c4be-180e-4e40-ba26-410c5125e6c1" providerId="AD" clId="Web-{38274631-9ED3-DC0C-AE0A-7E15F3E15A97}" dt="2021-11-03T10:04:50.852" v="11"/>
        <pc:sldMkLst>
          <pc:docMk/>
          <pc:sldMk cId="1741756682" sldId="345"/>
        </pc:sldMkLst>
      </pc:sldChg>
      <pc:sldChg chg="add">
        <pc:chgData name="Crha Igor" userId="S::50416@fnbrno.cz::3e80c4be-180e-4e40-ba26-410c5125e6c1" providerId="AD" clId="Web-{38274631-9ED3-DC0C-AE0A-7E15F3E15A97}" dt="2021-11-03T10:05:20.836" v="12"/>
        <pc:sldMkLst>
          <pc:docMk/>
          <pc:sldMk cId="3912524210" sldId="346"/>
        </pc:sldMkLst>
      </pc:sldChg>
      <pc:sldChg chg="add">
        <pc:chgData name="Crha Igor" userId="S::50416@fnbrno.cz::3e80c4be-180e-4e40-ba26-410c5125e6c1" providerId="AD" clId="Web-{38274631-9ED3-DC0C-AE0A-7E15F3E15A97}" dt="2021-11-03T10:05:44.681" v="13"/>
        <pc:sldMkLst>
          <pc:docMk/>
          <pc:sldMk cId="3665539126" sldId="347"/>
        </pc:sldMkLst>
      </pc:sldChg>
      <pc:sldMasterChg chg="add addSldLayout">
        <pc:chgData name="Crha Igor" userId="S::50416@fnbrno.cz::3e80c4be-180e-4e40-ba26-410c5125e6c1" providerId="AD" clId="Web-{38274631-9ED3-DC0C-AE0A-7E15F3E15A97}" dt="2021-11-03T10:00:11.738" v="0"/>
        <pc:sldMasterMkLst>
          <pc:docMk/>
          <pc:sldMasterMk cId="0" sldId="2147483689"/>
        </pc:sldMasterMkLst>
        <pc:sldLayoutChg chg="add">
          <pc:chgData name="Crha Igor" userId="S::50416@fnbrno.cz::3e80c4be-180e-4e40-ba26-410c5125e6c1" providerId="AD" clId="Web-{38274631-9ED3-DC0C-AE0A-7E15F3E15A97}" dt="2021-11-03T10:00:11.738" v="0"/>
          <pc:sldLayoutMkLst>
            <pc:docMk/>
            <pc:sldMasterMk cId="0" sldId="2147483689"/>
            <pc:sldLayoutMk cId="537676516" sldId="2147483901"/>
          </pc:sldLayoutMkLst>
        </pc:sldLayoutChg>
        <pc:sldLayoutChg chg="add">
          <pc:chgData name="Crha Igor" userId="S::50416@fnbrno.cz::3e80c4be-180e-4e40-ba26-410c5125e6c1" providerId="AD" clId="Web-{38274631-9ED3-DC0C-AE0A-7E15F3E15A97}" dt="2021-11-03T10:00:11.738" v="0"/>
          <pc:sldLayoutMkLst>
            <pc:docMk/>
            <pc:sldMasterMk cId="0" sldId="2147483689"/>
            <pc:sldLayoutMk cId="4124287253" sldId="2147483902"/>
          </pc:sldLayoutMkLst>
        </pc:sldLayoutChg>
        <pc:sldLayoutChg chg="add">
          <pc:chgData name="Crha Igor" userId="S::50416@fnbrno.cz::3e80c4be-180e-4e40-ba26-410c5125e6c1" providerId="AD" clId="Web-{38274631-9ED3-DC0C-AE0A-7E15F3E15A97}" dt="2021-11-03T10:00:11.738" v="0"/>
          <pc:sldLayoutMkLst>
            <pc:docMk/>
            <pc:sldMasterMk cId="0" sldId="2147483689"/>
            <pc:sldLayoutMk cId="2369534718" sldId="2147483903"/>
          </pc:sldLayoutMkLst>
        </pc:sldLayoutChg>
        <pc:sldLayoutChg chg="add">
          <pc:chgData name="Crha Igor" userId="S::50416@fnbrno.cz::3e80c4be-180e-4e40-ba26-410c5125e6c1" providerId="AD" clId="Web-{38274631-9ED3-DC0C-AE0A-7E15F3E15A97}" dt="2021-11-03T10:00:11.738" v="0"/>
          <pc:sldLayoutMkLst>
            <pc:docMk/>
            <pc:sldMasterMk cId="0" sldId="2147483689"/>
            <pc:sldLayoutMk cId="902323960" sldId="2147483904"/>
          </pc:sldLayoutMkLst>
        </pc:sldLayoutChg>
        <pc:sldLayoutChg chg="add">
          <pc:chgData name="Crha Igor" userId="S::50416@fnbrno.cz::3e80c4be-180e-4e40-ba26-410c5125e6c1" providerId="AD" clId="Web-{38274631-9ED3-DC0C-AE0A-7E15F3E15A97}" dt="2021-11-03T10:00:11.738" v="0"/>
          <pc:sldLayoutMkLst>
            <pc:docMk/>
            <pc:sldMasterMk cId="0" sldId="2147483689"/>
            <pc:sldLayoutMk cId="2010188235" sldId="2147483905"/>
          </pc:sldLayoutMkLst>
        </pc:sldLayoutChg>
        <pc:sldLayoutChg chg="add">
          <pc:chgData name="Crha Igor" userId="S::50416@fnbrno.cz::3e80c4be-180e-4e40-ba26-410c5125e6c1" providerId="AD" clId="Web-{38274631-9ED3-DC0C-AE0A-7E15F3E15A97}" dt="2021-11-03T10:00:11.738" v="0"/>
          <pc:sldLayoutMkLst>
            <pc:docMk/>
            <pc:sldMasterMk cId="0" sldId="2147483689"/>
            <pc:sldLayoutMk cId="3078645087" sldId="2147483906"/>
          </pc:sldLayoutMkLst>
        </pc:sldLayoutChg>
        <pc:sldLayoutChg chg="add">
          <pc:chgData name="Crha Igor" userId="S::50416@fnbrno.cz::3e80c4be-180e-4e40-ba26-410c5125e6c1" providerId="AD" clId="Web-{38274631-9ED3-DC0C-AE0A-7E15F3E15A97}" dt="2021-11-03T10:00:11.738" v="0"/>
          <pc:sldLayoutMkLst>
            <pc:docMk/>
            <pc:sldMasterMk cId="0" sldId="2147483689"/>
            <pc:sldLayoutMk cId="3881416531" sldId="2147483907"/>
          </pc:sldLayoutMkLst>
        </pc:sldLayoutChg>
        <pc:sldLayoutChg chg="add">
          <pc:chgData name="Crha Igor" userId="S::50416@fnbrno.cz::3e80c4be-180e-4e40-ba26-410c5125e6c1" providerId="AD" clId="Web-{38274631-9ED3-DC0C-AE0A-7E15F3E15A97}" dt="2021-11-03T10:00:11.738" v="0"/>
          <pc:sldLayoutMkLst>
            <pc:docMk/>
            <pc:sldMasterMk cId="0" sldId="2147483689"/>
            <pc:sldLayoutMk cId="2686977635" sldId="2147483908"/>
          </pc:sldLayoutMkLst>
        </pc:sldLayoutChg>
        <pc:sldLayoutChg chg="add">
          <pc:chgData name="Crha Igor" userId="S::50416@fnbrno.cz::3e80c4be-180e-4e40-ba26-410c5125e6c1" providerId="AD" clId="Web-{38274631-9ED3-DC0C-AE0A-7E15F3E15A97}" dt="2021-11-03T10:00:11.738" v="0"/>
          <pc:sldLayoutMkLst>
            <pc:docMk/>
            <pc:sldMasterMk cId="0" sldId="2147483689"/>
            <pc:sldLayoutMk cId="711335169" sldId="2147483909"/>
          </pc:sldLayoutMkLst>
        </pc:sldLayoutChg>
        <pc:sldLayoutChg chg="add">
          <pc:chgData name="Crha Igor" userId="S::50416@fnbrno.cz::3e80c4be-180e-4e40-ba26-410c5125e6c1" providerId="AD" clId="Web-{38274631-9ED3-DC0C-AE0A-7E15F3E15A97}" dt="2021-11-03T10:00:11.738" v="0"/>
          <pc:sldLayoutMkLst>
            <pc:docMk/>
            <pc:sldMasterMk cId="0" sldId="2147483689"/>
            <pc:sldLayoutMk cId="1562888394" sldId="2147483910"/>
          </pc:sldLayoutMkLst>
        </pc:sldLayoutChg>
        <pc:sldLayoutChg chg="add">
          <pc:chgData name="Crha Igor" userId="S::50416@fnbrno.cz::3e80c4be-180e-4e40-ba26-410c5125e6c1" providerId="AD" clId="Web-{38274631-9ED3-DC0C-AE0A-7E15F3E15A97}" dt="2021-11-03T10:00:11.738" v="0"/>
          <pc:sldLayoutMkLst>
            <pc:docMk/>
            <pc:sldMasterMk cId="0" sldId="2147483689"/>
            <pc:sldLayoutMk cId="4281505057" sldId="2147483911"/>
          </pc:sldLayoutMkLst>
        </pc:sldLayoutChg>
        <pc:sldLayoutChg chg="add">
          <pc:chgData name="Crha Igor" userId="S::50416@fnbrno.cz::3e80c4be-180e-4e40-ba26-410c5125e6c1" providerId="AD" clId="Web-{38274631-9ED3-DC0C-AE0A-7E15F3E15A97}" dt="2021-11-03T10:00:11.738" v="0"/>
          <pc:sldLayoutMkLst>
            <pc:docMk/>
            <pc:sldMasterMk cId="0" sldId="2147483689"/>
            <pc:sldLayoutMk cId="2744204227" sldId="2147483912"/>
          </pc:sldLayoutMkLst>
        </pc:sldLayoutChg>
        <pc:sldLayoutChg chg="add">
          <pc:chgData name="Crha Igor" userId="S::50416@fnbrno.cz::3e80c4be-180e-4e40-ba26-410c5125e6c1" providerId="AD" clId="Web-{38274631-9ED3-DC0C-AE0A-7E15F3E15A97}" dt="2021-11-03T10:00:11.738" v="0"/>
          <pc:sldLayoutMkLst>
            <pc:docMk/>
            <pc:sldMasterMk cId="0" sldId="2147483689"/>
            <pc:sldLayoutMk cId="3777614633" sldId="2147483913"/>
          </pc:sldLayoutMkLst>
        </pc:sldLayoutChg>
      </pc:sldMasterChg>
      <pc:sldMasterChg chg="add addSldLayout">
        <pc:chgData name="Crha Igor" userId="S::50416@fnbrno.cz::3e80c4be-180e-4e40-ba26-410c5125e6c1" providerId="AD" clId="Web-{38274631-9ED3-DC0C-AE0A-7E15F3E15A97}" dt="2021-11-03T10:05:44.681" v="13"/>
        <pc:sldMasterMkLst>
          <pc:docMk/>
          <pc:sldMasterMk cId="0" sldId="2147483855"/>
        </pc:sldMasterMkLst>
        <pc:sldLayoutChg chg="add">
          <pc:chgData name="Crha Igor" userId="S::50416@fnbrno.cz::3e80c4be-180e-4e40-ba26-410c5125e6c1" providerId="AD" clId="Web-{38274631-9ED3-DC0C-AE0A-7E15F3E15A97}" dt="2021-11-03T10:05:44.681" v="13"/>
          <pc:sldLayoutMkLst>
            <pc:docMk/>
            <pc:sldMasterMk cId="0" sldId="2147483855"/>
            <pc:sldLayoutMk cId="2231794703" sldId="2147483926"/>
          </pc:sldLayoutMkLst>
        </pc:sldLayoutChg>
        <pc:sldLayoutChg chg="add">
          <pc:chgData name="Crha Igor" userId="S::50416@fnbrno.cz::3e80c4be-180e-4e40-ba26-410c5125e6c1" providerId="AD" clId="Web-{38274631-9ED3-DC0C-AE0A-7E15F3E15A97}" dt="2021-11-03T10:05:44.681" v="13"/>
          <pc:sldLayoutMkLst>
            <pc:docMk/>
            <pc:sldMasterMk cId="0" sldId="2147483855"/>
            <pc:sldLayoutMk cId="1515470456" sldId="2147483927"/>
          </pc:sldLayoutMkLst>
        </pc:sldLayoutChg>
        <pc:sldLayoutChg chg="add">
          <pc:chgData name="Crha Igor" userId="S::50416@fnbrno.cz::3e80c4be-180e-4e40-ba26-410c5125e6c1" providerId="AD" clId="Web-{38274631-9ED3-DC0C-AE0A-7E15F3E15A97}" dt="2021-11-03T10:05:44.681" v="13"/>
          <pc:sldLayoutMkLst>
            <pc:docMk/>
            <pc:sldMasterMk cId="0" sldId="2147483855"/>
            <pc:sldLayoutMk cId="1767515979" sldId="2147483928"/>
          </pc:sldLayoutMkLst>
        </pc:sldLayoutChg>
        <pc:sldLayoutChg chg="add">
          <pc:chgData name="Crha Igor" userId="S::50416@fnbrno.cz::3e80c4be-180e-4e40-ba26-410c5125e6c1" providerId="AD" clId="Web-{38274631-9ED3-DC0C-AE0A-7E15F3E15A97}" dt="2021-11-03T10:05:44.681" v="13"/>
          <pc:sldLayoutMkLst>
            <pc:docMk/>
            <pc:sldMasterMk cId="0" sldId="2147483855"/>
            <pc:sldLayoutMk cId="2532576954" sldId="2147483929"/>
          </pc:sldLayoutMkLst>
        </pc:sldLayoutChg>
        <pc:sldLayoutChg chg="add">
          <pc:chgData name="Crha Igor" userId="S::50416@fnbrno.cz::3e80c4be-180e-4e40-ba26-410c5125e6c1" providerId="AD" clId="Web-{38274631-9ED3-DC0C-AE0A-7E15F3E15A97}" dt="2021-11-03T10:05:44.681" v="13"/>
          <pc:sldLayoutMkLst>
            <pc:docMk/>
            <pc:sldMasterMk cId="0" sldId="2147483855"/>
            <pc:sldLayoutMk cId="2991602985" sldId="2147483930"/>
          </pc:sldLayoutMkLst>
        </pc:sldLayoutChg>
        <pc:sldLayoutChg chg="add">
          <pc:chgData name="Crha Igor" userId="S::50416@fnbrno.cz::3e80c4be-180e-4e40-ba26-410c5125e6c1" providerId="AD" clId="Web-{38274631-9ED3-DC0C-AE0A-7E15F3E15A97}" dt="2021-11-03T10:05:44.681" v="13"/>
          <pc:sldLayoutMkLst>
            <pc:docMk/>
            <pc:sldMasterMk cId="0" sldId="2147483855"/>
            <pc:sldLayoutMk cId="382900233" sldId="2147483931"/>
          </pc:sldLayoutMkLst>
        </pc:sldLayoutChg>
        <pc:sldLayoutChg chg="add">
          <pc:chgData name="Crha Igor" userId="S::50416@fnbrno.cz::3e80c4be-180e-4e40-ba26-410c5125e6c1" providerId="AD" clId="Web-{38274631-9ED3-DC0C-AE0A-7E15F3E15A97}" dt="2021-11-03T10:05:44.681" v="13"/>
          <pc:sldLayoutMkLst>
            <pc:docMk/>
            <pc:sldMasterMk cId="0" sldId="2147483855"/>
            <pc:sldLayoutMk cId="287686500" sldId="2147483932"/>
          </pc:sldLayoutMkLst>
        </pc:sldLayoutChg>
        <pc:sldLayoutChg chg="add">
          <pc:chgData name="Crha Igor" userId="S::50416@fnbrno.cz::3e80c4be-180e-4e40-ba26-410c5125e6c1" providerId="AD" clId="Web-{38274631-9ED3-DC0C-AE0A-7E15F3E15A97}" dt="2021-11-03T10:05:44.681" v="13"/>
          <pc:sldLayoutMkLst>
            <pc:docMk/>
            <pc:sldMasterMk cId="0" sldId="2147483855"/>
            <pc:sldLayoutMk cId="318541217" sldId="2147483933"/>
          </pc:sldLayoutMkLst>
        </pc:sldLayoutChg>
        <pc:sldLayoutChg chg="add">
          <pc:chgData name="Crha Igor" userId="S::50416@fnbrno.cz::3e80c4be-180e-4e40-ba26-410c5125e6c1" providerId="AD" clId="Web-{38274631-9ED3-DC0C-AE0A-7E15F3E15A97}" dt="2021-11-03T10:05:44.681" v="13"/>
          <pc:sldLayoutMkLst>
            <pc:docMk/>
            <pc:sldMasterMk cId="0" sldId="2147483855"/>
            <pc:sldLayoutMk cId="3217584523" sldId="2147483934"/>
          </pc:sldLayoutMkLst>
        </pc:sldLayoutChg>
        <pc:sldLayoutChg chg="add">
          <pc:chgData name="Crha Igor" userId="S::50416@fnbrno.cz::3e80c4be-180e-4e40-ba26-410c5125e6c1" providerId="AD" clId="Web-{38274631-9ED3-DC0C-AE0A-7E15F3E15A97}" dt="2021-11-03T10:05:44.681" v="13"/>
          <pc:sldLayoutMkLst>
            <pc:docMk/>
            <pc:sldMasterMk cId="0" sldId="2147483855"/>
            <pc:sldLayoutMk cId="4004377022" sldId="2147483935"/>
          </pc:sldLayoutMkLst>
        </pc:sldLayoutChg>
        <pc:sldLayoutChg chg="add">
          <pc:chgData name="Crha Igor" userId="S::50416@fnbrno.cz::3e80c4be-180e-4e40-ba26-410c5125e6c1" providerId="AD" clId="Web-{38274631-9ED3-DC0C-AE0A-7E15F3E15A97}" dt="2021-11-03T10:05:44.681" v="13"/>
          <pc:sldLayoutMkLst>
            <pc:docMk/>
            <pc:sldMasterMk cId="0" sldId="2147483855"/>
            <pc:sldLayoutMk cId="352513037" sldId="2147483936"/>
          </pc:sldLayoutMkLst>
        </pc:sldLayoutChg>
        <pc:sldLayoutChg chg="add">
          <pc:chgData name="Crha Igor" userId="S::50416@fnbrno.cz::3e80c4be-180e-4e40-ba26-410c5125e6c1" providerId="AD" clId="Web-{38274631-9ED3-DC0C-AE0A-7E15F3E15A97}" dt="2021-11-03T10:05:44.681" v="13"/>
          <pc:sldLayoutMkLst>
            <pc:docMk/>
            <pc:sldMasterMk cId="0" sldId="2147483855"/>
            <pc:sldLayoutMk cId="2198228256" sldId="2147483937"/>
          </pc:sldLayoutMkLst>
        </pc:sldLayoutChg>
        <pc:sldLayoutChg chg="add">
          <pc:chgData name="Crha Igor" userId="S::50416@fnbrno.cz::3e80c4be-180e-4e40-ba26-410c5125e6c1" providerId="AD" clId="Web-{38274631-9ED3-DC0C-AE0A-7E15F3E15A97}" dt="2021-11-03T10:05:44.681" v="13"/>
          <pc:sldLayoutMkLst>
            <pc:docMk/>
            <pc:sldMasterMk cId="0" sldId="2147483855"/>
            <pc:sldLayoutMk cId="3338308087" sldId="2147483938"/>
          </pc:sldLayoutMkLst>
        </pc:sldLayoutChg>
        <pc:sldLayoutChg chg="add">
          <pc:chgData name="Crha Igor" userId="S::50416@fnbrno.cz::3e80c4be-180e-4e40-ba26-410c5125e6c1" providerId="AD" clId="Web-{38274631-9ED3-DC0C-AE0A-7E15F3E15A97}" dt="2021-11-03T10:05:44.681" v="13"/>
          <pc:sldLayoutMkLst>
            <pc:docMk/>
            <pc:sldMasterMk cId="0" sldId="2147483855"/>
            <pc:sldLayoutMk cId="252216882" sldId="2147483939"/>
          </pc:sldLayoutMkLst>
        </pc:sldLayoutChg>
        <pc:sldLayoutChg chg="add">
          <pc:chgData name="Crha Igor" userId="S::50416@fnbrno.cz::3e80c4be-180e-4e40-ba26-410c5125e6c1" providerId="AD" clId="Web-{38274631-9ED3-DC0C-AE0A-7E15F3E15A97}" dt="2021-11-03T10:05:44.681" v="13"/>
          <pc:sldLayoutMkLst>
            <pc:docMk/>
            <pc:sldMasterMk cId="0" sldId="2147483855"/>
            <pc:sldLayoutMk cId="324543746" sldId="2147483940"/>
          </pc:sldLayoutMkLst>
        </pc:sldLayoutChg>
        <pc:sldLayoutChg chg="add">
          <pc:chgData name="Crha Igor" userId="S::50416@fnbrno.cz::3e80c4be-180e-4e40-ba26-410c5125e6c1" providerId="AD" clId="Web-{38274631-9ED3-DC0C-AE0A-7E15F3E15A97}" dt="2021-11-03T10:05:44.681" v="13"/>
          <pc:sldLayoutMkLst>
            <pc:docMk/>
            <pc:sldMasterMk cId="0" sldId="2147483855"/>
            <pc:sldLayoutMk cId="324952481" sldId="214748394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verzní snímek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nímek MUNI 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nímek M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nímek M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FBE0B78-FC15-8C43-8794-278D33D54307}"/>
              </a:ext>
            </a:extLst>
          </p:cNvPr>
          <p:cNvSpPr txBox="1"/>
          <p:nvPr userDrawn="1"/>
        </p:nvSpPr>
        <p:spPr>
          <a:xfrm>
            <a:off x="0" y="342900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131621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nímek M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FBE0B78-FC15-8C43-8794-278D33D54307}"/>
              </a:ext>
            </a:extLst>
          </p:cNvPr>
          <p:cNvSpPr txBox="1"/>
          <p:nvPr userDrawn="1"/>
        </p:nvSpPr>
        <p:spPr>
          <a:xfrm>
            <a:off x="0" y="342900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rgbClr val="0000DC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819517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EFE8A474-DC22-4C35-B942-0B7AF9B59196}"/>
              </a:ext>
            </a:extLst>
          </p:cNvPr>
          <p:cNvSpPr>
            <a:spLocks/>
          </p:cNvSpPr>
          <p:nvPr/>
        </p:nvSpPr>
        <p:spPr bwMode="auto">
          <a:xfrm>
            <a:off x="381000" y="2803525"/>
            <a:ext cx="2117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997076"/>
            <a:ext cx="103632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cs-CZ" noProof="0"/>
              <a:t>Klepnutím lze upravit styl předlohy nadpisů.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cs-CZ" noProof="0"/>
              <a:t>Klepnutím lze upravit styl předlohy podnadpisů.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70D68B-6622-44AC-BE09-22CFCE103C1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B0BE12-07AE-46FC-A9C4-5B996800881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D0DFEF-188D-415B-BDAA-10DFB154A083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976C4239-470B-4DCB-AA0C-05931A19BCC7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7614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C6BD16-900D-4446-A274-BA4B4EFF1F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97C2FB-0841-41BA-9AED-862F4C2661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E402A1-A0DE-4534-9E59-59C8F72AF7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4F62D6-A3A1-4509-8FCB-93401D6A5E2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37676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8E8223-76E6-4B4F-B573-20F7AAA9EB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460D8E-CD90-4919-8B6B-83F6439413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9EC56A-1A23-4450-A72F-FC20B0E9BF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646C3E-94A0-497D-85B8-CDB943EFBE5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24287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9050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074C9D-8EC2-4BBA-96D6-B4ED3ADA29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5CFA96-BAF1-4404-B424-EB181DAF03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550DEF-83CB-4A67-B097-C7C78C0C70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B34A27-95B5-4A06-84E6-645E54E601C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69534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7339C90-C9F2-40EE-8E41-6EAFFAF684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CEDEE49-575A-449C-AA57-0167311A14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F347219-F545-48EC-A6FB-148B0486C5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2A5774-D9E6-443F-88AD-EF571DE3916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02323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2466E46-E872-4867-AC14-9855546B45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4A15A9B-D49C-4E07-9725-7C854C5AC5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A0455D2-1BF1-4C8C-98A4-C36FCA16A5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02F2D7-FB0B-488A-A579-AD4DD80D7AB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101882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19CF47E-CF5F-4D2C-B473-22BFB261BA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BB6F8B9-B4D3-463E-9C02-371F920D0A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CE7210F-B8CE-4C65-AE0B-ACE8672E59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316855-F6C7-4A0A-BC0B-0529A93A883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786450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CBA5EE-D380-4F13-A04D-09FD6C1CC7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B0B980-CC78-4DA1-8AA2-54A1F188CB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F0DBE1-DFA4-4BAC-90DC-00D3473F71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BCD594-1ECC-45E5-ACF3-E45AD2070A1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814165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0257A2-213C-43E7-827B-4E9ABC3AA1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89157C-C532-4241-B2C4-D150134179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ECFC90-88F8-4EB2-8B6A-C1B2B363EF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54F1B9-482C-450B-818B-B0007CC5DE6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869776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467628-F090-4C7C-8812-7C80D0BAC5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6F5FCD-3C22-4573-A68B-D3E926F6B2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399E5B-3932-426A-9F71-3611C4FB74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7879E3-CEFB-443E-9A29-F6EBB3695D2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113351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92100"/>
            <a:ext cx="2743200" cy="57277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92100"/>
            <a:ext cx="8026400" cy="57277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01AAE3-0B6B-4A92-80C9-88CCFAA0DC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E55E94-15BD-42C2-A8D9-7B7DD770C7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4DE9C3-B277-48D3-8EF0-75D0ECFBFB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98DC37-F030-4A80-9D12-3AE652C803D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62888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905000"/>
            <a:ext cx="53848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253F6D-20B0-4405-95C1-48AFC3AB65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80CE0F-2258-401E-8907-225C8744E5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3EDB93-C309-4075-8BE8-EBAB19A49E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11D0A3-3B98-4ED8-84A9-19BE315B168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815050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609600" y="1905000"/>
            <a:ext cx="10972800" cy="411480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EEB60C-7A5C-4D03-99E1-3C4BFC99A2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8105FA-BB44-463A-96F7-82AE25A3E0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E77EB0-530C-4092-BE4E-9E981CA126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1AF179-8CBC-4C8F-B992-72F30E183C2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44204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5">
            <a:extLst>
              <a:ext uri="{FF2B5EF4-FFF2-40B4-BE49-F238E27FC236}">
                <a16:creationId xmlns:a16="http://schemas.microsoft.com/office/drawing/2014/main" id="{75B69AEA-A311-4B73-B6DD-94D20D5AF0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67" y="414338"/>
            <a:ext cx="154516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3" y="2900365"/>
            <a:ext cx="11361600" cy="1171580"/>
          </a:xfrm>
        </p:spPr>
        <p:txBody>
          <a:bodyPr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3" y="4116404"/>
            <a:ext cx="11361600" cy="698497"/>
          </a:xfrm>
        </p:spPr>
        <p:txBody>
          <a:bodyPr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5" name="Zástupný symbol pro zápatí 2">
            <a:extLst>
              <a:ext uri="{FF2B5EF4-FFF2-40B4-BE49-F238E27FC236}">
                <a16:creationId xmlns:a16="http://schemas.microsoft.com/office/drawing/2014/main" id="{9A5A4E93-EDC9-4622-9F96-BA8D02A127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Jméno předkládajícího proděkana s tituly</a:t>
            </a:r>
            <a:endParaRPr dirty="0"/>
          </a:p>
        </p:txBody>
      </p:sp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A765B3C7-390B-4A2E-A926-B4970554B3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DFEFC5-0C26-485D-85C5-F5F4EAA61EC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317947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– inverz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5">
            <a:extLst>
              <a:ext uri="{FF2B5EF4-FFF2-40B4-BE49-F238E27FC236}">
                <a16:creationId xmlns:a16="http://schemas.microsoft.com/office/drawing/2014/main" id="{81654830-0991-48ED-9575-C21BC5C70B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67" y="414338"/>
            <a:ext cx="154516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3" y="2900365"/>
            <a:ext cx="11361600" cy="1171580"/>
          </a:xfrm>
        </p:spPr>
        <p:txBody>
          <a:bodyPr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3" y="4116404"/>
            <a:ext cx="11361600" cy="698497"/>
          </a:xfrm>
        </p:spPr>
        <p:txBody>
          <a:bodyPr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5" name="Zástupný symbol pro zápatí 2">
            <a:extLst>
              <a:ext uri="{FF2B5EF4-FFF2-40B4-BE49-F238E27FC236}">
                <a16:creationId xmlns:a16="http://schemas.microsoft.com/office/drawing/2014/main" id="{28AB5B51-9FD1-42B8-ACC1-53BC6C680A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t>Jméno předkládajícího proděkana s tituly</a:t>
            </a:r>
            <a:endParaRPr dirty="0"/>
          </a:p>
        </p:txBody>
      </p:sp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AE053FE7-CD20-4DD7-AEEE-6B00C89708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C0E8F3-82A0-4F37-A08C-79F3A63485D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154704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5">
            <a:extLst>
              <a:ext uri="{FF2B5EF4-FFF2-40B4-BE49-F238E27FC236}">
                <a16:creationId xmlns:a16="http://schemas.microsoft.com/office/drawing/2014/main" id="{2A73A5A6-B330-4BF4-841E-7C1CC89E17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785" y="6048375"/>
            <a:ext cx="86783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DBE01782-6AE2-4ADE-A2CF-5D96D9F411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t>Jméno předkládajícího proděkana s tituly</a:t>
            </a:r>
            <a:endParaRPr dirty="0"/>
          </a:p>
        </p:txBody>
      </p:sp>
      <p:sp>
        <p:nvSpPr>
          <p:cNvPr id="6" name="Zástupný symbol pro číslo snímku 4">
            <a:extLst>
              <a:ext uri="{FF2B5EF4-FFF2-40B4-BE49-F238E27FC236}">
                <a16:creationId xmlns:a16="http://schemas.microsoft.com/office/drawing/2014/main" id="{1A98FB6C-03CB-4C97-B5C7-C0D85E0B31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AB4923-01E8-4B92-BAEE-F8534A37411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75159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5">
            <a:extLst>
              <a:ext uri="{FF2B5EF4-FFF2-40B4-BE49-F238E27FC236}">
                <a16:creationId xmlns:a16="http://schemas.microsoft.com/office/drawing/2014/main" id="{11380096-C9E0-4D70-9B53-F3231F5C52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785" y="6048375"/>
            <a:ext cx="86783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9" cy="271576"/>
          </a:xfrm>
        </p:spPr>
        <p:txBody>
          <a:bodyPr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zápatí 3">
            <a:extLst>
              <a:ext uri="{FF2B5EF4-FFF2-40B4-BE49-F238E27FC236}">
                <a16:creationId xmlns:a16="http://schemas.microsoft.com/office/drawing/2014/main" id="{FCBAB4EF-000C-4950-9644-58E6513A24D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t>Jméno předkládajícího proděkana s tituly</a:t>
            </a:r>
            <a:endParaRPr dirty="0"/>
          </a:p>
        </p:txBody>
      </p:sp>
      <p:sp>
        <p:nvSpPr>
          <p:cNvPr id="8" name="Zástupný symbol pro číslo snímku 4">
            <a:extLst>
              <a:ext uri="{FF2B5EF4-FFF2-40B4-BE49-F238E27FC236}">
                <a16:creationId xmlns:a16="http://schemas.microsoft.com/office/drawing/2014/main" id="{CBCB01A5-F683-4BD5-8DB7-13791132553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3DA1532F-56B0-4872-BB92-A791DD4A27F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325769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5">
            <a:extLst>
              <a:ext uri="{FF2B5EF4-FFF2-40B4-BE49-F238E27FC236}">
                <a16:creationId xmlns:a16="http://schemas.microsoft.com/office/drawing/2014/main" id="{03DF1B7A-3273-4E87-8099-514EC98556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785" y="6048375"/>
            <a:ext cx="86783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9" y="1290515"/>
            <a:ext cx="5220000" cy="271576"/>
          </a:xfrm>
        </p:spPr>
        <p:txBody>
          <a:bodyPr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1" y="1692001"/>
            <a:ext cx="5219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1" y="1690271"/>
            <a:ext cx="5219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8" name="Zástupný symbol pro zápatí 1">
            <a:extLst>
              <a:ext uri="{FF2B5EF4-FFF2-40B4-BE49-F238E27FC236}">
                <a16:creationId xmlns:a16="http://schemas.microsoft.com/office/drawing/2014/main" id="{A2C76A0C-DB51-4A61-A5E1-BE63A705A6E4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Jméno předkládajícího proděkana s tituly</a:t>
            </a:r>
            <a:endParaRPr dirty="0"/>
          </a:p>
        </p:txBody>
      </p:sp>
      <p:sp>
        <p:nvSpPr>
          <p:cNvPr id="9" name="Zástupný symbol pro číslo snímku 2">
            <a:extLst>
              <a:ext uri="{FF2B5EF4-FFF2-40B4-BE49-F238E27FC236}">
                <a16:creationId xmlns:a16="http://schemas.microsoft.com/office/drawing/2014/main" id="{6318D919-3DFB-4D49-A48A-DDB29C3D74B6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fld id="{60EA360A-BADC-4870-B204-D878863B6A8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916029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287CD44D-66F9-4AAB-AAFD-2418132421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785" y="6048375"/>
            <a:ext cx="86783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6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6" y="5599670"/>
            <a:ext cx="5218412" cy="216000"/>
          </a:xfrm>
        </p:spPr>
        <p:txBody>
          <a:bodyPr anchor="ctr"/>
          <a:lstStyle>
            <a:lvl1pPr>
              <a:lnSpc>
                <a:spcPts val="825"/>
              </a:lnSpc>
              <a:defRPr sz="800" b="0" i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1" y="1667024"/>
            <a:ext cx="5219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2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107329B1-DA13-4311-BD50-3ED975D1C6B5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Jméno předkládajícího proděkana s tituly</a:t>
            </a:r>
            <a:endParaRPr dirty="0"/>
          </a:p>
        </p:txBody>
      </p:sp>
      <p:sp>
        <p:nvSpPr>
          <p:cNvPr id="8" name="Zástupný symbol pro číslo snímku 2">
            <a:extLst>
              <a:ext uri="{FF2B5EF4-FFF2-40B4-BE49-F238E27FC236}">
                <a16:creationId xmlns:a16="http://schemas.microsoft.com/office/drawing/2014/main" id="{A7C56A45-DB6D-4E89-86C4-F02D564EF217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fld id="{BD522D51-CA35-4743-ABF0-C5BB9720523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29002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5">
            <a:extLst>
              <a:ext uri="{FF2B5EF4-FFF2-40B4-BE49-F238E27FC236}">
                <a16:creationId xmlns:a16="http://schemas.microsoft.com/office/drawing/2014/main" id="{3A305F35-E91D-49F8-94E0-B6DC2BF56D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785" y="6048375"/>
            <a:ext cx="86783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4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spcCol="324000">
            <a:noAutofit/>
          </a:bodyPr>
          <a:lstStyle>
            <a:lvl1pPr algn="l">
              <a:lnSpc>
                <a:spcPts val="1350"/>
              </a:lnSpc>
              <a:defRPr sz="11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spcCol="324000">
            <a:noAutofit/>
          </a:bodyPr>
          <a:lstStyle>
            <a:lvl1pPr algn="l">
              <a:lnSpc>
                <a:spcPts val="1350"/>
              </a:lnSpc>
              <a:defRPr sz="11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spcCol="324000">
            <a:noAutofit/>
          </a:bodyPr>
          <a:lstStyle>
            <a:lvl1pPr algn="l">
              <a:lnSpc>
                <a:spcPts val="1350"/>
              </a:lnSpc>
              <a:defRPr sz="11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6" y="4025136"/>
            <a:ext cx="3311525" cy="216000"/>
          </a:xfrm>
        </p:spPr>
        <p:txBody>
          <a:bodyPr anchor="ctr"/>
          <a:lstStyle>
            <a:lvl1pPr>
              <a:lnSpc>
                <a:spcPts val="825"/>
              </a:lnSpc>
              <a:defRPr sz="800" b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6" y="4025136"/>
            <a:ext cx="3311525" cy="216000"/>
          </a:xfrm>
        </p:spPr>
        <p:txBody>
          <a:bodyPr anchor="ctr"/>
          <a:lstStyle>
            <a:lvl1pPr>
              <a:lnSpc>
                <a:spcPts val="825"/>
              </a:lnSpc>
              <a:defRPr sz="800" b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825"/>
              </a:lnSpc>
              <a:defRPr sz="800" b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20000" y="1692004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2" y="1692004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9" cy="271576"/>
          </a:xfrm>
        </p:spPr>
        <p:txBody>
          <a:bodyPr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22" name="Zástupný symbol pro zápatí 1">
            <a:extLst>
              <a:ext uri="{FF2B5EF4-FFF2-40B4-BE49-F238E27FC236}">
                <a16:creationId xmlns:a16="http://schemas.microsoft.com/office/drawing/2014/main" id="{29EA3937-0B8F-4A93-A177-5CDD4B28D091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Jméno předkládajícího proděkana s tituly</a:t>
            </a:r>
            <a:endParaRPr dirty="0"/>
          </a:p>
        </p:txBody>
      </p:sp>
      <p:sp>
        <p:nvSpPr>
          <p:cNvPr id="23" name="Zástupný symbol pro číslo snímku 2">
            <a:extLst>
              <a:ext uri="{FF2B5EF4-FFF2-40B4-BE49-F238E27FC236}">
                <a16:creationId xmlns:a16="http://schemas.microsoft.com/office/drawing/2014/main" id="{803621C8-5D6B-4D31-97F3-3361201BAC4E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135C9B54-3267-46B3-A034-395498D5B92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76865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5">
            <a:extLst>
              <a:ext uri="{FF2B5EF4-FFF2-40B4-BE49-F238E27FC236}">
                <a16:creationId xmlns:a16="http://schemas.microsoft.com/office/drawing/2014/main" id="{FF7DC249-0166-413D-9B49-252761BAA2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785" y="6048375"/>
            <a:ext cx="86783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3" y="692150"/>
            <a:ext cx="5200987" cy="513985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2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2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6" y="5599670"/>
            <a:ext cx="5218412" cy="216000"/>
          </a:xfrm>
        </p:spPr>
        <p:txBody>
          <a:bodyPr anchor="ctr"/>
          <a:lstStyle>
            <a:lvl1pPr>
              <a:lnSpc>
                <a:spcPts val="825"/>
              </a:lnSpc>
              <a:defRPr sz="800" b="0" i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FBE44CA5-9F2E-4830-AD65-E9478BA59E1A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Jméno předkládajícího proděkana s tituly</a:t>
            </a:r>
            <a:endParaRPr dirty="0"/>
          </a:p>
        </p:txBody>
      </p:sp>
      <p:sp>
        <p:nvSpPr>
          <p:cNvPr id="7" name="Zástupný symbol pro číslo snímku 2">
            <a:extLst>
              <a:ext uri="{FF2B5EF4-FFF2-40B4-BE49-F238E27FC236}">
                <a16:creationId xmlns:a16="http://schemas.microsoft.com/office/drawing/2014/main" id="{95EF707F-68A6-4AD9-809B-9B091135F7C6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8D4DF168-7B90-446A-988D-2E2C50CC636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85412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5">
            <a:extLst>
              <a:ext uri="{FF2B5EF4-FFF2-40B4-BE49-F238E27FC236}">
                <a16:creationId xmlns:a16="http://schemas.microsoft.com/office/drawing/2014/main" id="{B274CEC3-25DA-4D71-9128-2ED07DD156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785" y="6048375"/>
            <a:ext cx="86783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zápatí 1">
            <a:extLst>
              <a:ext uri="{FF2B5EF4-FFF2-40B4-BE49-F238E27FC236}">
                <a16:creationId xmlns:a16="http://schemas.microsoft.com/office/drawing/2014/main" id="{2E2336C4-C5CE-4392-ACC7-BEAF7CCEFC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Jméno předkládajícího proděkana s tituly</a:t>
            </a:r>
            <a:endParaRPr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2C4D38A6-A053-46C9-BFDA-363A1A7072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2097F1-35BB-45B8-9BB2-A793E191932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175845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5">
            <a:extLst>
              <a:ext uri="{FF2B5EF4-FFF2-40B4-BE49-F238E27FC236}">
                <a16:creationId xmlns:a16="http://schemas.microsoft.com/office/drawing/2014/main" id="{EACFF262-987B-470D-81D2-CCCD59F97D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785" y="6048375"/>
            <a:ext cx="86783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8" y="718714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spcCol="324000">
            <a:noAutofit/>
          </a:bodyPr>
          <a:lstStyle>
            <a:lvl1pPr algn="l">
              <a:lnSpc>
                <a:spcPts val="1350"/>
              </a:lnSpc>
              <a:defRPr sz="11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825"/>
              </a:lnSpc>
              <a:defRPr sz="700" b="1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9" y="4500000"/>
            <a:ext cx="5220000" cy="1331998"/>
          </a:xfrm>
        </p:spPr>
        <p:txBody>
          <a:bodyPr spcCol="324000">
            <a:noAutofit/>
          </a:bodyPr>
          <a:lstStyle>
            <a:lvl1pPr algn="l">
              <a:lnSpc>
                <a:spcPts val="1350"/>
              </a:lnSpc>
              <a:defRPr sz="11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825"/>
              </a:lnSpc>
              <a:defRPr sz="700" b="1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80" y="718714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0" name="Zástupný symbol pro zápatí 1">
            <a:extLst>
              <a:ext uri="{FF2B5EF4-FFF2-40B4-BE49-F238E27FC236}">
                <a16:creationId xmlns:a16="http://schemas.microsoft.com/office/drawing/2014/main" id="{831C17CA-AF4B-4035-80F9-EAA4FADD15F0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Jméno předkládajícího proděkana s tituly</a:t>
            </a:r>
            <a:endParaRPr dirty="0"/>
          </a:p>
        </p:txBody>
      </p:sp>
      <p:sp>
        <p:nvSpPr>
          <p:cNvPr id="14" name="Zástupný symbol pro číslo snímku 2">
            <a:extLst>
              <a:ext uri="{FF2B5EF4-FFF2-40B4-BE49-F238E27FC236}">
                <a16:creationId xmlns:a16="http://schemas.microsoft.com/office/drawing/2014/main" id="{EA4D5B28-761D-4AB3-9234-9DC3F849B958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fld id="{2CD96655-CEDF-4F36-8D29-370A7D29177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04377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5">
            <a:extLst>
              <a:ext uri="{FF2B5EF4-FFF2-40B4-BE49-F238E27FC236}">
                <a16:creationId xmlns:a16="http://schemas.microsoft.com/office/drawing/2014/main" id="{5FDBB1F0-8FFD-4D0A-97FC-5BDCF9B90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785" y="6048375"/>
            <a:ext cx="86783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9EA2B1E0-2BE8-402E-BF71-5BB09B4D1A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Jméno předkládajícího proděkana s tituly</a:t>
            </a:r>
            <a:endParaRPr dirty="0"/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99681277-42AD-4AA3-A40B-50016BB94C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8AB6EC-4308-42A8-83F6-F5F33D02541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25130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5">
            <a:extLst>
              <a:ext uri="{FF2B5EF4-FFF2-40B4-BE49-F238E27FC236}">
                <a16:creationId xmlns:a16="http://schemas.microsoft.com/office/drawing/2014/main" id="{5B12E7B5-4DF0-4063-880D-F792152EFC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785" y="6048375"/>
            <a:ext cx="865716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zápatí 1">
            <a:extLst>
              <a:ext uri="{FF2B5EF4-FFF2-40B4-BE49-F238E27FC236}">
                <a16:creationId xmlns:a16="http://schemas.microsoft.com/office/drawing/2014/main" id="{8BAD435B-9F71-4262-9F8F-96BB6125D5C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t>Jméno předkládajícího proděkana s tituly</a:t>
            </a:r>
            <a:endParaRPr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9CAC9D3B-07AA-44BE-90CB-5CFCE8A099A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3CE41C-4C8E-4C19-ACE3-CFBD1B0E54C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982282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5">
            <a:extLst>
              <a:ext uri="{FF2B5EF4-FFF2-40B4-BE49-F238E27FC236}">
                <a16:creationId xmlns:a16="http://schemas.microsoft.com/office/drawing/2014/main" id="{E159BDC2-7F9B-4E1A-8EF0-68D9EEB6D0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834" y="2014539"/>
            <a:ext cx="4106333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3080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2">
            <a:extLst>
              <a:ext uri="{FF2B5EF4-FFF2-40B4-BE49-F238E27FC236}">
                <a16:creationId xmlns:a16="http://schemas.microsoft.com/office/drawing/2014/main" id="{B82CDDBB-F275-41E8-B36A-5C0061B4CE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51039"/>
            <a:ext cx="8686800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168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nímek M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5">
            <a:extLst>
              <a:ext uri="{FF2B5EF4-FFF2-40B4-BE49-F238E27FC236}">
                <a16:creationId xmlns:a16="http://schemas.microsoft.com/office/drawing/2014/main" id="{E7F61C73-96A1-4C92-9878-2759FDFB89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3429000"/>
            <a:ext cx="12192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cs-CZ" altLang="en-US" sz="300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245437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nímek M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5">
            <a:extLst>
              <a:ext uri="{FF2B5EF4-FFF2-40B4-BE49-F238E27FC236}">
                <a16:creationId xmlns:a16="http://schemas.microsoft.com/office/drawing/2014/main" id="{37182B06-89FC-4182-BB2E-EA4AD0B84E9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3429000"/>
            <a:ext cx="12192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cs-CZ" altLang="en-US" sz="3000">
                <a:solidFill>
                  <a:srgbClr val="0000DC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249524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  <p:sldLayoutId id="2147483695" r:id="rId16"/>
  </p:sldLayoutIdLst>
  <p:hf sldNum="0"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8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3257C37C-EE5E-4A47-88C6-D8A562C8EC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92100"/>
            <a:ext cx="109728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BCA3A69A-8715-406A-92A6-AA1FB8118D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05000"/>
            <a:ext cx="1097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92B13BB0-D117-4D98-892B-46E0CF82F00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2958D86F-F7A3-48B1-B300-7B442073809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53F7F88A-8024-4BD6-AE02-50A464E0075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08BD2D47-930C-4847-A2D2-69192E9D112E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3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>
            <a:extLst>
              <a:ext uri="{FF2B5EF4-FFF2-40B4-BE49-F238E27FC236}">
                <a16:creationId xmlns:a16="http://schemas.microsoft.com/office/drawing/2014/main" id="{B66519A5-9621-4F3D-82B5-D2043B6EFEA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9667" y="6227763"/>
            <a:ext cx="7920567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lang="cs-CZ" altLang="cs-CZ" sz="9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r>
              <a:t>Jméno předkládajícího proděkana s tituly</a:t>
            </a:r>
          </a:p>
        </p:txBody>
      </p:sp>
      <p:sp>
        <p:nvSpPr>
          <p:cNvPr id="64530" name="Rectangle 18">
            <a:extLst>
              <a:ext uri="{FF2B5EF4-FFF2-40B4-BE49-F238E27FC236}">
                <a16:creationId xmlns:a16="http://schemas.microsoft.com/office/drawing/2014/main" id="{8053BAEE-E4D8-4674-8913-3AA70868951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867" y="6227763"/>
            <a:ext cx="251884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CE815FA5-DFD0-483D-9D55-28BB0E447261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3076" name="Zástupný nadpis 1">
            <a:extLst>
              <a:ext uri="{FF2B5EF4-FFF2-40B4-BE49-F238E27FC236}">
                <a16:creationId xmlns:a16="http://schemas.microsoft.com/office/drawing/2014/main" id="{E89970EA-330E-4967-9543-6247CCE3A75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19667" y="720725"/>
            <a:ext cx="1075266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Kliknutím lze upravit styl.</a:t>
            </a:r>
          </a:p>
        </p:txBody>
      </p:sp>
      <p:sp>
        <p:nvSpPr>
          <p:cNvPr id="3077" name="Zástupný symbol pro text 4">
            <a:extLst>
              <a:ext uri="{FF2B5EF4-FFF2-40B4-BE49-F238E27FC236}">
                <a16:creationId xmlns:a16="http://schemas.microsoft.com/office/drawing/2014/main" id="{2E1401DD-BD73-437A-882E-43D1806D0F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19667" y="1871663"/>
            <a:ext cx="10752667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0" r:id="rId15"/>
    <p:sldLayoutId id="2147483941" r:id="rId16"/>
  </p:sldLayoutIdLst>
  <p:hf sldNum="0" hdr="0" dt="0"/>
  <p:txStyles>
    <p:titleStyle>
      <a:lvl1pPr algn="l" rtl="0" fontAlgn="base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buClr>
          <a:schemeClr val="tx2"/>
        </a:buClr>
        <a:buSzPct val="100000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algn="l" rtl="0" fontAlgn="base">
        <a:lnSpc>
          <a:spcPts val="1350"/>
        </a:lnSpc>
        <a:spcBef>
          <a:spcPct val="0"/>
        </a:spcBef>
        <a:spcAft>
          <a:spcPct val="0"/>
        </a:spcAft>
        <a:buClr>
          <a:schemeClr val="tx2"/>
        </a:buClr>
        <a:buSzPct val="100000"/>
        <a:defRPr sz="1100">
          <a:solidFill>
            <a:schemeClr val="tx1"/>
          </a:solidFill>
          <a:latin typeface="+mn-lt"/>
        </a:defRPr>
      </a:lvl2pPr>
      <a:lvl3pPr marL="685800" algn="l" rtl="0" fontAlgn="base">
        <a:lnSpc>
          <a:spcPts val="1350"/>
        </a:lnSpc>
        <a:spcBef>
          <a:spcPct val="0"/>
        </a:spcBef>
        <a:spcAft>
          <a:spcPct val="0"/>
        </a:spcAft>
        <a:buClr>
          <a:schemeClr val="folHlink"/>
        </a:buClr>
        <a:buSzPct val="80000"/>
        <a:defRPr sz="1100">
          <a:solidFill>
            <a:schemeClr val="tx1"/>
          </a:solidFill>
          <a:latin typeface="+mn-lt"/>
        </a:defRPr>
      </a:lvl3pPr>
      <a:lvl4pPr marL="1028700" algn="l" rtl="0" fontAlgn="base">
        <a:lnSpc>
          <a:spcPts val="1350"/>
        </a:lnSpc>
        <a:spcBef>
          <a:spcPct val="0"/>
        </a:spcBef>
        <a:spcAft>
          <a:spcPct val="0"/>
        </a:spcAft>
        <a:buClr>
          <a:schemeClr val="accent2"/>
        </a:buClr>
        <a:buSzPct val="90000"/>
        <a:defRPr sz="1100">
          <a:solidFill>
            <a:schemeClr val="tx1"/>
          </a:solidFill>
          <a:latin typeface="+mn-lt"/>
        </a:defRPr>
      </a:lvl4pPr>
      <a:lvl5pPr marL="1371600" algn="l" rtl="0" fontAlgn="base">
        <a:lnSpc>
          <a:spcPts val="1350"/>
        </a:lnSpc>
        <a:spcBef>
          <a:spcPct val="0"/>
        </a:spcBef>
        <a:spcAft>
          <a:spcPct val="0"/>
        </a:spcAft>
        <a:buClr>
          <a:schemeClr val="accent1"/>
        </a:buClr>
        <a:defRPr sz="11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8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139" y="48990"/>
            <a:ext cx="2928542" cy="138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610047" y="429478"/>
            <a:ext cx="6226737" cy="1123531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kern="0" dirty="0">
                <a:latin typeface="Calibri"/>
                <a:cs typeface="Calibri"/>
              </a:rPr>
              <a:t>Ústav zdravotnických věd</a:t>
            </a:r>
            <a:endParaRPr lang="en-US" dirty="0"/>
          </a:p>
          <a:p>
            <a:pPr algn="ctr">
              <a:lnSpc>
                <a:spcPct val="100000"/>
              </a:lnSpc>
            </a:pPr>
            <a:r>
              <a:rPr lang="cs-CZ" alt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Lékařské fakulty MU a FN Brno </a:t>
            </a:r>
            <a:b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přednosta: prof. PhDr. Andrea Pokorná, PhD. 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7831" y="2826606"/>
            <a:ext cx="9499251" cy="1754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t">
            <a:spAutoFit/>
          </a:bodyPr>
          <a:lstStyle/>
          <a:p>
            <a:pPr algn="ctr">
              <a:defRPr/>
            </a:pPr>
            <a:r>
              <a:rPr lang="cs-CZ" altLang="cs-CZ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Klimakterium, sestup pánevních orgánů </a:t>
            </a:r>
            <a:endParaRPr lang="cs-CZ" altLang="cs-CZ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1897939" y="5267719"/>
            <a:ext cx="8802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BPZG0121   Ošetřovatelská péče v gynekologii  - přednášky</a:t>
            </a:r>
          </a:p>
        </p:txBody>
      </p:sp>
      <p:pic>
        <p:nvPicPr>
          <p:cNvPr id="12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43198"/>
            <a:ext cx="2445098" cy="1631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8239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>
            <a:extLst>
              <a:ext uri="{FF2B5EF4-FFF2-40B4-BE49-F238E27FC236}">
                <a16:creationId xmlns:a16="http://schemas.microsoft.com/office/drawing/2014/main" id="{DBCF5B4D-3766-410D-8C97-8582C26D41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341438"/>
            <a:ext cx="9144000" cy="4464050"/>
          </a:xfrm>
        </p:spPr>
        <p:txBody>
          <a:bodyPr/>
          <a:lstStyle/>
          <a:p>
            <a:pPr eaLnBrk="1" hangingPunct="1">
              <a:buClr>
                <a:srgbClr val="800000"/>
              </a:buClr>
              <a:buFont typeface="Wingdings" pitchFamily="2" charset="2"/>
              <a:buChar char="Ø"/>
              <a:defRPr/>
            </a:pPr>
            <a:r>
              <a:rPr lang="cs-CZ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karcinom prsu</a:t>
            </a:r>
          </a:p>
          <a:p>
            <a:pPr eaLnBrk="1" hangingPunct="1">
              <a:buClr>
                <a:srgbClr val="800000"/>
              </a:buClr>
              <a:buFont typeface="Wingdings" pitchFamily="2" charset="2"/>
              <a:buChar char="Ø"/>
              <a:defRPr/>
            </a:pPr>
            <a:endParaRPr lang="cs-CZ" sz="20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eaLnBrk="1" hangingPunct="1">
              <a:buClr>
                <a:srgbClr val="800000"/>
              </a:buClr>
              <a:buFont typeface="Wingdings" pitchFamily="2" charset="2"/>
              <a:buChar char="Ø"/>
              <a:defRPr/>
            </a:pPr>
            <a:r>
              <a:rPr lang="cs-CZ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karcinom endometria</a:t>
            </a:r>
          </a:p>
          <a:p>
            <a:pPr eaLnBrk="1" hangingPunct="1">
              <a:buClr>
                <a:srgbClr val="800000"/>
              </a:buClr>
              <a:buFont typeface="Wingdings" pitchFamily="2" charset="2"/>
              <a:buChar char="Ø"/>
              <a:defRPr/>
            </a:pPr>
            <a:endParaRPr lang="cs-CZ" sz="20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eaLnBrk="1" hangingPunct="1">
              <a:buClr>
                <a:srgbClr val="800000"/>
              </a:buClr>
              <a:buFont typeface="Wingdings" pitchFamily="2" charset="2"/>
              <a:buChar char="Ø"/>
              <a:defRPr/>
            </a:pPr>
            <a:r>
              <a:rPr lang="cs-CZ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aktivní hluboká žilní trombóza</a:t>
            </a:r>
          </a:p>
          <a:p>
            <a:pPr eaLnBrk="1" hangingPunct="1">
              <a:buClr>
                <a:srgbClr val="800000"/>
              </a:buClr>
              <a:buFont typeface="Wingdings" pitchFamily="2" charset="2"/>
              <a:buChar char="Ø"/>
              <a:defRPr/>
            </a:pPr>
            <a:endParaRPr lang="cs-CZ" sz="20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eaLnBrk="1" hangingPunct="1">
              <a:buClr>
                <a:srgbClr val="800000"/>
              </a:buClr>
              <a:buFont typeface="Wingdings" pitchFamily="2" charset="2"/>
              <a:buChar char="Ø"/>
              <a:defRPr/>
            </a:pPr>
            <a:r>
              <a:rPr lang="cs-CZ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krvácení z dělohy nejasného původu</a:t>
            </a:r>
          </a:p>
          <a:p>
            <a:pPr eaLnBrk="1" hangingPunct="1">
              <a:buClr>
                <a:srgbClr val="800000"/>
              </a:buClr>
              <a:buFont typeface="Wingdings" pitchFamily="2" charset="2"/>
              <a:buChar char="Ø"/>
              <a:defRPr/>
            </a:pPr>
            <a:endParaRPr lang="cs-CZ" sz="20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eaLnBrk="1" hangingPunct="1">
              <a:buClr>
                <a:srgbClr val="800000"/>
              </a:buClr>
              <a:buFont typeface="Wingdings" pitchFamily="2" charset="2"/>
              <a:buChar char="Ø"/>
              <a:defRPr/>
            </a:pPr>
            <a:r>
              <a:rPr lang="cs-CZ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závažné aktivní onemocnění jater</a:t>
            </a:r>
          </a:p>
        </p:txBody>
      </p:sp>
      <p:sp>
        <p:nvSpPr>
          <p:cNvPr id="94213" name="Rectangle 5">
            <a:extLst>
              <a:ext uri="{FF2B5EF4-FFF2-40B4-BE49-F238E27FC236}">
                <a16:creationId xmlns:a16="http://schemas.microsoft.com/office/drawing/2014/main" id="{014E845C-C487-44CF-A3EF-083A62D4F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88913"/>
            <a:ext cx="9144000" cy="6477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cs-CZ" sz="4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Kontraindikace HRT</a:t>
            </a:r>
          </a:p>
        </p:txBody>
      </p:sp>
    </p:spTree>
    <p:extLst>
      <p:ext uri="{BB962C8B-B14F-4D97-AF65-F5344CB8AC3E}">
        <p14:creationId xmlns:p14="http://schemas.microsoft.com/office/powerpoint/2010/main" val="3912524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8">
            <a:extLst>
              <a:ext uri="{FF2B5EF4-FFF2-40B4-BE49-F238E27FC236}">
                <a16:creationId xmlns:a16="http://schemas.microsoft.com/office/drawing/2014/main" id="{2598C7E9-90ED-41CA-B1D7-EB42CDA75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1012826"/>
            <a:ext cx="19050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0550" y="2162176"/>
            <a:ext cx="4770438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/>
          <a:p>
            <a:pPr algn="ctr" defTabSz="685800" eaLnBrk="1" hangingPunct="1">
              <a:defRPr/>
            </a:pPr>
            <a:r>
              <a:rPr lang="cs-CZ" altLang="cs-CZ" sz="3000" b="1" dirty="0">
                <a:solidFill>
                  <a:srgbClr val="0000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Závěr  </a:t>
            </a:r>
          </a:p>
        </p:txBody>
      </p:sp>
      <p:sp>
        <p:nvSpPr>
          <p:cNvPr id="60420" name="Obdélník 9">
            <a:extLst>
              <a:ext uri="{FF2B5EF4-FFF2-40B4-BE49-F238E27FC236}">
                <a16:creationId xmlns:a16="http://schemas.microsoft.com/office/drawing/2014/main" id="{3D3B8F70-B645-4937-832C-033C58068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3357564"/>
            <a:ext cx="8420100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cs-CZ" altLang="cs-CZ" sz="2100" b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Vhodná léčba výpadových potíží může výrazně zlepšit kvalitu života v období klimakteria a po menopauze. Vyžaduje individuální posouzení přínosu a rizik.</a:t>
            </a:r>
          </a:p>
          <a:p>
            <a:pPr eaLnBrk="1" hangingPunct="1"/>
            <a:endParaRPr lang="cs-CZ" altLang="cs-CZ" sz="2100" b="1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539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Diaphragma</a:t>
            </a: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pelvis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1594015"/>
            <a:ext cx="1122567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cs-CZ" altLang="cs-CZ" sz="28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Pars</a:t>
            </a:r>
            <a:r>
              <a:rPr lang="cs-CZ" altLang="cs-CZ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pubica</a:t>
            </a:r>
            <a:r>
              <a:rPr lang="cs-CZ" altLang="cs-CZ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mediálně - od symfýzy k os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coccygis</a:t>
            </a: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cs-CZ" altLang="cs-CZ" sz="28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Pars</a:t>
            </a:r>
            <a:r>
              <a:rPr lang="cs-CZ" altLang="cs-CZ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iliaca</a:t>
            </a:r>
            <a:r>
              <a:rPr lang="cs-CZ" altLang="cs-CZ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(párová)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laterálněji - od fascie MOI k os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sacrum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cs-CZ" altLang="cs-CZ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M. </a:t>
            </a:r>
            <a:r>
              <a:rPr lang="cs-CZ" altLang="cs-CZ" sz="28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coccygeus</a:t>
            </a:r>
            <a:r>
              <a:rPr lang="cs-CZ" altLang="cs-CZ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lig.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Sacrospinosum</a:t>
            </a: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 spina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ischiadica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 os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sacrum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cs-CZ" altLang="cs-CZ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Funkce: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podíl na závěsu pánevních orgánu, vylučování vlivu</a:t>
            </a:r>
            <a:b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intra-abdominálního tlaku na orgány pánve uzávěrem pánevního východu </a:t>
            </a:r>
            <a:b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2578" y="407772"/>
            <a:ext cx="12169422" cy="31108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pl-PL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Anatomie a patofyziologie pánevního dna u žen</a:t>
            </a:r>
          </a:p>
        </p:txBody>
      </p:sp>
      <p:pic>
        <p:nvPicPr>
          <p:cNvPr id="12" name="Picture 6" descr="mla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240" y="1717587"/>
            <a:ext cx="4956853" cy="371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373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233739" y="3200400"/>
            <a:ext cx="5724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cs-CZ"/>
              <a:t>farmaceutických asistentů a farmaceutů, 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233739" y="3200400"/>
            <a:ext cx="5724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cs-CZ"/>
              <a:t>farmaceutických asistentů a farmaceutů, </a:t>
            </a:r>
          </a:p>
        </p:txBody>
      </p:sp>
      <p:pic>
        <p:nvPicPr>
          <p:cNvPr id="17413" name="Picture 5" descr="pubocervical fas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977861"/>
            <a:ext cx="7626350" cy="571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85883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Parakolpia</a:t>
            </a: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altLang="cs-CZ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pubocervikální</a:t>
            </a: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fascie)</a:t>
            </a:r>
          </a:p>
        </p:txBody>
      </p:sp>
    </p:spTree>
    <p:extLst>
      <p:ext uri="{BB962C8B-B14F-4D97-AF65-F5344CB8AC3E}">
        <p14:creationId xmlns:p14="http://schemas.microsoft.com/office/powerpoint/2010/main" val="4190010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233739" y="3200400"/>
            <a:ext cx="5724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cs-CZ"/>
              <a:t>farmaceutických asistentů a farmaceutů, 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233739" y="3200400"/>
            <a:ext cx="5724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cs-CZ"/>
              <a:t>farmaceutických asistentů a farmaceutů, </a:t>
            </a:r>
          </a:p>
        </p:txBody>
      </p:sp>
      <p:pic>
        <p:nvPicPr>
          <p:cNvPr id="18437" name="Picture 5" descr="atf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1055218"/>
            <a:ext cx="72009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11749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Arcus</a:t>
            </a: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tedineus</a:t>
            </a: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fasciae</a:t>
            </a: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pelvis (ATFP)</a:t>
            </a:r>
          </a:p>
        </p:txBody>
      </p:sp>
    </p:spTree>
    <p:extLst>
      <p:ext uri="{BB962C8B-B14F-4D97-AF65-F5344CB8AC3E}">
        <p14:creationId xmlns:p14="http://schemas.microsoft.com/office/powerpoint/2010/main" val="4170240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2578" y="321475"/>
            <a:ext cx="12169422" cy="36714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Sestup pánevních orgánů u žen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293" y="974151"/>
            <a:ext cx="9289143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Epidemiologie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99250" y="2285159"/>
            <a:ext cx="11225672" cy="34163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cs-CZ" altLang="cs-CZ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Prevalence v populaci </a:t>
            </a:r>
            <a:r>
              <a:rPr lang="cs-CZ" altLang="cs-CZ" sz="3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31,0 - 46,0 % 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cs-CZ" altLang="cs-CZ" sz="3600" b="1" dirty="0">
              <a:solidFill>
                <a:schemeClr val="tx2"/>
              </a:solidFill>
              <a:latin typeface="Calibri"/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cs-CZ" altLang="cs-CZ" sz="3600" b="1" dirty="0">
                <a:solidFill>
                  <a:schemeClr val="tx2"/>
                </a:solidFill>
                <a:latin typeface="Calibri"/>
                <a:cs typeface="Calibri"/>
              </a:rPr>
              <a:t>Riziko operace během života </a:t>
            </a:r>
            <a:r>
              <a:rPr lang="cs-CZ" altLang="cs-CZ" sz="3600" b="1" dirty="0">
                <a:solidFill>
                  <a:schemeClr val="accent2"/>
                </a:solidFill>
                <a:latin typeface="Calibri"/>
                <a:cs typeface="Calibri"/>
              </a:rPr>
              <a:t>11,1 % </a:t>
            </a:r>
            <a:br>
              <a:rPr lang="cs-CZ" altLang="cs-CZ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cs-CZ" altLang="cs-CZ" sz="3600" b="1" dirty="0">
              <a:solidFill>
                <a:schemeClr val="tx2"/>
              </a:solidFill>
              <a:latin typeface="Calibri"/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cs-CZ" altLang="cs-CZ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Často současně inkontinence </a:t>
            </a:r>
            <a:br>
              <a:rPr lang="cs-CZ" altLang="cs-CZ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3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50 % </a:t>
            </a:r>
            <a:r>
              <a:rPr lang="cs-CZ" altLang="cs-CZ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 sestup přední stěny (cysto-</a:t>
            </a:r>
            <a:r>
              <a:rPr lang="cs-CZ" altLang="cs-CZ" sz="36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uretrocéle</a:t>
            </a:r>
            <a:r>
              <a:rPr lang="cs-CZ" altLang="cs-CZ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64521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2578" y="321475"/>
            <a:ext cx="12169422" cy="36714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Sestup pánevních orgánů u žen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Rizikové faktory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1532230"/>
            <a:ext cx="11481930" cy="532453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cs-CZ" altLang="cs-CZ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Věk </a:t>
            </a:r>
            <a:r>
              <a:rPr lang="cs-CZ" altLang="cs-CZ" sz="3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altLang="cs-CZ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10x </a:t>
            </a:r>
            <a:r>
              <a:rPr lang="cs-CZ" altLang="cs-CZ" sz="3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častěji vyžadují konzultaci postmenopauzální ženy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cs-CZ" altLang="cs-CZ" sz="3600" b="1" dirty="0">
              <a:solidFill>
                <a:schemeClr val="tx2"/>
              </a:solidFill>
              <a:latin typeface="Calibri"/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cs-CZ" altLang="cs-CZ" sz="3600" b="1" dirty="0">
                <a:solidFill>
                  <a:schemeClr val="tx2"/>
                </a:solidFill>
                <a:latin typeface="Calibri"/>
                <a:cs typeface="Calibri"/>
              </a:rPr>
              <a:t>Rasa, životní styl, povolání  </a:t>
            </a:r>
            <a:br>
              <a:rPr lang="cs-CZ" altLang="cs-CZ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3200" b="1" dirty="0">
                <a:solidFill>
                  <a:schemeClr val="tx2"/>
                </a:solidFill>
                <a:latin typeface="Calibri"/>
                <a:cs typeface="Calibri"/>
              </a:rPr>
              <a:t>- Švédsko </a:t>
            </a:r>
            <a:r>
              <a:rPr lang="cs-CZ" altLang="cs-CZ" sz="3200" b="1" dirty="0">
                <a:solidFill>
                  <a:schemeClr val="accent2"/>
                </a:solidFill>
                <a:latin typeface="Calibri"/>
                <a:cs typeface="Calibri"/>
              </a:rPr>
              <a:t>2,0 %</a:t>
            </a:r>
            <a:r>
              <a:rPr lang="cs-CZ" altLang="cs-CZ" sz="3200" b="1" dirty="0">
                <a:solidFill>
                  <a:schemeClr val="tx2"/>
                </a:solidFill>
                <a:latin typeface="Calibri"/>
                <a:cs typeface="Calibri"/>
              </a:rPr>
              <a:t>, západní Afrika </a:t>
            </a:r>
            <a:r>
              <a:rPr lang="cs-CZ" altLang="cs-CZ" sz="3200" b="1" dirty="0">
                <a:solidFill>
                  <a:schemeClr val="accent2"/>
                </a:solidFill>
                <a:latin typeface="Calibri"/>
                <a:cs typeface="Calibri"/>
              </a:rPr>
              <a:t>13,0 %</a:t>
            </a:r>
            <a:endParaRPr lang="cs-CZ">
              <a:solidFill>
                <a:schemeClr val="accent2"/>
              </a:solidFill>
              <a:latin typeface="Calibri"/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cs-CZ" altLang="cs-CZ" sz="36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cs-CZ" altLang="cs-CZ" sz="3600" b="1" dirty="0">
                <a:solidFill>
                  <a:schemeClr val="tx2"/>
                </a:solidFill>
                <a:latin typeface="Calibri"/>
                <a:cs typeface="Calibri"/>
              </a:rPr>
              <a:t>Vaginální porod  </a:t>
            </a:r>
            <a:br>
              <a:rPr lang="cs-CZ" altLang="cs-CZ" sz="3600" b="1" dirty="0">
                <a:latin typeface="Calibri"/>
                <a:cs typeface="Calibri"/>
              </a:rPr>
            </a:br>
            <a:r>
              <a:rPr lang="cs-CZ" altLang="cs-CZ" sz="3200" b="1" dirty="0">
                <a:solidFill>
                  <a:schemeClr val="tx2"/>
                </a:solidFill>
                <a:latin typeface="Calibri"/>
                <a:cs typeface="Calibri"/>
              </a:rPr>
              <a:t>- symptomy </a:t>
            </a:r>
            <a:r>
              <a:rPr lang="cs-CZ" altLang="cs-CZ" sz="3200" b="1" dirty="0">
                <a:solidFill>
                  <a:schemeClr val="accent2"/>
                </a:solidFill>
                <a:latin typeface="Calibri"/>
                <a:cs typeface="Calibri"/>
              </a:rPr>
              <a:t>3,3 x </a:t>
            </a:r>
            <a:r>
              <a:rPr lang="cs-CZ" altLang="cs-CZ" sz="3200" b="1" dirty="0">
                <a:solidFill>
                  <a:schemeClr val="tx2"/>
                </a:solidFill>
                <a:latin typeface="Calibri"/>
                <a:cs typeface="Calibri"/>
              </a:rPr>
              <a:t>častější u </a:t>
            </a:r>
            <a:r>
              <a:rPr lang="cs-CZ" altLang="cs-CZ" sz="3200" b="1" dirty="0" err="1">
                <a:solidFill>
                  <a:schemeClr val="tx2"/>
                </a:solidFill>
                <a:latin typeface="Calibri"/>
                <a:cs typeface="Calibri"/>
              </a:rPr>
              <a:t>kvartipar</a:t>
            </a:r>
            <a:r>
              <a:rPr lang="cs-CZ" altLang="cs-CZ" sz="3200" b="1" dirty="0">
                <a:solidFill>
                  <a:schemeClr val="tx2"/>
                </a:solidFill>
                <a:latin typeface="Calibri"/>
                <a:cs typeface="Calibri"/>
              </a:rPr>
              <a:t> než u primipar</a:t>
            </a:r>
            <a:br>
              <a:rPr lang="cs-CZ" alt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3200" b="1" dirty="0">
                <a:solidFill>
                  <a:schemeClr val="tx2"/>
                </a:solidFill>
                <a:latin typeface="Calibri"/>
                <a:cs typeface="Calibri"/>
              </a:rPr>
              <a:t>- excesivní roztažení a poranění hráze (episiotomie vs. ruptura)</a:t>
            </a:r>
            <a:br>
              <a:rPr lang="cs-CZ" alt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3200" b="1" dirty="0">
                <a:solidFill>
                  <a:schemeClr val="tx2"/>
                </a:solidFill>
                <a:latin typeface="Calibri"/>
                <a:cs typeface="Calibri"/>
              </a:rPr>
              <a:t>- operativní vaginální porod zvyšuje riziko </a:t>
            </a:r>
            <a:br>
              <a:rPr lang="cs-CZ" alt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cs-CZ" altLang="cs-CZ" sz="32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434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2578" y="321475"/>
            <a:ext cx="12169422" cy="36714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Sestup pánevních orgánů u žen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Definice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48" y="1594014"/>
            <a:ext cx="1122567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Porucha statiky pánevního dna </a:t>
            </a:r>
            <a:br>
              <a:rPr lang="cs-CZ" altLang="cs-CZ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orgán malé pánve pronikne </a:t>
            </a:r>
            <a:b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rozšířeným urogenitálním hiátem: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descensus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sestup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prolapsus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 výhřez </a:t>
            </a:r>
          </a:p>
          <a:p>
            <a:pPr>
              <a:defRPr/>
            </a:pPr>
            <a:endParaRPr lang="cs-CZ" alt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cs-CZ" alt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cs-CZ" altLang="cs-CZ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Tři oddíly </a:t>
            </a:r>
            <a:r>
              <a:rPr lang="cs-CZ" altLang="cs-CZ" sz="28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hiatus</a:t>
            </a:r>
            <a:r>
              <a:rPr lang="cs-CZ" altLang="cs-CZ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urogenitalis</a:t>
            </a:r>
            <a:b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přední oddíl = sestup 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uretry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močového měchýře - </a:t>
            </a:r>
            <a:r>
              <a:rPr lang="cs-CZ" altLang="cs-CZ" sz="28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uretrokéla</a:t>
            </a:r>
            <a:r>
              <a:rPr lang="cs-CZ" altLang="cs-CZ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8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cystokéla</a:t>
            </a:r>
            <a:b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střední = sestup dělohy / vrcholu pochvy</a:t>
            </a:r>
            <a:b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zadní = sestup 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sigmatu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rekta - </a:t>
            </a:r>
            <a:r>
              <a:rPr lang="cs-CZ" altLang="cs-CZ" sz="28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enterokéla</a:t>
            </a:r>
            <a:r>
              <a:rPr lang="cs-CZ" altLang="cs-CZ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8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rectokéla</a:t>
            </a:r>
            <a:endParaRPr lang="cs-CZ" altLang="cs-CZ" sz="28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https://upload.wikimedia.org/wikipedia/commons/thumb/6/62/An_atlas_of_human_anatomy_for_students_and_physicians_%281903%29_%2814596816999%29.jpg/350px-An_atlas_of_human_anatomy_for_students_and_physicians_%281903%29_%2814596816999%2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3" b="60149"/>
          <a:stretch/>
        </p:blipFill>
        <p:spPr bwMode="auto">
          <a:xfrm>
            <a:off x="5735438" y="1547364"/>
            <a:ext cx="6409268" cy="313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431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2578" y="321475"/>
            <a:ext cx="12169422" cy="36714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Sestup pánevních orgánů u žen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Diagnostika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48" y="1594014"/>
            <a:ext cx="71301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Gynekologické</a:t>
            </a:r>
            <a:r>
              <a:rPr lang="cs-CZ" alt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vyšetření !</a:t>
            </a:r>
            <a:br>
              <a:rPr lang="cs-CZ" alt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altLang="cs-CZ" sz="32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aspexe</a:t>
            </a:r>
            <a:r>
              <a:rPr lang="cs-CZ" alt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palpace</a:t>
            </a:r>
            <a:br>
              <a:rPr lang="cs-CZ" alt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vyšetření per </a:t>
            </a:r>
            <a:r>
              <a:rPr lang="cs-CZ" altLang="cs-CZ" sz="32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speculam</a:t>
            </a:r>
            <a:r>
              <a:rPr lang="cs-CZ" alt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per </a:t>
            </a:r>
            <a:r>
              <a:rPr lang="cs-CZ" altLang="cs-CZ" sz="32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rectum</a:t>
            </a:r>
            <a:r>
              <a:rPr lang="cs-CZ" alt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Ultrazvuk </a:t>
            </a:r>
            <a:br>
              <a:rPr lang="cs-CZ" alt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altLang="cs-CZ" sz="32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paravaginální</a:t>
            </a:r>
            <a:r>
              <a:rPr lang="cs-CZ" alt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defekt, </a:t>
            </a:r>
            <a:r>
              <a:rPr lang="cs-CZ" altLang="cs-CZ" sz="32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avulze</a:t>
            </a:r>
            <a:endParaRPr lang="cs-CZ" altLang="cs-CZ" sz="32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Magnetická rezonance (MRI)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32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Urodynamické</a:t>
            </a:r>
            <a:r>
              <a:rPr lang="cs-CZ" alt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vyšetření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Elektromyografie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altLang="cs-CZ" sz="32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641" y="3333136"/>
            <a:ext cx="4992575" cy="3322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1110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2578" y="321475"/>
            <a:ext cx="12169422" cy="36714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Sestup pánevních orgánů u žen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Terapie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48" y="1594014"/>
            <a:ext cx="1148193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Konzervativní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Chirurgická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altLang="cs-CZ" sz="1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cs-CZ" altLang="cs-CZ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Rozhodovací faktory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Děloha (ano/ne) , typ hysterektomie</a:t>
            </a:r>
            <a:br>
              <a:rPr lang="cs-CZ" alt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způsob závěsu pochvy při operaci </a:t>
            </a:r>
            <a:br>
              <a:rPr lang="cs-CZ" alt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cs-CZ" altLang="cs-CZ" sz="32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vag</a:t>
            </a:r>
            <a:r>
              <a:rPr lang="cs-CZ" alt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., </a:t>
            </a:r>
            <a:r>
              <a:rPr lang="cs-CZ" altLang="cs-CZ" sz="32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abd</a:t>
            </a:r>
            <a:r>
              <a:rPr lang="cs-CZ" alt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., LSK … typ závěsu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Pochva – typ a stupeň sestupu </a:t>
            </a:r>
            <a:br>
              <a:rPr lang="cs-CZ" alt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vita </a:t>
            </a:r>
            <a:r>
              <a:rPr lang="cs-CZ" altLang="cs-CZ" sz="32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sexualis</a:t>
            </a:r>
            <a:r>
              <a:rPr lang="cs-CZ" alt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vedoucí bod sestupu, délka poševního pahýlu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Další příznaky – zejména inkontinence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Komorbidity, operační rizika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923" y="1879032"/>
            <a:ext cx="4159790" cy="3113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3648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1" name="Rectangle 11">
            <a:extLst>
              <a:ext uri="{FF2B5EF4-FFF2-40B4-BE49-F238E27FC236}">
                <a16:creationId xmlns:a16="http://schemas.microsoft.com/office/drawing/2014/main" id="{ACA66CA4-4D0F-4343-B50D-202F44C231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19288" y="1844676"/>
            <a:ext cx="8229600" cy="2879725"/>
          </a:xfrm>
        </p:spPr>
        <p:txBody>
          <a:bodyPr/>
          <a:lstStyle/>
          <a:p>
            <a:pPr eaLnBrk="1" hangingPunct="1">
              <a:buClr>
                <a:srgbClr val="800000"/>
              </a:buClr>
              <a:buFont typeface="Wingdings" pitchFamily="2" charset="2"/>
              <a:buChar char="Ø"/>
              <a:defRPr/>
            </a:pPr>
            <a:r>
              <a:rPr lang="cs-CZ" sz="1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časové období mezi plodným věkem ženy a seniem</a:t>
            </a:r>
          </a:p>
          <a:p>
            <a:pPr eaLnBrk="1" hangingPunct="1">
              <a:buFontTx/>
              <a:buNone/>
              <a:defRPr/>
            </a:pPr>
            <a:endParaRPr lang="cs-CZ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eaLnBrk="1" hangingPunct="1">
              <a:buClr>
                <a:srgbClr val="800000"/>
              </a:buClr>
              <a:buFont typeface="Wingdings" pitchFamily="2" charset="2"/>
              <a:buChar char="Ø"/>
              <a:defRPr/>
            </a:pPr>
            <a:r>
              <a:rPr lang="cs-CZ" sz="1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od cca 40-45 roku do cca 60 roku</a:t>
            </a:r>
          </a:p>
        </p:txBody>
      </p:sp>
      <p:sp>
        <p:nvSpPr>
          <p:cNvPr id="35843" name="Text Box 12">
            <a:extLst>
              <a:ext uri="{FF2B5EF4-FFF2-40B4-BE49-F238E27FC236}">
                <a16:creationId xmlns:a16="http://schemas.microsoft.com/office/drawing/2014/main" id="{DC318161-6BA2-49FE-9940-E05FF0AE0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60350"/>
            <a:ext cx="9144000" cy="7620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4400" b="1">
                <a:latin typeface="Arial" panose="020B0604020202020204" pitchFamily="34" charset="0"/>
              </a:rPr>
              <a:t>Klimakterium</a:t>
            </a:r>
          </a:p>
        </p:txBody>
      </p:sp>
    </p:spTree>
    <p:extLst>
      <p:ext uri="{BB962C8B-B14F-4D97-AF65-F5344CB8AC3E}">
        <p14:creationId xmlns:p14="http://schemas.microsoft.com/office/powerpoint/2010/main" val="482907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organy panev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8" t="4906" r="23921" b="14653"/>
          <a:stretch/>
        </p:blipFill>
        <p:spPr bwMode="auto">
          <a:xfrm>
            <a:off x="7797116" y="2459001"/>
            <a:ext cx="4120451" cy="426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2578" y="321475"/>
            <a:ext cx="12169422" cy="36714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Sestup pánevních orgánů u žen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Terapie – chirurgická 1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48" y="1594014"/>
            <a:ext cx="11481932" cy="518667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cs-CZ" altLang="cs-CZ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Klasické operační techniky</a:t>
            </a:r>
            <a:endParaRPr lang="en-US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Vaginální </a:t>
            </a:r>
            <a:r>
              <a:rPr lang="cs-CZ" altLang="cs-CZ" sz="32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hysterectomie</a:t>
            </a:r>
            <a:r>
              <a:rPr lang="cs-CZ" alt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 závěsem pochvy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Rekonstrukce pochvy - poševní „plastiky“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3200" b="1" dirty="0">
                <a:solidFill>
                  <a:srgbClr val="0000DC"/>
                </a:solidFill>
                <a:latin typeface="Calibri"/>
                <a:cs typeface="Calibri"/>
              </a:rPr>
              <a:t>Závěs pochvy (dělohy) </a:t>
            </a:r>
            <a:r>
              <a:rPr lang="cs-CZ" altLang="cs-CZ" sz="3200" b="1" dirty="0">
                <a:solidFill>
                  <a:srgbClr val="FF0000"/>
                </a:solidFill>
                <a:latin typeface="Calibri"/>
                <a:cs typeface="Calibri"/>
              </a:rPr>
              <a:t>poševní cestou</a:t>
            </a:r>
            <a:br>
              <a:rPr lang="cs-CZ" alt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3200" b="1" dirty="0">
                <a:solidFill>
                  <a:srgbClr val="0000DC"/>
                </a:solidFill>
                <a:latin typeface="Calibri"/>
                <a:cs typeface="Calibri"/>
              </a:rPr>
              <a:t>Závěs pochvy (dělohy) </a:t>
            </a:r>
            <a:r>
              <a:rPr lang="cs-CZ" altLang="cs-CZ" sz="3200" b="1" dirty="0">
                <a:solidFill>
                  <a:srgbClr val="FF0000"/>
                </a:solidFill>
                <a:latin typeface="Calibri"/>
                <a:cs typeface="Calibri"/>
              </a:rPr>
              <a:t>břišní cestou</a:t>
            </a:r>
            <a:br>
              <a:rPr lang="cs-CZ" alt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3200" b="1" dirty="0">
                <a:solidFill>
                  <a:schemeClr val="tx2"/>
                </a:solidFill>
                <a:latin typeface="Calibri"/>
                <a:cs typeface="Calibri"/>
              </a:rPr>
              <a:t> </a:t>
            </a:r>
            <a:r>
              <a:rPr lang="cs-CZ" altLang="cs-CZ" sz="3200" b="1" dirty="0">
                <a:solidFill>
                  <a:srgbClr val="FF0000"/>
                </a:solidFill>
                <a:latin typeface="Calibri"/>
                <a:cs typeface="Calibri"/>
              </a:rPr>
              <a:t>Uzávěr</a:t>
            </a:r>
            <a:r>
              <a:rPr lang="cs-CZ" altLang="cs-CZ" sz="3200" b="1" dirty="0">
                <a:solidFill>
                  <a:srgbClr val="0000DC"/>
                </a:solidFill>
                <a:latin typeface="Calibri"/>
                <a:cs typeface="Calibri"/>
              </a:rPr>
              <a:t> pochvy (</a:t>
            </a:r>
            <a:r>
              <a:rPr lang="cs-CZ" altLang="cs-CZ" sz="3200" b="1" dirty="0" err="1">
                <a:solidFill>
                  <a:srgbClr val="0000DC"/>
                </a:solidFill>
                <a:latin typeface="Calibri"/>
                <a:cs typeface="Calibri"/>
              </a:rPr>
              <a:t>semi</a:t>
            </a:r>
            <a:r>
              <a:rPr lang="cs-CZ" altLang="cs-CZ" sz="3200" b="1" dirty="0">
                <a:solidFill>
                  <a:srgbClr val="0000DC"/>
                </a:solidFill>
                <a:latin typeface="Calibri"/>
                <a:cs typeface="Calibri"/>
              </a:rPr>
              <a:t>) </a:t>
            </a:r>
            <a:r>
              <a:rPr lang="cs-CZ" altLang="cs-CZ" sz="3200" b="1" dirty="0" err="1">
                <a:solidFill>
                  <a:srgbClr val="0000DC"/>
                </a:solidFill>
                <a:latin typeface="Calibri"/>
                <a:cs typeface="Calibri"/>
              </a:rPr>
              <a:t>kolpo-kleisis</a:t>
            </a:r>
            <a:br>
              <a:rPr lang="cs-CZ" alt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cs-CZ" altLang="cs-CZ" sz="32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855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073" y="2767914"/>
            <a:ext cx="5588929" cy="4064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2578" y="321475"/>
            <a:ext cx="12169422" cy="36714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Sestup pánevních orgánů u žen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Terapie – chirurgická 2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48" y="1594014"/>
            <a:ext cx="114819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altLang="cs-CZ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Moderní chirurgické postupy</a:t>
            </a:r>
          </a:p>
          <a:p>
            <a:pPr>
              <a:defRPr/>
            </a:pPr>
            <a:r>
              <a:rPr lang="cs-CZ" alt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Využití implantátů neboli </a:t>
            </a:r>
            <a:r>
              <a:rPr lang="cs-CZ" altLang="cs-CZ" sz="32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síťí</a:t>
            </a:r>
            <a:r>
              <a:rPr lang="cs-CZ" alt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(sítěk) z angl. „</a:t>
            </a:r>
            <a:r>
              <a:rPr lang="cs-CZ" altLang="cs-CZ" sz="32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mesh</a:t>
            </a:r>
            <a:endParaRPr lang="cs-CZ" altLang="cs-CZ" sz="32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cs-CZ" altLang="cs-CZ" sz="20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cs-CZ" altLang="cs-CZ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Náhrada „insuficientní“ </a:t>
            </a:r>
            <a:br>
              <a:rPr lang="cs-CZ" altLang="cs-CZ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svalové a vazivové tkáně </a:t>
            </a:r>
            <a:r>
              <a:rPr lang="cs-CZ" alt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>
              <a:defRPr/>
            </a:pPr>
            <a:endParaRPr lang="cs-CZ" altLang="cs-CZ" sz="32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Cizorodý materiál – </a:t>
            </a:r>
            <a:r>
              <a:rPr lang="cs-CZ" altLang="cs-CZ" sz="32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polyprolylen</a:t>
            </a:r>
            <a:endParaRPr lang="cs-CZ" altLang="cs-CZ" sz="32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Optimální velikost „oček“ sítě </a:t>
            </a:r>
            <a:br>
              <a:rPr lang="cs-CZ" alt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klasifikace dle 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Amida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I.)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Fixace k zavedeným pánevním</a:t>
            </a:r>
            <a:br>
              <a:rPr lang="cs-CZ" alt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strukturám</a:t>
            </a:r>
          </a:p>
        </p:txBody>
      </p:sp>
    </p:spTree>
    <p:extLst>
      <p:ext uri="{BB962C8B-B14F-4D97-AF65-F5344CB8AC3E}">
        <p14:creationId xmlns:p14="http://schemas.microsoft.com/office/powerpoint/2010/main" val="109440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2578" y="321475"/>
            <a:ext cx="12169422" cy="36714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Sestup pánevních orgánů u žen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Poševní plastiky, závěs pahýlu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290848" y="1841242"/>
            <a:ext cx="64255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Výhody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Technicky jednodušší provedení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Menší materiálové náklady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Běžné instrumentárium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Minimum operačních komplikací</a:t>
            </a:r>
          </a:p>
          <a:p>
            <a:r>
              <a:rPr 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cs-CZ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Nevýhody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Inkontinence moči, urgence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Časná recidiva onemocnění</a:t>
            </a:r>
          </a:p>
        </p:txBody>
      </p:sp>
      <p:pic>
        <p:nvPicPr>
          <p:cNvPr id="8" name="Picture 4" descr="HPIM861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3" r="4913" b="12897"/>
          <a:stretch/>
        </p:blipFill>
        <p:spPr bwMode="auto">
          <a:xfrm>
            <a:off x="7828470" y="1576175"/>
            <a:ext cx="3689751" cy="465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7624121" y="6226868"/>
            <a:ext cx="4567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podpůrné U stehy pod </a:t>
            </a:r>
            <a:r>
              <a:rPr lang="cs-CZ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uretru</a:t>
            </a:r>
            <a:endParaRPr lang="cs-CZ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923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986" name="Picture 2" descr="HPIM862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" r="6338" b="10405"/>
          <a:stretch/>
        </p:blipFill>
        <p:spPr bwMode="auto">
          <a:xfrm>
            <a:off x="6819861" y="827902"/>
            <a:ext cx="3535531" cy="570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987" name="Rectangle 3"/>
          <p:cNvSpPr>
            <a:spLocks noChangeArrowheads="1"/>
          </p:cNvSpPr>
          <p:nvPr/>
        </p:nvSpPr>
        <p:spPr bwMode="auto">
          <a:xfrm>
            <a:off x="1600200" y="4445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cs-CZ" sz="3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Identifikace a sblížení mm. </a:t>
            </a:r>
            <a:r>
              <a:rPr lang="cs-CZ" sz="30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levatores</a:t>
            </a:r>
            <a:r>
              <a:rPr lang="cs-CZ" sz="3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ani</a:t>
            </a:r>
            <a:endParaRPr lang="en-US" sz="30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53988" name="Picture 4" descr="HPIM862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" t="2683" r="3588" b="12673"/>
          <a:stretch/>
        </p:blipFill>
        <p:spPr bwMode="auto">
          <a:xfrm>
            <a:off x="1044146" y="827903"/>
            <a:ext cx="4293973" cy="570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237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010" name="Picture 2" descr="HPIM865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85"/>
          <a:stretch/>
        </p:blipFill>
        <p:spPr bwMode="auto">
          <a:xfrm>
            <a:off x="997250" y="848388"/>
            <a:ext cx="4971063" cy="557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160020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cs-CZ" sz="3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Závěs poševního pahýlu při vaginální hysterektomii</a:t>
            </a:r>
            <a:endParaRPr lang="en-US" sz="30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55012" name="Picture 4" descr="Figo vag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64" y="908051"/>
            <a:ext cx="3751005" cy="241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5013" name="Picture 5" descr="Figo vag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65" y="3549590"/>
            <a:ext cx="3751004" cy="304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573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1524" y="1739604"/>
            <a:ext cx="6360637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Závěr  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229962" y="3054015"/>
            <a:ext cx="1122567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Sestup pánevních orgánů je podmíněn poruchou funkce pánevního dna. Často postihuje ženy i v mladším věku, může být spojen s poruchou kontinence moči. Vyžaduje specifickou diagnostiku a léčbu.</a:t>
            </a:r>
          </a:p>
          <a:p>
            <a:pPr>
              <a:defRPr/>
            </a:pP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654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>
            <a:extLst>
              <a:ext uri="{FF2B5EF4-FFF2-40B4-BE49-F238E27FC236}">
                <a16:creationId xmlns:a16="http://schemas.microsoft.com/office/drawing/2014/main" id="{B80595FF-EDEB-4C5A-BB52-F34891E76B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800000"/>
              </a:buClr>
              <a:buFont typeface="Wingdings" pitchFamily="2" charset="2"/>
              <a:buChar char="Ø"/>
              <a:defRPr/>
            </a:pPr>
            <a:r>
              <a:rPr lang="cs-CZ" sz="1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několik let před a končí menopauzou</a:t>
            </a:r>
          </a:p>
          <a:p>
            <a:pPr eaLnBrk="1" hangingPunct="1">
              <a:buClr>
                <a:srgbClr val="800000"/>
              </a:buClr>
              <a:buFont typeface="Wingdings" pitchFamily="2" charset="2"/>
              <a:buChar char="Ø"/>
              <a:defRPr/>
            </a:pPr>
            <a:endParaRPr lang="cs-CZ" sz="18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eaLnBrk="1" hangingPunct="1">
              <a:buClr>
                <a:srgbClr val="800000"/>
              </a:buClr>
              <a:buFont typeface="Wingdings" pitchFamily="2" charset="2"/>
              <a:buChar char="Ø"/>
              <a:defRPr/>
            </a:pPr>
            <a:r>
              <a:rPr lang="cs-CZ" sz="1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snižování funkce ovarií</a:t>
            </a:r>
          </a:p>
          <a:p>
            <a:pPr eaLnBrk="1" hangingPunct="1">
              <a:buClr>
                <a:srgbClr val="800000"/>
              </a:buClr>
              <a:buFont typeface="Wingdings" pitchFamily="2" charset="2"/>
              <a:buNone/>
              <a:defRPr/>
            </a:pPr>
            <a:endParaRPr lang="cs-CZ" sz="18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eaLnBrk="1" hangingPunct="1">
              <a:buClr>
                <a:srgbClr val="800000"/>
              </a:buClr>
              <a:buFont typeface="Wingdings" pitchFamily="2" charset="2"/>
              <a:buChar char="Ø"/>
              <a:defRPr/>
            </a:pPr>
            <a:r>
              <a:rPr lang="cs-CZ" sz="1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nepravidelnosti cyklu:</a:t>
            </a:r>
          </a:p>
          <a:p>
            <a:pPr eaLnBrk="1" hangingPunct="1">
              <a:buFontTx/>
              <a:buNone/>
              <a:defRPr/>
            </a:pPr>
            <a:r>
              <a:rPr lang="cs-CZ" sz="1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  		ubývá ovulačních cyklů - pokles hladin progesteronu</a:t>
            </a:r>
          </a:p>
          <a:p>
            <a:pPr eaLnBrk="1" hangingPunct="1">
              <a:buFontTx/>
              <a:buNone/>
              <a:defRPr/>
            </a:pPr>
            <a:r>
              <a:rPr lang="cs-CZ" sz="1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            - relativní převaha estrogenů</a:t>
            </a:r>
          </a:p>
          <a:p>
            <a:pPr eaLnBrk="1" hangingPunct="1">
              <a:buFontTx/>
              <a:buNone/>
              <a:defRPr/>
            </a:pPr>
            <a:endParaRPr lang="cs-CZ" sz="18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eaLnBrk="1" hangingPunct="1">
              <a:buClr>
                <a:srgbClr val="800000"/>
              </a:buClr>
              <a:buFont typeface="Wingdings" pitchFamily="2" charset="2"/>
              <a:buChar char="Ø"/>
              <a:defRPr/>
            </a:pPr>
            <a:r>
              <a:rPr lang="cs-CZ" sz="1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ojediněle ještě i ovulační cykly</a:t>
            </a:r>
          </a:p>
        </p:txBody>
      </p:sp>
      <p:sp>
        <p:nvSpPr>
          <p:cNvPr id="36867" name="Text Box 4">
            <a:extLst>
              <a:ext uri="{FF2B5EF4-FFF2-40B4-BE49-F238E27FC236}">
                <a16:creationId xmlns:a16="http://schemas.microsoft.com/office/drawing/2014/main" id="{680C9F0D-485A-420F-84E9-9FA691E1F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60350"/>
            <a:ext cx="9144000" cy="7620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4400" b="1">
                <a:latin typeface="Arial" panose="020B0604020202020204" pitchFamily="34" charset="0"/>
              </a:rPr>
              <a:t>Premenopauza</a:t>
            </a:r>
          </a:p>
        </p:txBody>
      </p:sp>
    </p:spTree>
    <p:extLst>
      <p:ext uri="{BB962C8B-B14F-4D97-AF65-F5344CB8AC3E}">
        <p14:creationId xmlns:p14="http://schemas.microsoft.com/office/powerpoint/2010/main" val="444613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>
            <a:extLst>
              <a:ext uri="{FF2B5EF4-FFF2-40B4-BE49-F238E27FC236}">
                <a16:creationId xmlns:a16="http://schemas.microsoft.com/office/drawing/2014/main" id="{799C8011-11D7-4368-9229-B63560DDE8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557338"/>
            <a:ext cx="9144000" cy="4176712"/>
          </a:xfrm>
        </p:spPr>
        <p:txBody>
          <a:bodyPr/>
          <a:lstStyle/>
          <a:p>
            <a:pPr eaLnBrk="1" hangingPunct="1">
              <a:buClr>
                <a:srgbClr val="800000"/>
              </a:buClr>
              <a:buFont typeface="Wingdings" pitchFamily="2" charset="2"/>
              <a:buChar char="Ø"/>
              <a:defRPr/>
            </a:pPr>
            <a:r>
              <a:rPr lang="cs-CZ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poslední fyziologické krvácení z dělohy</a:t>
            </a:r>
          </a:p>
          <a:p>
            <a:pPr eaLnBrk="1" hangingPunct="1">
              <a:buFontTx/>
              <a:buNone/>
              <a:defRPr/>
            </a:pPr>
            <a:endParaRPr lang="cs-CZ" sz="18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eaLnBrk="1" hangingPunct="1">
              <a:buClr>
                <a:srgbClr val="800000"/>
              </a:buClr>
              <a:buFont typeface="Wingdings" pitchFamily="2" charset="2"/>
              <a:buChar char="Ø"/>
              <a:defRPr/>
            </a:pPr>
            <a:r>
              <a:rPr lang="cs-CZ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definováno:</a:t>
            </a:r>
          </a:p>
          <a:p>
            <a:pPr lvl="1" eaLnBrk="1" hangingPunct="1"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cs-CZ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retrospektivně po 12 měsících,  od posledního krvácení uplynul rok</a:t>
            </a:r>
          </a:p>
          <a:p>
            <a:pPr lvl="1" eaLnBrk="1" hangingPunct="1">
              <a:buClr>
                <a:srgbClr val="800000"/>
              </a:buClr>
              <a:buFont typeface="Wingdings" pitchFamily="2" charset="2"/>
              <a:buNone/>
              <a:defRPr/>
            </a:pPr>
            <a:endParaRPr lang="cs-CZ" sz="18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eaLnBrk="1" hangingPunct="1">
              <a:buClr>
                <a:srgbClr val="800000"/>
              </a:buClr>
              <a:buFont typeface="Wingdings" pitchFamily="2" charset="2"/>
              <a:buChar char="Ø"/>
              <a:defRPr/>
            </a:pPr>
            <a:r>
              <a:rPr lang="cs-CZ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FSH, LH nad 40 IU/l, estradiol (E2) – 0,1 </a:t>
            </a:r>
            <a:r>
              <a:rPr lang="cs-CZ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nmol</a:t>
            </a:r>
            <a:r>
              <a:rPr lang="cs-CZ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/l, AMH neměřitelný</a:t>
            </a:r>
          </a:p>
        </p:txBody>
      </p:sp>
      <p:sp>
        <p:nvSpPr>
          <p:cNvPr id="37891" name="Text Box 5">
            <a:extLst>
              <a:ext uri="{FF2B5EF4-FFF2-40B4-BE49-F238E27FC236}">
                <a16:creationId xmlns:a16="http://schemas.microsoft.com/office/drawing/2014/main" id="{87EFD908-EBBC-4207-862B-10FC097A1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3860801"/>
            <a:ext cx="2587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800000"/>
              </a:buClr>
              <a:buSzTx/>
              <a:buFont typeface="Wingdings" panose="05000000000000000000" pitchFamily="2" charset="2"/>
              <a:buChar char="Ø"/>
            </a:pPr>
            <a:r>
              <a:rPr lang="cs-CZ" altLang="cs-CZ" sz="1800" b="1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800" b="1">
                <a:solidFill>
                  <a:srgbClr val="000000"/>
                </a:solidFill>
                <a:latin typeface="Arial" panose="020B0604020202020204" pitchFamily="34" charset="0"/>
              </a:rPr>
              <a:t>průměrně 49 - 51 let</a:t>
            </a:r>
          </a:p>
        </p:txBody>
      </p:sp>
      <p:sp>
        <p:nvSpPr>
          <p:cNvPr id="37892" name="Text Box 7">
            <a:extLst>
              <a:ext uri="{FF2B5EF4-FFF2-40B4-BE49-F238E27FC236}">
                <a16:creationId xmlns:a16="http://schemas.microsoft.com/office/drawing/2014/main" id="{E94DFCC7-E327-4EB6-89CB-D54D9F409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60350"/>
            <a:ext cx="9144000" cy="7620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4400" b="1">
                <a:latin typeface="Arial" panose="020B0604020202020204" pitchFamily="34" charset="0"/>
              </a:rPr>
              <a:t>Menopauza</a:t>
            </a:r>
          </a:p>
        </p:txBody>
      </p:sp>
    </p:spTree>
    <p:extLst>
      <p:ext uri="{BB962C8B-B14F-4D97-AF65-F5344CB8AC3E}">
        <p14:creationId xmlns:p14="http://schemas.microsoft.com/office/powerpoint/2010/main" val="1899120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>
            <a:extLst>
              <a:ext uri="{FF2B5EF4-FFF2-40B4-BE49-F238E27FC236}">
                <a16:creationId xmlns:a16="http://schemas.microsoft.com/office/drawing/2014/main" id="{F1638683-5CE3-49C7-B010-8D7490EBF6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1" y="1905000"/>
            <a:ext cx="8507413" cy="4114800"/>
          </a:xfrm>
        </p:spPr>
        <p:txBody>
          <a:bodyPr/>
          <a:lstStyle/>
          <a:p>
            <a:pPr eaLnBrk="1" hangingPunct="1">
              <a:buClr>
                <a:srgbClr val="800000"/>
              </a:buClr>
              <a:buFont typeface="Wingdings" pitchFamily="2" charset="2"/>
              <a:buChar char="Ø"/>
              <a:defRPr/>
            </a:pPr>
            <a:r>
              <a:rPr lang="cs-CZ" sz="1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hypergonadotropní hypoestrismus</a:t>
            </a:r>
          </a:p>
          <a:p>
            <a:pPr eaLnBrk="1" hangingPunct="1">
              <a:buClr>
                <a:srgbClr val="800000"/>
              </a:buClr>
              <a:buFont typeface="Wingdings" pitchFamily="2" charset="2"/>
              <a:buChar char="Ø"/>
              <a:defRPr/>
            </a:pPr>
            <a:endParaRPr lang="cs-CZ" sz="18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eaLnBrk="1" hangingPunct="1">
              <a:buClr>
                <a:srgbClr val="800000"/>
              </a:buClr>
              <a:buFont typeface="Wingdings" pitchFamily="2" charset="2"/>
              <a:buChar char="Ø"/>
              <a:defRPr/>
            </a:pPr>
            <a:r>
              <a:rPr lang="cs-CZ" sz="1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trvá cca 6-8 let</a:t>
            </a:r>
          </a:p>
          <a:p>
            <a:pPr eaLnBrk="1" hangingPunct="1">
              <a:buClr>
                <a:srgbClr val="800000"/>
              </a:buClr>
              <a:buFont typeface="Wingdings" pitchFamily="2" charset="2"/>
              <a:buChar char="Ø"/>
              <a:defRPr/>
            </a:pPr>
            <a:endParaRPr lang="cs-CZ" sz="18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eaLnBrk="1" hangingPunct="1">
              <a:buClr>
                <a:srgbClr val="800000"/>
              </a:buClr>
              <a:buFont typeface="Wingdings" pitchFamily="2" charset="2"/>
              <a:buChar char="Ø"/>
              <a:defRPr/>
            </a:pPr>
            <a:r>
              <a:rPr lang="cs-CZ" sz="1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produkce estrogenů minimální</a:t>
            </a:r>
          </a:p>
          <a:p>
            <a:pPr eaLnBrk="1" hangingPunct="1">
              <a:buFontTx/>
              <a:buNone/>
              <a:defRPr/>
            </a:pPr>
            <a:r>
              <a:rPr lang="cs-CZ" sz="1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	přítomné zbytky estrogenů jsou extragenitálního původu (tuková tkáň)</a:t>
            </a:r>
          </a:p>
          <a:p>
            <a:pPr eaLnBrk="1" hangingPunct="1">
              <a:buFontTx/>
              <a:buNone/>
              <a:defRPr/>
            </a:pPr>
            <a:endParaRPr lang="cs-CZ" sz="18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eaLnBrk="1" hangingPunct="1">
              <a:buClr>
                <a:srgbClr val="800000"/>
              </a:buClr>
              <a:buFont typeface="Wingdings" pitchFamily="2" charset="2"/>
              <a:buChar char="Ø"/>
              <a:defRPr/>
            </a:pPr>
            <a:r>
              <a:rPr lang="cs-CZ" sz="1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FSH (3x) a LH (7x) = extrémně vysoké</a:t>
            </a:r>
          </a:p>
          <a:p>
            <a:pPr eaLnBrk="1" hangingPunct="1">
              <a:buFontTx/>
              <a:buNone/>
              <a:defRPr/>
            </a:pPr>
            <a:r>
              <a:rPr lang="cs-CZ" sz="1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 	vysoké hladiny 2 - 5 let, pak pozvolný pokles produkce gonadotropinů</a:t>
            </a:r>
          </a:p>
          <a:p>
            <a:pPr eaLnBrk="1" hangingPunct="1">
              <a:buFontTx/>
              <a:buNone/>
              <a:defRPr/>
            </a:pPr>
            <a:endParaRPr lang="cs-CZ" sz="18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eaLnBrk="1" hangingPunct="1">
              <a:buClr>
                <a:srgbClr val="800000"/>
              </a:buClr>
              <a:buFont typeface="Wingdings" pitchFamily="2" charset="2"/>
              <a:buChar char="Ø"/>
              <a:defRPr/>
            </a:pPr>
            <a:r>
              <a:rPr lang="cs-CZ" sz="1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přechází do období sénia</a:t>
            </a:r>
          </a:p>
          <a:p>
            <a:pPr eaLnBrk="1" hangingPunct="1">
              <a:defRPr/>
            </a:pPr>
            <a:endParaRPr lang="cs-CZ" sz="18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38915" name="Text Box 4">
            <a:extLst>
              <a:ext uri="{FF2B5EF4-FFF2-40B4-BE49-F238E27FC236}">
                <a16:creationId xmlns:a16="http://schemas.microsoft.com/office/drawing/2014/main" id="{CC7A555C-4DB1-492C-B9FF-01B303B0A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88913"/>
            <a:ext cx="9144000" cy="7620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4400" b="1">
                <a:latin typeface="Arial" panose="020B0604020202020204" pitchFamily="34" charset="0"/>
              </a:rPr>
              <a:t>Postmenopauza</a:t>
            </a:r>
          </a:p>
        </p:txBody>
      </p:sp>
    </p:spTree>
    <p:extLst>
      <p:ext uri="{BB962C8B-B14F-4D97-AF65-F5344CB8AC3E}">
        <p14:creationId xmlns:p14="http://schemas.microsoft.com/office/powerpoint/2010/main" val="4015468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4E60AD07-3540-4424-AAC7-9F9F52EFB8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88914"/>
            <a:ext cx="9144000" cy="719137"/>
          </a:xfrm>
          <a:solidFill>
            <a:srgbClr val="800000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cs-CZ" sz="3600" b="1">
                <a:solidFill>
                  <a:schemeClr val="tx1"/>
                </a:solidFill>
                <a:latin typeface="Arial" charset="0"/>
              </a:rPr>
              <a:t>Klimakterický vegetativní syndrom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7ADF7FD5-BC6C-4594-B8A0-BD53D70C5F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4" y="1905000"/>
            <a:ext cx="8218487" cy="4692650"/>
          </a:xfrm>
        </p:spPr>
        <p:txBody>
          <a:bodyPr/>
          <a:lstStyle/>
          <a:p>
            <a:pPr eaLnBrk="1" hangingPunct="1">
              <a:buClr>
                <a:srgbClr val="800000"/>
              </a:buClr>
              <a:buFont typeface="Wingdings" pitchFamily="2" charset="2"/>
              <a:buChar char="Ø"/>
              <a:defRPr/>
            </a:pPr>
            <a:r>
              <a:rPr lang="cs-CZ" sz="1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vazomotorické potíže</a:t>
            </a:r>
          </a:p>
          <a:p>
            <a:pPr lvl="1" eaLnBrk="1" hangingPunct="1">
              <a:buFont typeface="Tahoma" panose="020B0604030504040204" pitchFamily="34" charset="0"/>
              <a:buNone/>
              <a:defRPr/>
            </a:pPr>
            <a:r>
              <a:rPr lang="cs-CZ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	návaly horka</a:t>
            </a:r>
          </a:p>
          <a:p>
            <a:pPr lvl="1" eaLnBrk="1" hangingPunct="1">
              <a:buFont typeface="Tahoma" panose="020B0604030504040204" pitchFamily="34" charset="0"/>
              <a:buNone/>
              <a:defRPr/>
            </a:pPr>
            <a:r>
              <a:rPr lang="cs-CZ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	profúzní pocení </a:t>
            </a:r>
          </a:p>
          <a:p>
            <a:pPr eaLnBrk="1" hangingPunct="1">
              <a:buFontTx/>
              <a:buNone/>
              <a:defRPr/>
            </a:pPr>
            <a:endParaRPr lang="cs-CZ" sz="18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eaLnBrk="1" hangingPunct="1">
              <a:buClr>
                <a:srgbClr val="800000"/>
              </a:buClr>
              <a:buFont typeface="Wingdings" pitchFamily="2" charset="2"/>
              <a:buChar char="Ø"/>
              <a:defRPr/>
            </a:pPr>
            <a:r>
              <a:rPr lang="cs-CZ" sz="1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psychické potíže</a:t>
            </a:r>
          </a:p>
          <a:p>
            <a:pPr eaLnBrk="1" hangingPunct="1">
              <a:buFontTx/>
              <a:buNone/>
              <a:defRPr/>
            </a:pPr>
            <a:r>
              <a:rPr lang="cs-CZ" sz="1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	  nespavost</a:t>
            </a:r>
          </a:p>
          <a:p>
            <a:pPr lvl="1" eaLnBrk="1" hangingPunct="1">
              <a:buFont typeface="Tahoma" panose="020B0604030504040204" pitchFamily="34" charset="0"/>
              <a:buNone/>
              <a:defRPr/>
            </a:pPr>
            <a:r>
              <a:rPr lang="cs-CZ" sz="1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zhoršení paměti</a:t>
            </a:r>
          </a:p>
          <a:p>
            <a:pPr lvl="1" eaLnBrk="1" hangingPunct="1">
              <a:buFont typeface="Tahoma" panose="020B0604030504040204" pitchFamily="34" charset="0"/>
              <a:buNone/>
              <a:defRPr/>
            </a:pPr>
            <a:r>
              <a:rPr lang="cs-CZ" sz="1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úzkost</a:t>
            </a:r>
          </a:p>
          <a:p>
            <a:pPr lvl="1" eaLnBrk="1" hangingPunct="1">
              <a:buFont typeface="Tahoma" panose="020B0604030504040204" pitchFamily="34" charset="0"/>
              <a:buNone/>
              <a:defRPr/>
            </a:pPr>
            <a:r>
              <a:rPr lang="cs-CZ" sz="1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poruchy libida</a:t>
            </a:r>
          </a:p>
          <a:p>
            <a:pPr lvl="1" eaLnBrk="1" hangingPunct="1">
              <a:buFont typeface="Tahoma" panose="020B0604030504040204" pitchFamily="34" charset="0"/>
              <a:buNone/>
              <a:defRPr/>
            </a:pPr>
            <a:r>
              <a:rPr lang="cs-CZ" sz="1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změna nálady, plačtivost, zhoršení koncentrace, popudlivost</a:t>
            </a:r>
          </a:p>
          <a:p>
            <a:pPr lvl="1" eaLnBrk="1" hangingPunct="1">
              <a:buFont typeface="Tahoma" panose="020B0604030504040204" pitchFamily="34" charset="0"/>
              <a:buNone/>
              <a:defRPr/>
            </a:pPr>
            <a:endParaRPr lang="cs-CZ" sz="18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712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80E57DE3-E965-43A6-B321-84213922AC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88913"/>
            <a:ext cx="9144000" cy="792162"/>
          </a:xfrm>
          <a:solidFill>
            <a:srgbClr val="800000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cs-CZ" sz="4000" b="1">
                <a:solidFill>
                  <a:schemeClr val="tx1"/>
                </a:solidFill>
                <a:latin typeface="Arial" charset="0"/>
              </a:rPr>
              <a:t>Estrogen deficitní syndrom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A5285390-02AF-4E5B-A635-8F1272061E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58925" y="1655763"/>
            <a:ext cx="8229600" cy="48688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sz="24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ORGANICKÝ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sz="2400" b="1" u="sng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rgbClr val="800000"/>
              </a:buClr>
              <a:buFont typeface="Wingdings" pitchFamily="2" charset="2"/>
              <a:buChar char="Ø"/>
              <a:defRPr/>
            </a:pPr>
            <a:r>
              <a:rPr lang="cs-CZ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atrofická senilní vaginitis</a:t>
            </a:r>
          </a:p>
          <a:p>
            <a:pPr eaLnBrk="1" hangingPunct="1">
              <a:lnSpc>
                <a:spcPct val="80000"/>
              </a:lnSpc>
              <a:buClr>
                <a:srgbClr val="800000"/>
              </a:buClr>
              <a:buFont typeface="Wingdings" pitchFamily="2" charset="2"/>
              <a:buChar char="Ø"/>
              <a:defRPr/>
            </a:pPr>
            <a:endParaRPr lang="cs-CZ" sz="16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rgbClr val="800000"/>
              </a:buClr>
              <a:buFont typeface="Wingdings" pitchFamily="2" charset="2"/>
              <a:buChar char="Ø"/>
              <a:defRPr/>
            </a:pPr>
            <a:r>
              <a:rPr lang="cs-CZ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atrofická senilní uretritis</a:t>
            </a:r>
          </a:p>
          <a:p>
            <a:pPr eaLnBrk="1" hangingPunct="1">
              <a:lnSpc>
                <a:spcPct val="80000"/>
              </a:lnSpc>
              <a:buClr>
                <a:srgbClr val="800000"/>
              </a:buClr>
              <a:buFont typeface="Wingdings" pitchFamily="2" charset="2"/>
              <a:buChar char="Ø"/>
              <a:defRPr/>
            </a:pPr>
            <a:endParaRPr lang="cs-CZ" sz="16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rgbClr val="800000"/>
              </a:buClr>
              <a:buFont typeface="Wingdings" pitchFamily="2" charset="2"/>
              <a:buChar char="Ø"/>
              <a:defRPr/>
            </a:pPr>
            <a:r>
              <a:rPr lang="cs-CZ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senilní hypoestrinní cystopatie -&gt; inkontince</a:t>
            </a:r>
          </a:p>
          <a:p>
            <a:pPr eaLnBrk="1" hangingPunct="1">
              <a:lnSpc>
                <a:spcPct val="80000"/>
              </a:lnSpc>
              <a:buClr>
                <a:srgbClr val="800000"/>
              </a:buClr>
              <a:buFont typeface="Wingdings" pitchFamily="2" charset="2"/>
              <a:buNone/>
              <a:defRPr/>
            </a:pPr>
            <a:endParaRPr lang="cs-CZ" sz="16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rgbClr val="800000"/>
              </a:buClr>
              <a:buFont typeface="Wingdings" pitchFamily="2" charset="2"/>
              <a:buChar char="Ø"/>
              <a:defRPr/>
            </a:pPr>
            <a:r>
              <a:rPr lang="cs-CZ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keratoconjunctivitis sicca </a:t>
            </a:r>
          </a:p>
          <a:p>
            <a:pPr eaLnBrk="1" hangingPunct="1">
              <a:lnSpc>
                <a:spcPct val="80000"/>
              </a:lnSpc>
              <a:buClr>
                <a:srgbClr val="800000"/>
              </a:buClr>
              <a:buFont typeface="Wingdings" pitchFamily="2" charset="2"/>
              <a:buChar char="Ø"/>
              <a:defRPr/>
            </a:pPr>
            <a:endParaRPr lang="cs-CZ" sz="16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rgbClr val="800000"/>
              </a:buClr>
              <a:buFont typeface="Wingdings" pitchFamily="2" charset="2"/>
              <a:buChar char="Ø"/>
              <a:defRPr/>
            </a:pPr>
            <a:r>
              <a:rPr lang="cs-CZ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rhinitis atrofica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sz="16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sz="24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METABOLICKÝ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sz="2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rgbClr val="800000"/>
              </a:buClr>
              <a:buFont typeface="Wingdings" pitchFamily="2" charset="2"/>
              <a:buChar char="Ø"/>
              <a:defRPr/>
            </a:pPr>
            <a:r>
              <a:rPr lang="cs-CZ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osteoporóza</a:t>
            </a:r>
          </a:p>
          <a:p>
            <a:pPr eaLnBrk="1" hangingPunct="1">
              <a:lnSpc>
                <a:spcPct val="80000"/>
              </a:lnSpc>
              <a:buClr>
                <a:srgbClr val="800000"/>
              </a:buClr>
              <a:buFont typeface="Wingdings" pitchFamily="2" charset="2"/>
              <a:buNone/>
              <a:defRPr/>
            </a:pPr>
            <a:endParaRPr lang="cs-CZ" sz="16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rgbClr val="800000"/>
              </a:buClr>
              <a:buFont typeface="Wingdings" pitchFamily="2" charset="2"/>
              <a:buChar char="Ø"/>
              <a:defRPr/>
            </a:pPr>
            <a:r>
              <a:rPr lang="cs-CZ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kardiovaskulární onemocnění</a:t>
            </a:r>
          </a:p>
        </p:txBody>
      </p:sp>
    </p:spTree>
    <p:extLst>
      <p:ext uri="{BB962C8B-B14F-4D97-AF65-F5344CB8AC3E}">
        <p14:creationId xmlns:p14="http://schemas.microsoft.com/office/powerpoint/2010/main" val="3189238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>
            <a:extLst>
              <a:ext uri="{FF2B5EF4-FFF2-40B4-BE49-F238E27FC236}">
                <a16:creationId xmlns:a16="http://schemas.microsoft.com/office/drawing/2014/main" id="{BE061E48-65EC-4EF3-870D-42AC47F340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412876"/>
            <a:ext cx="8229600" cy="5184775"/>
          </a:xfrm>
        </p:spPr>
        <p:txBody>
          <a:bodyPr/>
          <a:lstStyle/>
          <a:p>
            <a:pPr eaLnBrk="1" hangingPunct="1">
              <a:buClr>
                <a:srgbClr val="800000"/>
              </a:buClr>
              <a:buFont typeface="Wingdings" pitchFamily="2" charset="2"/>
              <a:buChar char="Ø"/>
              <a:defRPr/>
            </a:pPr>
            <a:r>
              <a:rPr lang="cs-CZ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cs-CZ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substituce hormonů ovaria</a:t>
            </a:r>
          </a:p>
          <a:p>
            <a:pPr eaLnBrk="1" hangingPunct="1">
              <a:defRPr/>
            </a:pPr>
            <a:endParaRPr lang="cs-CZ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eaLnBrk="1" hangingPunct="1">
              <a:buClr>
                <a:srgbClr val="800000"/>
              </a:buClr>
              <a:buFont typeface="Wingdings" pitchFamily="2" charset="2"/>
              <a:buChar char="Ø"/>
              <a:defRPr/>
            </a:pPr>
            <a:r>
              <a:rPr lang="cs-CZ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cs-CZ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režimy HRT</a:t>
            </a:r>
          </a:p>
          <a:p>
            <a:pPr lvl="3" eaLnBrk="1" hangingPunct="1">
              <a:lnSpc>
                <a:spcPct val="150000"/>
              </a:lnSpc>
              <a:buFont typeface="Tahoma" panose="020B0604030504040204" pitchFamily="34" charset="0"/>
              <a:buNone/>
              <a:defRPr/>
            </a:pPr>
            <a:r>
              <a:rPr lang="cs-CZ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- ERT - estrogeny</a:t>
            </a:r>
          </a:p>
          <a:p>
            <a:pPr lvl="3" eaLnBrk="1" hangingPunct="1">
              <a:lnSpc>
                <a:spcPct val="150000"/>
              </a:lnSpc>
              <a:buFont typeface="Tahoma" panose="020B0604030504040204" pitchFamily="34" charset="0"/>
              <a:buNone/>
              <a:defRPr/>
            </a:pPr>
            <a:r>
              <a:rPr lang="cs-CZ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- HRT - </a:t>
            </a:r>
            <a:r>
              <a:rPr lang="cs-CZ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estrogeny+progestiny</a:t>
            </a:r>
            <a:endParaRPr lang="cs-CZ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lvl="3" eaLnBrk="1" hangingPunct="1">
              <a:lnSpc>
                <a:spcPct val="150000"/>
              </a:lnSpc>
              <a:buFont typeface="Tahoma" panose="020B0604030504040204" pitchFamily="34" charset="0"/>
              <a:buNone/>
              <a:defRPr/>
            </a:pPr>
            <a:r>
              <a:rPr lang="cs-CZ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- STEARS - selektivní regulátory tkáňové estrogenní aktivity - </a:t>
            </a:r>
            <a:r>
              <a:rPr lang="cs-CZ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tibolon</a:t>
            </a:r>
            <a:endParaRPr lang="cs-CZ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lvl="3" eaLnBrk="1" hangingPunct="1">
              <a:lnSpc>
                <a:spcPct val="150000"/>
              </a:lnSpc>
              <a:buFont typeface="Tahoma" panose="020B0604030504040204" pitchFamily="34" charset="0"/>
              <a:buNone/>
              <a:defRPr/>
            </a:pPr>
            <a:r>
              <a:rPr lang="cs-CZ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- Lokální vaginální terapie</a:t>
            </a:r>
          </a:p>
          <a:p>
            <a:pPr lvl="3" eaLnBrk="1" hangingPunct="1">
              <a:defRPr/>
            </a:pPr>
            <a:endParaRPr lang="cs-CZ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89092" name="Rectangle 4">
            <a:extLst>
              <a:ext uri="{FF2B5EF4-FFF2-40B4-BE49-F238E27FC236}">
                <a16:creationId xmlns:a16="http://schemas.microsoft.com/office/drawing/2014/main" id="{C6C2DE59-A04C-4827-BEEC-B90EE440F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88913"/>
            <a:ext cx="9144000" cy="6477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cs-CZ" sz="4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Hormonální substituční terapie</a:t>
            </a:r>
          </a:p>
        </p:txBody>
      </p:sp>
    </p:spTree>
    <p:extLst>
      <p:ext uri="{BB962C8B-B14F-4D97-AF65-F5344CB8AC3E}">
        <p14:creationId xmlns:p14="http://schemas.microsoft.com/office/powerpoint/2010/main" val="3119053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0" name="Rectangle 8">
            <a:extLst>
              <a:ext uri="{FF2B5EF4-FFF2-40B4-BE49-F238E27FC236}">
                <a16:creationId xmlns:a16="http://schemas.microsoft.com/office/drawing/2014/main" id="{C8F42931-51C1-4C4D-9B4A-5AE4F0E4EE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196976"/>
            <a:ext cx="8218488" cy="540067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rgbClr val="800000"/>
              </a:buClr>
              <a:buFont typeface="Wingdings" pitchFamily="2" charset="2"/>
              <a:buChar char="Ø"/>
              <a:defRPr/>
            </a:pPr>
            <a:r>
              <a:rPr lang="cs-CZ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klimakterický syndrom</a:t>
            </a:r>
          </a:p>
          <a:p>
            <a:pPr eaLnBrk="1" hangingPunct="1">
              <a:lnSpc>
                <a:spcPct val="150000"/>
              </a:lnSpc>
              <a:buClr>
                <a:srgbClr val="800000"/>
              </a:buClr>
              <a:buFont typeface="Wingdings" pitchFamily="2" charset="2"/>
              <a:buChar char="Ø"/>
              <a:defRPr/>
            </a:pPr>
            <a:r>
              <a:rPr lang="cs-CZ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estrogen-deficientní syndrom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cs-CZ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	 </a:t>
            </a:r>
            <a:r>
              <a:rPr lang="cs-CZ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- organický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cs-CZ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	 - metabolický</a:t>
            </a:r>
          </a:p>
          <a:p>
            <a:pPr eaLnBrk="1" hangingPunct="1">
              <a:lnSpc>
                <a:spcPct val="150000"/>
              </a:lnSpc>
              <a:buClr>
                <a:srgbClr val="800000"/>
              </a:buClr>
              <a:buFont typeface="Wingdings" pitchFamily="2" charset="2"/>
              <a:buChar char="Ø"/>
              <a:defRPr/>
            </a:pPr>
            <a:r>
              <a:rPr lang="cs-CZ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prevence a léčba Alzheimerovy nemoci</a:t>
            </a:r>
          </a:p>
          <a:p>
            <a:pPr eaLnBrk="1" hangingPunct="1">
              <a:lnSpc>
                <a:spcPct val="150000"/>
              </a:lnSpc>
              <a:buClr>
                <a:srgbClr val="800000"/>
              </a:buClr>
              <a:buFont typeface="Wingdings" pitchFamily="2" charset="2"/>
              <a:buChar char="Ø"/>
              <a:defRPr/>
            </a:pPr>
            <a:r>
              <a:rPr lang="cs-CZ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prevence a léčba Parkinsonovy nemoci</a:t>
            </a:r>
          </a:p>
          <a:p>
            <a:pPr eaLnBrk="1" hangingPunct="1">
              <a:lnSpc>
                <a:spcPct val="150000"/>
              </a:lnSpc>
              <a:buClr>
                <a:srgbClr val="800000"/>
              </a:buClr>
              <a:buFont typeface="Wingdings" pitchFamily="2" charset="2"/>
              <a:buChar char="Ø"/>
              <a:defRPr/>
            </a:pPr>
            <a:r>
              <a:rPr lang="cs-CZ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prevence karcinomu tlustého střeva</a:t>
            </a:r>
          </a:p>
          <a:p>
            <a:pPr eaLnBrk="1" hangingPunct="1">
              <a:lnSpc>
                <a:spcPct val="150000"/>
              </a:lnSpc>
              <a:buClr>
                <a:srgbClr val="800000"/>
              </a:buClr>
              <a:buFont typeface="Wingdings" pitchFamily="2" charset="2"/>
              <a:buChar char="Ø"/>
              <a:defRPr/>
            </a:pPr>
            <a:r>
              <a:rPr lang="cs-CZ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prevence senilní </a:t>
            </a:r>
            <a:r>
              <a:rPr lang="cs-CZ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makulární</a:t>
            </a:r>
            <a:r>
              <a:rPr lang="cs-CZ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degenerace </a:t>
            </a:r>
          </a:p>
          <a:p>
            <a:pPr eaLnBrk="1" hangingPunct="1">
              <a:buFontTx/>
              <a:buNone/>
              <a:defRPr/>
            </a:pPr>
            <a:endParaRPr lang="cs-CZ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90121" name="Rectangle 9">
            <a:extLst>
              <a:ext uri="{FF2B5EF4-FFF2-40B4-BE49-F238E27FC236}">
                <a16:creationId xmlns:a16="http://schemas.microsoft.com/office/drawing/2014/main" id="{19FFF9DE-79CF-4458-BC10-CC2951C60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88913"/>
            <a:ext cx="9144000" cy="6477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cs-CZ" sz="4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Indikace HRT</a:t>
            </a:r>
          </a:p>
        </p:txBody>
      </p:sp>
    </p:spTree>
    <p:extLst>
      <p:ext uri="{BB962C8B-B14F-4D97-AF65-F5344CB8AC3E}">
        <p14:creationId xmlns:p14="http://schemas.microsoft.com/office/powerpoint/2010/main" val="1741756682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_porada_vedeni_LF_vzor-Najbrt" id="{29B59449-88FB-4147-877A-6D929B371094}" vid="{C05BAC1A-30A0-7C45-A2F4-18E22ADECFF4}"/>
    </a:ext>
  </a:extLst>
</a:theme>
</file>

<file path=ppt/theme/theme2.xml><?xml version="1.0" encoding="utf-8"?>
<a:theme xmlns:a="http://schemas.openxmlformats.org/drawingml/2006/main" name="Oceán">
  <a:themeElements>
    <a:clrScheme name="Oceá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á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á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_porada_vedeni_LF_vzor-Najbrt" id="{29B59449-88FB-4147-877A-6D929B371094}" vid="{C05BAC1A-30A0-7C45-A2F4-18E22ADECFF4}"/>
    </a:ext>
  </a:extLst>
</a:theme>
</file>

<file path=ppt/theme/theme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UNI MED">
    <a:dk1>
      <a:srgbClr val="000000"/>
    </a:dk1>
    <a:lt1>
      <a:srgbClr val="FFFFFF"/>
    </a:lt1>
    <a:dk2>
      <a:srgbClr val="0000DC"/>
    </a:dk2>
    <a:lt2>
      <a:srgbClr val="FFC000"/>
    </a:lt2>
    <a:accent1>
      <a:srgbClr val="0000DC"/>
    </a:accent1>
    <a:accent2>
      <a:srgbClr val="F01928"/>
    </a:accent2>
    <a:accent3>
      <a:srgbClr val="00AF3F"/>
    </a:accent3>
    <a:accent4>
      <a:srgbClr val="4BC8FF"/>
    </a:accent4>
    <a:accent5>
      <a:srgbClr val="FF7300"/>
    </a:accent5>
    <a:accent6>
      <a:srgbClr val="B9006E"/>
    </a:accent6>
    <a:hlink>
      <a:srgbClr val="0000DC"/>
    </a:hlink>
    <a:folHlink>
      <a:srgbClr val="5AC8AF"/>
    </a:folHlink>
  </a:clrScheme>
</a:themeOverride>
</file>

<file path=ppt/theme/themeOverride2.xml><?xml version="1.0" encoding="utf-8"?>
<a:themeOverride xmlns:a="http://schemas.openxmlformats.org/drawingml/2006/main">
  <a:clrScheme name="MUNI MED">
    <a:dk1>
      <a:srgbClr val="000000"/>
    </a:dk1>
    <a:lt1>
      <a:srgbClr val="FFFFFF"/>
    </a:lt1>
    <a:dk2>
      <a:srgbClr val="0000DC"/>
    </a:dk2>
    <a:lt2>
      <a:srgbClr val="FFC000"/>
    </a:lt2>
    <a:accent1>
      <a:srgbClr val="0000DC"/>
    </a:accent1>
    <a:accent2>
      <a:srgbClr val="F01928"/>
    </a:accent2>
    <a:accent3>
      <a:srgbClr val="00AF3F"/>
    </a:accent3>
    <a:accent4>
      <a:srgbClr val="4BC8FF"/>
    </a:accent4>
    <a:accent5>
      <a:srgbClr val="FF7300"/>
    </a:accent5>
    <a:accent6>
      <a:srgbClr val="B9006E"/>
    </a:accent6>
    <a:hlink>
      <a:srgbClr val="0000DC"/>
    </a:hlink>
    <a:folHlink>
      <a:srgbClr val="5AC8A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4C8765E4C29EE469FEBB6977FCB44A5" ma:contentTypeVersion="4" ma:contentTypeDescription="Vytvoří nový dokument" ma:contentTypeScope="" ma:versionID="2d7df5dc9dbe100e81a712dcebfbfb56">
  <xsd:schema xmlns:xsd="http://www.w3.org/2001/XMLSchema" xmlns:xs="http://www.w3.org/2001/XMLSchema" xmlns:p="http://schemas.microsoft.com/office/2006/metadata/properties" xmlns:ns2="0490eced-6324-4fb8-85d1-7d7d20b03f3c" targetNamespace="http://schemas.microsoft.com/office/2006/metadata/properties" ma:root="true" ma:fieldsID="3d5f2f63735662065a62ac4459a7722a" ns2:_="">
    <xsd:import namespace="0490eced-6324-4fb8-85d1-7d7d20b03f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90eced-6324-4fb8-85d1-7d7d20b03f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2AE832-0225-47ED-A2D1-E87A4C9BF680}">
  <ds:schemaRefs>
    <ds:schemaRef ds:uri="http://www.w3.org/XML/1998/namespace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0490eced-6324-4fb8-85d1-7d7d20b03f3c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AFFA281-0FC6-4CE9-8A56-FEA1C89D29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7BA872-3EBA-4900-9B70-F63D2D6AE6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90eced-6324-4fb8-85d1-7d7d20b03f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13495</TotalTime>
  <Words>1705</Words>
  <Application>Microsoft Office PowerPoint</Application>
  <PresentationFormat>Widescreen</PresentationFormat>
  <Paragraphs>208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Prezentace_MU_CZ</vt:lpstr>
      <vt:lpstr>Oceán</vt:lpstr>
      <vt:lpstr>Prezentace_MU_CZ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Klimakterický vegetativní syndrom</vt:lpstr>
      <vt:lpstr>Estrogen deficitní syndrom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Vojtěch Bulhart</dc:creator>
  <cp:lastModifiedBy>Crha Igor</cp:lastModifiedBy>
  <cp:revision>652</cp:revision>
  <cp:lastPrinted>1601-01-01T00:00:00Z</cp:lastPrinted>
  <dcterms:created xsi:type="dcterms:W3CDTF">2018-10-31T08:40:07Z</dcterms:created>
  <dcterms:modified xsi:type="dcterms:W3CDTF">2021-11-03T10:14:24Z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0x01010074C8765E4C29EE469FEBB6977FCB44A5</vt:lpwstr>
  </property>
</Properties>
</file>