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3"/>
    <p:sldMasterId id="2147483651" r:id="rId4"/>
    <p:sldMasterId id="2147483652" r:id="rId5"/>
    <p:sldMasterId id="2147483654" r:id="rId6"/>
    <p:sldMasterId id="2147483655" r:id="rId7"/>
    <p:sldMasterId id="2147483656" r:id="rId8"/>
    <p:sldMasterId id="2147483756" r:id="rId9"/>
  </p:sldMasterIdLst>
  <p:notesMasterIdLst>
    <p:notesMasterId r:id="rId62"/>
  </p:notesMasterIdLst>
  <p:sldIdLst>
    <p:sldId id="294" r:id="rId10"/>
    <p:sldId id="340" r:id="rId11"/>
    <p:sldId id="361" r:id="rId12"/>
    <p:sldId id="354" r:id="rId13"/>
    <p:sldId id="355" r:id="rId14"/>
    <p:sldId id="356" r:id="rId15"/>
    <p:sldId id="362" r:id="rId16"/>
    <p:sldId id="360" r:id="rId17"/>
    <p:sldId id="357" r:id="rId18"/>
    <p:sldId id="358" r:id="rId19"/>
    <p:sldId id="363" r:id="rId20"/>
    <p:sldId id="364" r:id="rId21"/>
    <p:sldId id="365" r:id="rId22"/>
    <p:sldId id="403" r:id="rId23"/>
    <p:sldId id="366" r:id="rId24"/>
    <p:sldId id="367" r:id="rId25"/>
    <p:sldId id="372" r:id="rId26"/>
    <p:sldId id="368" r:id="rId27"/>
    <p:sldId id="369" r:id="rId28"/>
    <p:sldId id="370" r:id="rId29"/>
    <p:sldId id="371" r:id="rId30"/>
    <p:sldId id="373" r:id="rId31"/>
    <p:sldId id="374" r:id="rId32"/>
    <p:sldId id="377" r:id="rId33"/>
    <p:sldId id="380" r:id="rId34"/>
    <p:sldId id="379" r:id="rId35"/>
    <p:sldId id="381" r:id="rId36"/>
    <p:sldId id="382" r:id="rId37"/>
    <p:sldId id="375" r:id="rId38"/>
    <p:sldId id="378" r:id="rId39"/>
    <p:sldId id="376" r:id="rId40"/>
    <p:sldId id="342" r:id="rId41"/>
    <p:sldId id="383" r:id="rId42"/>
    <p:sldId id="387" r:id="rId43"/>
    <p:sldId id="384" r:id="rId44"/>
    <p:sldId id="385" r:id="rId45"/>
    <p:sldId id="386" r:id="rId46"/>
    <p:sldId id="390" r:id="rId47"/>
    <p:sldId id="388" r:id="rId48"/>
    <p:sldId id="389" r:id="rId49"/>
    <p:sldId id="392" r:id="rId50"/>
    <p:sldId id="394" r:id="rId51"/>
    <p:sldId id="395" r:id="rId52"/>
    <p:sldId id="393" r:id="rId53"/>
    <p:sldId id="396" r:id="rId54"/>
    <p:sldId id="397" r:id="rId55"/>
    <p:sldId id="399" r:id="rId56"/>
    <p:sldId id="352" r:id="rId57"/>
    <p:sldId id="400" r:id="rId58"/>
    <p:sldId id="401" r:id="rId59"/>
    <p:sldId id="402" r:id="rId60"/>
    <p:sldId id="404" r:id="rId61"/>
  </p:sldIdLst>
  <p:sldSz cx="12192000" cy="6858000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B0B276-2D58-7273-FE2B-42105D5968BF}" v="30" dt="2021-09-11T07:46:58.573"/>
    <p1510:client id="{B0062AE8-5587-5465-85E2-0872869CA086}" v="36" dt="2021-09-11T07:42:52.8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636" y="102"/>
      </p:cViewPr>
      <p:guideLst>
        <p:guide orient="horz" pos="2160"/>
        <p:guide pos="384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presProps" Target="presProps.xml"/><Relationship Id="rId68" Type="http://schemas.microsoft.com/office/2015/10/relationships/revisionInfo" Target="revisionInfo.xml"/><Relationship Id="rId7" Type="http://schemas.openxmlformats.org/officeDocument/2006/relationships/slideMaster" Target="slideMasters/slideMaster5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3.xml"/><Relationship Id="rId61" Type="http://schemas.openxmlformats.org/officeDocument/2006/relationships/slide" Target="slides/slide52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6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microsoft.com/office/2016/11/relationships/changesInfo" Target="changesInfos/changesInfo1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2.xml"/><Relationship Id="rId9" Type="http://schemas.openxmlformats.org/officeDocument/2006/relationships/slideMaster" Target="slideMasters/slideMaster7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ha Igor" userId="S::50416@fnbrno.cz::3e80c4be-180e-4e40-ba26-410c5125e6c1" providerId="AD" clId="Web-{B0062AE8-5587-5465-85E2-0872869CA086}"/>
    <pc:docChg chg="modSld">
      <pc:chgData name="Crha Igor" userId="S::50416@fnbrno.cz::3e80c4be-180e-4e40-ba26-410c5125e6c1" providerId="AD" clId="Web-{B0062AE8-5587-5465-85E2-0872869CA086}" dt="2021-09-11T07:42:52.876" v="34"/>
      <pc:docMkLst>
        <pc:docMk/>
      </pc:docMkLst>
      <pc:sldChg chg="addSp delSp modSp">
        <pc:chgData name="Crha Igor" userId="S::50416@fnbrno.cz::3e80c4be-180e-4e40-ba26-410c5125e6c1" providerId="AD" clId="Web-{B0062AE8-5587-5465-85E2-0872869CA086}" dt="2021-09-11T07:42:52.876" v="34"/>
        <pc:sldMkLst>
          <pc:docMk/>
          <pc:sldMk cId="0" sldId="294"/>
        </pc:sldMkLst>
        <pc:spChg chg="del mod">
          <ac:chgData name="Crha Igor" userId="S::50416@fnbrno.cz::3e80c4be-180e-4e40-ba26-410c5125e6c1" providerId="AD" clId="Web-{B0062AE8-5587-5465-85E2-0872869CA086}" dt="2021-09-11T07:41:35.358" v="1"/>
          <ac:spMkLst>
            <pc:docMk/>
            <pc:sldMk cId="0" sldId="294"/>
            <ac:spMk id="5" creationId="{07AD7664-3BCD-4E08-A3F8-9B2D09DE9A38}"/>
          </ac:spMkLst>
        </pc:spChg>
        <pc:spChg chg="add mod">
          <ac:chgData name="Crha Igor" userId="S::50416@fnbrno.cz::3e80c4be-180e-4e40-ba26-410c5125e6c1" providerId="AD" clId="Web-{B0062AE8-5587-5465-85E2-0872869CA086}" dt="2021-09-11T07:42:31.938" v="32" actId="20577"/>
          <ac:spMkLst>
            <pc:docMk/>
            <pc:sldMk cId="0" sldId="294"/>
            <ac:spMk id="7" creationId="{8F191168-FF2C-459D-861D-F63E570819C4}"/>
          </ac:spMkLst>
        </pc:spChg>
        <pc:spChg chg="add del">
          <ac:chgData name="Crha Igor" userId="S::50416@fnbrno.cz::3e80c4be-180e-4e40-ba26-410c5125e6c1" providerId="AD" clId="Web-{B0062AE8-5587-5465-85E2-0872869CA086}" dt="2021-09-11T07:42:52.876" v="34"/>
          <ac:spMkLst>
            <pc:docMk/>
            <pc:sldMk cId="0" sldId="294"/>
            <ac:spMk id="8" creationId="{8F191168-FF2C-459D-861D-F63E570819C4}"/>
          </ac:spMkLst>
        </pc:spChg>
      </pc:sldChg>
    </pc:docChg>
  </pc:docChgLst>
  <pc:docChgLst>
    <pc:chgData name="Crha Igor" userId="S::50416@fnbrno.cz::3e80c4be-180e-4e40-ba26-410c5125e6c1" providerId="AD" clId="Web-{89B0B276-2D58-7273-FE2B-42105D5968BF}"/>
    <pc:docChg chg="modSld">
      <pc:chgData name="Crha Igor" userId="S::50416@fnbrno.cz::3e80c4be-180e-4e40-ba26-410c5125e6c1" providerId="AD" clId="Web-{89B0B276-2D58-7273-FE2B-42105D5968BF}" dt="2021-09-11T07:46:58.573" v="22" actId="1076"/>
      <pc:docMkLst>
        <pc:docMk/>
      </pc:docMkLst>
      <pc:sldChg chg="addSp delSp modSp">
        <pc:chgData name="Crha Igor" userId="S::50416@fnbrno.cz::3e80c4be-180e-4e40-ba26-410c5125e6c1" providerId="AD" clId="Web-{89B0B276-2D58-7273-FE2B-42105D5968BF}" dt="2021-09-11T07:45:40.616" v="20" actId="1076"/>
        <pc:sldMkLst>
          <pc:docMk/>
          <pc:sldMk cId="0" sldId="294"/>
        </pc:sldMkLst>
        <pc:spChg chg="add mod">
          <ac:chgData name="Crha Igor" userId="S::50416@fnbrno.cz::3e80c4be-180e-4e40-ba26-410c5125e6c1" providerId="AD" clId="Web-{89B0B276-2D58-7273-FE2B-42105D5968BF}" dt="2021-09-11T07:45:40.616" v="20" actId="1076"/>
          <ac:spMkLst>
            <pc:docMk/>
            <pc:sldMk cId="0" sldId="294"/>
            <ac:spMk id="8" creationId="{28DAA039-165D-4E3A-91DB-88CBDD99B6A4}"/>
          </ac:spMkLst>
        </pc:spChg>
        <pc:spChg chg="mod">
          <ac:chgData name="Crha Igor" userId="S::50416@fnbrno.cz::3e80c4be-180e-4e40-ba26-410c5125e6c1" providerId="AD" clId="Web-{89B0B276-2D58-7273-FE2B-42105D5968BF}" dt="2021-09-11T07:45:37.084" v="19" actId="1076"/>
          <ac:spMkLst>
            <pc:docMk/>
            <pc:sldMk cId="0" sldId="294"/>
            <ac:spMk id="9" creationId="{A428159C-0D30-437F-A818-41D70FD06588}"/>
          </ac:spMkLst>
        </pc:spChg>
        <pc:spChg chg="del">
          <ac:chgData name="Crha Igor" userId="S::50416@fnbrno.cz::3e80c4be-180e-4e40-ba26-410c5125e6c1" providerId="AD" clId="Web-{89B0B276-2D58-7273-FE2B-42105D5968BF}" dt="2021-09-11T07:45:17.052" v="14"/>
          <ac:spMkLst>
            <pc:docMk/>
            <pc:sldMk cId="0" sldId="294"/>
            <ac:spMk id="26630" creationId="{804A6828-7809-4B8D-9E50-43225B3F77DB}"/>
          </ac:spMkLst>
        </pc:spChg>
      </pc:sldChg>
      <pc:sldChg chg="modSp">
        <pc:chgData name="Crha Igor" userId="S::50416@fnbrno.cz::3e80c4be-180e-4e40-ba26-410c5125e6c1" providerId="AD" clId="Web-{89B0B276-2D58-7273-FE2B-42105D5968BF}" dt="2021-09-11T07:46:58.573" v="22" actId="1076"/>
        <pc:sldMkLst>
          <pc:docMk/>
          <pc:sldMk cId="0" sldId="340"/>
        </pc:sldMkLst>
        <pc:spChg chg="mod">
          <ac:chgData name="Crha Igor" userId="S::50416@fnbrno.cz::3e80c4be-180e-4e40-ba26-410c5125e6c1" providerId="AD" clId="Web-{89B0B276-2D58-7273-FE2B-42105D5968BF}" dt="2021-09-11T07:46:58.573" v="22" actId="1076"/>
          <ac:spMkLst>
            <pc:docMk/>
            <pc:sldMk cId="0" sldId="340"/>
            <ac:spMk id="27651" creationId="{786A9D79-65A8-4F5E-AC18-1E9785C4A283}"/>
          </ac:spMkLst>
        </pc:spChg>
        <pc:picChg chg="mod">
          <ac:chgData name="Crha Igor" userId="S::50416@fnbrno.cz::3e80c4be-180e-4e40-ba26-410c5125e6c1" providerId="AD" clId="Web-{89B0B276-2D58-7273-FE2B-42105D5968BF}" dt="2021-09-11T07:46:54.869" v="21" actId="1076"/>
          <ac:picMkLst>
            <pc:docMk/>
            <pc:sldMk cId="0" sldId="340"/>
            <ac:picMk id="27650" creationId="{8C8DC984-6DE2-42B9-AC7A-3EE178E0B0D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1">
            <a:extLst>
              <a:ext uri="{FF2B5EF4-FFF2-40B4-BE49-F238E27FC236}">
                <a16:creationId xmlns:a16="http://schemas.microsoft.com/office/drawing/2014/main" id="{39F4980B-4332-4116-8901-AE8BC9DB4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25603" name="Text Box 2">
            <a:extLst>
              <a:ext uri="{FF2B5EF4-FFF2-40B4-BE49-F238E27FC236}">
                <a16:creationId xmlns:a16="http://schemas.microsoft.com/office/drawing/2014/main" id="{EFB29DF3-FC73-4BC2-AAE3-9C894E43B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25604" name="Text Box 3">
            <a:extLst>
              <a:ext uri="{FF2B5EF4-FFF2-40B4-BE49-F238E27FC236}">
                <a16:creationId xmlns:a16="http://schemas.microsoft.com/office/drawing/2014/main" id="{52FA8CFB-B27F-4C6C-B1CA-FD459E52B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25605" name="Rectangle 4">
            <a:extLst>
              <a:ext uri="{FF2B5EF4-FFF2-40B4-BE49-F238E27FC236}">
                <a16:creationId xmlns:a16="http://schemas.microsoft.com/office/drawing/2014/main" id="{12A9F4BB-654A-423F-BDEF-BD71A3BCDB9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2588" y="685800"/>
            <a:ext cx="6091237" cy="3427413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10245" name="Rectangle 5">
            <a:extLst>
              <a:ext uri="{FF2B5EF4-FFF2-40B4-BE49-F238E27FC236}">
                <a16:creationId xmlns:a16="http://schemas.microsoft.com/office/drawing/2014/main" id="{D8C406A9-31AF-4742-8060-79F20898C4B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32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noProof="0"/>
          </a:p>
        </p:txBody>
      </p:sp>
      <p:sp>
        <p:nvSpPr>
          <p:cNvPr id="25607" name="Text Box 6">
            <a:extLst>
              <a:ext uri="{FF2B5EF4-FFF2-40B4-BE49-F238E27FC236}">
                <a16:creationId xmlns:a16="http://schemas.microsoft.com/office/drawing/2014/main" id="{4F204BD3-FA10-40B3-AB3F-0E7F8A347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10247" name="Rectangle 7">
            <a:extLst>
              <a:ext uri="{FF2B5EF4-FFF2-40B4-BE49-F238E27FC236}">
                <a16:creationId xmlns:a16="http://schemas.microsoft.com/office/drawing/2014/main" id="{BE7FEC24-CA03-4244-9F50-C75531019CD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marL="215900" indent="-215900" algn="r" eaLnBrk="1">
              <a:buClr>
                <a:srgbClr val="000000"/>
              </a:buClr>
              <a:buSzPct val="45000"/>
              <a:buFont typeface="StarSymbol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cs typeface="Segoe UI" panose="020B0502040204020203" pitchFamily="34" charset="0"/>
              </a:defRPr>
            </a:lvl1pPr>
          </a:lstStyle>
          <a:p>
            <a:fld id="{34D1871C-E4D2-43B3-9B9E-0F9EA15B3F95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32385029-B58B-472B-8015-9A10A4F9BE0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8F8F3431-A61C-42DC-BE28-2ECE5B0D5E93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2</a:t>
            </a:fld>
            <a:endParaRPr lang="cs-CZ" altLang="cs-CZ"/>
          </a:p>
        </p:txBody>
      </p:sp>
      <p:sp>
        <p:nvSpPr>
          <p:cNvPr id="28675" name="Rectangle 1">
            <a:extLst>
              <a:ext uri="{FF2B5EF4-FFF2-40B4-BE49-F238E27FC236}">
                <a16:creationId xmlns:a16="http://schemas.microsoft.com/office/drawing/2014/main" id="{687EB952-8494-4123-9385-0DCE78BC16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6" name="Rectangle 2">
            <a:extLst>
              <a:ext uri="{FF2B5EF4-FFF2-40B4-BE49-F238E27FC236}">
                <a16:creationId xmlns:a16="http://schemas.microsoft.com/office/drawing/2014/main" id="{225C6CEF-912A-485E-826A-D5FFA409AC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2002A8E6-D347-482C-A139-4CCB43BEB03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FBC56BD4-0BA0-448C-A72E-5A731B1DE552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15</a:t>
            </a:fld>
            <a:endParaRPr lang="cs-CZ" altLang="cs-CZ"/>
          </a:p>
        </p:txBody>
      </p:sp>
      <p:sp>
        <p:nvSpPr>
          <p:cNvPr id="51203" name="Rectangle 1">
            <a:extLst>
              <a:ext uri="{FF2B5EF4-FFF2-40B4-BE49-F238E27FC236}">
                <a16:creationId xmlns:a16="http://schemas.microsoft.com/office/drawing/2014/main" id="{52F6F72C-7BF4-4356-B95C-FDB45F7B72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4" name="Rectangle 2">
            <a:extLst>
              <a:ext uri="{FF2B5EF4-FFF2-40B4-BE49-F238E27FC236}">
                <a16:creationId xmlns:a16="http://schemas.microsoft.com/office/drawing/2014/main" id="{8CE4BCE7-D79F-486D-8774-682EF8367B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C807EC2C-BF71-4E6D-BC7A-00A37AC613B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9A931094-BF9F-4F1B-AFBA-9764C4DD97A0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17</a:t>
            </a:fld>
            <a:endParaRPr lang="cs-CZ" altLang="cs-CZ"/>
          </a:p>
        </p:txBody>
      </p:sp>
      <p:sp>
        <p:nvSpPr>
          <p:cNvPr id="54275" name="Rectangle 1">
            <a:extLst>
              <a:ext uri="{FF2B5EF4-FFF2-40B4-BE49-F238E27FC236}">
                <a16:creationId xmlns:a16="http://schemas.microsoft.com/office/drawing/2014/main" id="{2CC0292B-E259-4DB6-9F01-5D4F38122C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6" name="Rectangle 2">
            <a:extLst>
              <a:ext uri="{FF2B5EF4-FFF2-40B4-BE49-F238E27FC236}">
                <a16:creationId xmlns:a16="http://schemas.microsoft.com/office/drawing/2014/main" id="{168EE29F-CABC-424A-ACED-33AFB04102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5081E21C-DEB8-483D-8B12-6C1B775E5A9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E32AA517-8F97-49B5-8804-0EC37B2F28DC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18</a:t>
            </a:fld>
            <a:endParaRPr lang="cs-CZ" altLang="cs-CZ"/>
          </a:p>
        </p:txBody>
      </p:sp>
      <p:sp>
        <p:nvSpPr>
          <p:cNvPr id="56323" name="Rectangle 1">
            <a:extLst>
              <a:ext uri="{FF2B5EF4-FFF2-40B4-BE49-F238E27FC236}">
                <a16:creationId xmlns:a16="http://schemas.microsoft.com/office/drawing/2014/main" id="{9339EAF2-E0EF-4FE0-975F-5BEDAF5235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4" name="Rectangle 2">
            <a:extLst>
              <a:ext uri="{FF2B5EF4-FFF2-40B4-BE49-F238E27FC236}">
                <a16:creationId xmlns:a16="http://schemas.microsoft.com/office/drawing/2014/main" id="{9152470E-F609-4B73-B00A-328D43A30F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EB1CADDA-06B0-4CC9-A650-C1B438757D5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344E5FBE-6A24-4318-838D-FD5E7535072F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20</a:t>
            </a:fld>
            <a:endParaRPr lang="cs-CZ" altLang="cs-CZ"/>
          </a:p>
        </p:txBody>
      </p:sp>
      <p:sp>
        <p:nvSpPr>
          <p:cNvPr id="59395" name="Rectangle 1">
            <a:extLst>
              <a:ext uri="{FF2B5EF4-FFF2-40B4-BE49-F238E27FC236}">
                <a16:creationId xmlns:a16="http://schemas.microsoft.com/office/drawing/2014/main" id="{E5CB3C13-9991-4133-96A7-34CD934FC9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6" name="Rectangle 2">
            <a:extLst>
              <a:ext uri="{FF2B5EF4-FFF2-40B4-BE49-F238E27FC236}">
                <a16:creationId xmlns:a16="http://schemas.microsoft.com/office/drawing/2014/main" id="{A3D1F314-D2C7-4348-820B-EF7A5A456E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0CF48DD1-75B5-431C-AAC7-094BAB29A64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34F6D032-5DB4-40B5-80A5-CF8B6018BB32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21</a:t>
            </a:fld>
            <a:endParaRPr lang="cs-CZ" altLang="cs-CZ"/>
          </a:p>
        </p:txBody>
      </p:sp>
      <p:sp>
        <p:nvSpPr>
          <p:cNvPr id="61443" name="Rectangle 1">
            <a:extLst>
              <a:ext uri="{FF2B5EF4-FFF2-40B4-BE49-F238E27FC236}">
                <a16:creationId xmlns:a16="http://schemas.microsoft.com/office/drawing/2014/main" id="{6AF0B1D0-D0BE-469E-B4F3-ACADCA9B69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4" name="Rectangle 2">
            <a:extLst>
              <a:ext uri="{FF2B5EF4-FFF2-40B4-BE49-F238E27FC236}">
                <a16:creationId xmlns:a16="http://schemas.microsoft.com/office/drawing/2014/main" id="{08108FE3-675A-4BA8-975B-830E90D919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>
            <a:extLst>
              <a:ext uri="{FF2B5EF4-FFF2-40B4-BE49-F238E27FC236}">
                <a16:creationId xmlns:a16="http://schemas.microsoft.com/office/drawing/2014/main" id="{30E1DE9D-1D5F-4C2B-BECC-BF4671DB72B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3EB44717-38FD-47C1-B710-8C86E04E8162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23</a:t>
            </a:fld>
            <a:endParaRPr lang="cs-CZ" altLang="cs-CZ"/>
          </a:p>
        </p:txBody>
      </p:sp>
      <p:sp>
        <p:nvSpPr>
          <p:cNvPr id="64515" name="Rectangle 1">
            <a:extLst>
              <a:ext uri="{FF2B5EF4-FFF2-40B4-BE49-F238E27FC236}">
                <a16:creationId xmlns:a16="http://schemas.microsoft.com/office/drawing/2014/main" id="{132C4E85-E640-4939-9E26-A306887252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6" name="Rectangle 2">
            <a:extLst>
              <a:ext uri="{FF2B5EF4-FFF2-40B4-BE49-F238E27FC236}">
                <a16:creationId xmlns:a16="http://schemas.microsoft.com/office/drawing/2014/main" id="{CEDA7E59-B62C-4F3C-859C-BB4B48DD55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C6603746-4FAB-4055-8BDA-DB852188199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6D077C7F-EB53-496D-81FF-CBAF7BB51540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24</a:t>
            </a:fld>
            <a:endParaRPr lang="cs-CZ" altLang="cs-CZ"/>
          </a:p>
        </p:txBody>
      </p:sp>
      <p:sp>
        <p:nvSpPr>
          <p:cNvPr id="66563" name="Rectangle 1">
            <a:extLst>
              <a:ext uri="{FF2B5EF4-FFF2-40B4-BE49-F238E27FC236}">
                <a16:creationId xmlns:a16="http://schemas.microsoft.com/office/drawing/2014/main" id="{FD1CA3B9-F340-46D3-BE0F-942DC42D1E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Rectangle 2">
            <a:extLst>
              <a:ext uri="{FF2B5EF4-FFF2-40B4-BE49-F238E27FC236}">
                <a16:creationId xmlns:a16="http://schemas.microsoft.com/office/drawing/2014/main" id="{5BC9DC24-C103-45B1-A3EB-214E3A35C1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id="{04D30CCD-DF63-4672-8646-1794D1D8F5C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63928702-3DA6-455F-8512-019D4BF21DEA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25</a:t>
            </a:fld>
            <a:endParaRPr lang="cs-CZ" altLang="cs-CZ"/>
          </a:p>
        </p:txBody>
      </p:sp>
      <p:sp>
        <p:nvSpPr>
          <p:cNvPr id="68611" name="Rectangle 1">
            <a:extLst>
              <a:ext uri="{FF2B5EF4-FFF2-40B4-BE49-F238E27FC236}">
                <a16:creationId xmlns:a16="http://schemas.microsoft.com/office/drawing/2014/main" id="{53A3F9B0-9E30-45BF-B39A-F625305E10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2" name="Rectangle 2">
            <a:extLst>
              <a:ext uri="{FF2B5EF4-FFF2-40B4-BE49-F238E27FC236}">
                <a16:creationId xmlns:a16="http://schemas.microsoft.com/office/drawing/2014/main" id="{3C5A785F-73A1-4951-BC93-9991B1A071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>
            <a:extLst>
              <a:ext uri="{FF2B5EF4-FFF2-40B4-BE49-F238E27FC236}">
                <a16:creationId xmlns:a16="http://schemas.microsoft.com/office/drawing/2014/main" id="{847710A7-7A6B-4E05-8D2B-3860DC9C478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7FA06B76-D2E3-4517-8A21-40F313E9D90A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26</a:t>
            </a:fld>
            <a:endParaRPr lang="cs-CZ" altLang="cs-CZ"/>
          </a:p>
        </p:txBody>
      </p:sp>
      <p:sp>
        <p:nvSpPr>
          <p:cNvPr id="70659" name="Rectangle 1">
            <a:extLst>
              <a:ext uri="{FF2B5EF4-FFF2-40B4-BE49-F238E27FC236}">
                <a16:creationId xmlns:a16="http://schemas.microsoft.com/office/drawing/2014/main" id="{2E8CFDCD-C168-4699-BBB7-6906C3C4BF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60" name="Rectangle 2">
            <a:extLst>
              <a:ext uri="{FF2B5EF4-FFF2-40B4-BE49-F238E27FC236}">
                <a16:creationId xmlns:a16="http://schemas.microsoft.com/office/drawing/2014/main" id="{EBC83EC6-B0AD-40CA-AFD5-04829C3C5B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>
            <a:extLst>
              <a:ext uri="{FF2B5EF4-FFF2-40B4-BE49-F238E27FC236}">
                <a16:creationId xmlns:a16="http://schemas.microsoft.com/office/drawing/2014/main" id="{7AAABA7E-DB06-4AB8-8F43-D1C823BBBAB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DB4B8C18-140A-4592-88F1-908C8B694346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27</a:t>
            </a:fld>
            <a:endParaRPr lang="cs-CZ" altLang="cs-CZ"/>
          </a:p>
        </p:txBody>
      </p:sp>
      <p:sp>
        <p:nvSpPr>
          <p:cNvPr id="72707" name="Rectangle 1">
            <a:extLst>
              <a:ext uri="{FF2B5EF4-FFF2-40B4-BE49-F238E27FC236}">
                <a16:creationId xmlns:a16="http://schemas.microsoft.com/office/drawing/2014/main" id="{597BDDB9-A304-4F2C-B51E-170B8B0D54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8" name="Rectangle 2">
            <a:extLst>
              <a:ext uri="{FF2B5EF4-FFF2-40B4-BE49-F238E27FC236}">
                <a16:creationId xmlns:a16="http://schemas.microsoft.com/office/drawing/2014/main" id="{6C726012-5823-458B-9B54-977F82DAFC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FEAF26F3-6B2A-4F24-AAD8-8867CFFE01A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6E5D7F85-1C0E-4FB6-B84D-C55321FFD9E4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3</a:t>
            </a:fld>
            <a:endParaRPr lang="cs-CZ" altLang="cs-CZ"/>
          </a:p>
        </p:txBody>
      </p:sp>
      <p:sp>
        <p:nvSpPr>
          <p:cNvPr id="30723" name="Rectangle 1">
            <a:extLst>
              <a:ext uri="{FF2B5EF4-FFF2-40B4-BE49-F238E27FC236}">
                <a16:creationId xmlns:a16="http://schemas.microsoft.com/office/drawing/2014/main" id="{6B010D56-1A8E-4D99-9750-E0F1F61D9C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4" name="Rectangle 2">
            <a:extLst>
              <a:ext uri="{FF2B5EF4-FFF2-40B4-BE49-F238E27FC236}">
                <a16:creationId xmlns:a16="http://schemas.microsoft.com/office/drawing/2014/main" id="{D3273CA5-27E6-410E-99B0-48241E4413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>
            <a:extLst>
              <a:ext uri="{FF2B5EF4-FFF2-40B4-BE49-F238E27FC236}">
                <a16:creationId xmlns:a16="http://schemas.microsoft.com/office/drawing/2014/main" id="{C9889B30-7D2B-4120-B6A5-D1746E4061D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20641AA0-6949-4F98-9118-CAF7F9399B02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28</a:t>
            </a:fld>
            <a:endParaRPr lang="cs-CZ" altLang="cs-CZ"/>
          </a:p>
        </p:txBody>
      </p:sp>
      <p:sp>
        <p:nvSpPr>
          <p:cNvPr id="74755" name="Rectangle 1">
            <a:extLst>
              <a:ext uri="{FF2B5EF4-FFF2-40B4-BE49-F238E27FC236}">
                <a16:creationId xmlns:a16="http://schemas.microsoft.com/office/drawing/2014/main" id="{C4656A79-CEC1-4707-A60A-5EA87C63CA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6" name="Rectangle 2">
            <a:extLst>
              <a:ext uri="{FF2B5EF4-FFF2-40B4-BE49-F238E27FC236}">
                <a16:creationId xmlns:a16="http://schemas.microsoft.com/office/drawing/2014/main" id="{5197F8AE-90F4-4AC6-B089-139E5A12FC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>
            <a:extLst>
              <a:ext uri="{FF2B5EF4-FFF2-40B4-BE49-F238E27FC236}">
                <a16:creationId xmlns:a16="http://schemas.microsoft.com/office/drawing/2014/main" id="{1F2FECE9-F030-44F7-83D7-84C554D9A3C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BF8B4016-0693-4EEC-B5C5-E9CF5B0E402B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30</a:t>
            </a:fld>
            <a:endParaRPr lang="cs-CZ" altLang="cs-CZ"/>
          </a:p>
        </p:txBody>
      </p:sp>
      <p:sp>
        <p:nvSpPr>
          <p:cNvPr id="77827" name="Rectangle 1">
            <a:extLst>
              <a:ext uri="{FF2B5EF4-FFF2-40B4-BE49-F238E27FC236}">
                <a16:creationId xmlns:a16="http://schemas.microsoft.com/office/drawing/2014/main" id="{81FBD949-5874-4899-AA1A-88B3ACD79E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8" name="Rectangle 2">
            <a:extLst>
              <a:ext uri="{FF2B5EF4-FFF2-40B4-BE49-F238E27FC236}">
                <a16:creationId xmlns:a16="http://schemas.microsoft.com/office/drawing/2014/main" id="{E16129D2-8631-4C6D-942F-28854E9829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>
            <a:extLst>
              <a:ext uri="{FF2B5EF4-FFF2-40B4-BE49-F238E27FC236}">
                <a16:creationId xmlns:a16="http://schemas.microsoft.com/office/drawing/2014/main" id="{E1335086-7A76-4B49-997C-37AA00B05DE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DE79F817-61C2-42A3-B3DC-AD099B8CDABD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32</a:t>
            </a:fld>
            <a:endParaRPr lang="cs-CZ" altLang="cs-CZ"/>
          </a:p>
        </p:txBody>
      </p:sp>
      <p:sp>
        <p:nvSpPr>
          <p:cNvPr id="80899" name="Rectangle 1">
            <a:extLst>
              <a:ext uri="{FF2B5EF4-FFF2-40B4-BE49-F238E27FC236}">
                <a16:creationId xmlns:a16="http://schemas.microsoft.com/office/drawing/2014/main" id="{77E4AD3E-6A8C-4E6D-B20D-943E7DCE5B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900" name="Rectangle 2">
            <a:extLst>
              <a:ext uri="{FF2B5EF4-FFF2-40B4-BE49-F238E27FC236}">
                <a16:creationId xmlns:a16="http://schemas.microsoft.com/office/drawing/2014/main" id="{25DC026A-2E05-4A07-A056-5B50B7E982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>
            <a:extLst>
              <a:ext uri="{FF2B5EF4-FFF2-40B4-BE49-F238E27FC236}">
                <a16:creationId xmlns:a16="http://schemas.microsoft.com/office/drawing/2014/main" id="{407852D8-9CAA-4036-A746-D7E11D72B71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6780DCCF-BBBE-4F0A-814F-7AD07C458F17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34</a:t>
            </a:fld>
            <a:endParaRPr lang="cs-CZ" altLang="cs-CZ"/>
          </a:p>
        </p:txBody>
      </p:sp>
      <p:sp>
        <p:nvSpPr>
          <p:cNvPr id="83971" name="Rectangle 1">
            <a:extLst>
              <a:ext uri="{FF2B5EF4-FFF2-40B4-BE49-F238E27FC236}">
                <a16:creationId xmlns:a16="http://schemas.microsoft.com/office/drawing/2014/main" id="{B3175461-48DA-4D19-B480-D7039E547D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2" name="Rectangle 2">
            <a:extLst>
              <a:ext uri="{FF2B5EF4-FFF2-40B4-BE49-F238E27FC236}">
                <a16:creationId xmlns:a16="http://schemas.microsoft.com/office/drawing/2014/main" id="{0C533CDE-F407-4A5B-A47C-F7431785AE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>
            <a:extLst>
              <a:ext uri="{FF2B5EF4-FFF2-40B4-BE49-F238E27FC236}">
                <a16:creationId xmlns:a16="http://schemas.microsoft.com/office/drawing/2014/main" id="{628C52DD-A82C-414E-9670-5F5A88CD62F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606E59A4-90FB-406E-8BF9-2F5975985729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35</a:t>
            </a:fld>
            <a:endParaRPr lang="cs-CZ" altLang="cs-CZ"/>
          </a:p>
        </p:txBody>
      </p:sp>
      <p:sp>
        <p:nvSpPr>
          <p:cNvPr id="86019" name="Rectangle 1">
            <a:extLst>
              <a:ext uri="{FF2B5EF4-FFF2-40B4-BE49-F238E27FC236}">
                <a16:creationId xmlns:a16="http://schemas.microsoft.com/office/drawing/2014/main" id="{81F9B6C9-F280-460D-B2D9-A077525136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20" name="Rectangle 2">
            <a:extLst>
              <a:ext uri="{FF2B5EF4-FFF2-40B4-BE49-F238E27FC236}">
                <a16:creationId xmlns:a16="http://schemas.microsoft.com/office/drawing/2014/main" id="{4BD8D287-349B-480C-8DF7-7EF8AE8115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>
            <a:extLst>
              <a:ext uri="{FF2B5EF4-FFF2-40B4-BE49-F238E27FC236}">
                <a16:creationId xmlns:a16="http://schemas.microsoft.com/office/drawing/2014/main" id="{62046A77-711A-4B0F-BC63-68B62D6D88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0F60C5EC-45D7-4515-9B86-0BFBED804DC1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37</a:t>
            </a:fld>
            <a:endParaRPr lang="cs-CZ" altLang="cs-CZ"/>
          </a:p>
        </p:txBody>
      </p:sp>
      <p:sp>
        <p:nvSpPr>
          <p:cNvPr id="89091" name="Rectangle 1">
            <a:extLst>
              <a:ext uri="{FF2B5EF4-FFF2-40B4-BE49-F238E27FC236}">
                <a16:creationId xmlns:a16="http://schemas.microsoft.com/office/drawing/2014/main" id="{0BB40BD8-BEB1-4252-994A-7955EF75FA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2" name="Rectangle 2">
            <a:extLst>
              <a:ext uri="{FF2B5EF4-FFF2-40B4-BE49-F238E27FC236}">
                <a16:creationId xmlns:a16="http://schemas.microsoft.com/office/drawing/2014/main" id="{65F5B8D6-0B9D-42BE-AE54-4CF52D0CD8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>
            <a:extLst>
              <a:ext uri="{FF2B5EF4-FFF2-40B4-BE49-F238E27FC236}">
                <a16:creationId xmlns:a16="http://schemas.microsoft.com/office/drawing/2014/main" id="{B2154B73-F8AC-4397-9B98-B4FAD71518C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D9E4E505-3A97-43DF-82B2-EC825D4DD488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39</a:t>
            </a:fld>
            <a:endParaRPr lang="cs-CZ" altLang="cs-CZ"/>
          </a:p>
        </p:txBody>
      </p:sp>
      <p:sp>
        <p:nvSpPr>
          <p:cNvPr id="92163" name="Rectangle 1">
            <a:extLst>
              <a:ext uri="{FF2B5EF4-FFF2-40B4-BE49-F238E27FC236}">
                <a16:creationId xmlns:a16="http://schemas.microsoft.com/office/drawing/2014/main" id="{93FF7F5B-D154-4EEC-A1E7-45CC91AE48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4" name="Rectangle 2">
            <a:extLst>
              <a:ext uri="{FF2B5EF4-FFF2-40B4-BE49-F238E27FC236}">
                <a16:creationId xmlns:a16="http://schemas.microsoft.com/office/drawing/2014/main" id="{1CA8C37F-E435-437B-B739-BB88F6EDA9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>
            <a:extLst>
              <a:ext uri="{FF2B5EF4-FFF2-40B4-BE49-F238E27FC236}">
                <a16:creationId xmlns:a16="http://schemas.microsoft.com/office/drawing/2014/main" id="{97E1C6D2-99F3-4D48-9FF7-F98D8B7E016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F5F174BC-04E5-402E-9C41-4F8FA8E03BCC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40</a:t>
            </a:fld>
            <a:endParaRPr lang="cs-CZ" altLang="cs-CZ"/>
          </a:p>
        </p:txBody>
      </p:sp>
      <p:sp>
        <p:nvSpPr>
          <p:cNvPr id="94211" name="Rectangle 1">
            <a:extLst>
              <a:ext uri="{FF2B5EF4-FFF2-40B4-BE49-F238E27FC236}">
                <a16:creationId xmlns:a16="http://schemas.microsoft.com/office/drawing/2014/main" id="{FF77F030-3BB4-4C4F-BE11-184C9C886B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2" name="Rectangle 2">
            <a:extLst>
              <a:ext uri="{FF2B5EF4-FFF2-40B4-BE49-F238E27FC236}">
                <a16:creationId xmlns:a16="http://schemas.microsoft.com/office/drawing/2014/main" id="{811AA364-3E6F-49B4-A6DF-B2DFF9161B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>
            <a:extLst>
              <a:ext uri="{FF2B5EF4-FFF2-40B4-BE49-F238E27FC236}">
                <a16:creationId xmlns:a16="http://schemas.microsoft.com/office/drawing/2014/main" id="{97FABB3E-382C-4B8C-AF9A-F8BA8B6CEF5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C316273C-AB3C-4F23-BC8C-4E3010188063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41</a:t>
            </a:fld>
            <a:endParaRPr lang="cs-CZ" altLang="cs-CZ"/>
          </a:p>
        </p:txBody>
      </p:sp>
      <p:sp>
        <p:nvSpPr>
          <p:cNvPr id="96259" name="Rectangle 1">
            <a:extLst>
              <a:ext uri="{FF2B5EF4-FFF2-40B4-BE49-F238E27FC236}">
                <a16:creationId xmlns:a16="http://schemas.microsoft.com/office/drawing/2014/main" id="{D05B097A-7280-47EE-9C57-14318532A6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6260" name="Rectangle 2">
            <a:extLst>
              <a:ext uri="{FF2B5EF4-FFF2-40B4-BE49-F238E27FC236}">
                <a16:creationId xmlns:a16="http://schemas.microsoft.com/office/drawing/2014/main" id="{6C9384B0-FCE7-4D90-8469-33C8FA8F40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>
            <a:extLst>
              <a:ext uri="{FF2B5EF4-FFF2-40B4-BE49-F238E27FC236}">
                <a16:creationId xmlns:a16="http://schemas.microsoft.com/office/drawing/2014/main" id="{CB930BA8-7FF1-495B-B229-83C94711C77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B67164C0-C021-4F5E-A97A-2AF9EAA4EC95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43</a:t>
            </a:fld>
            <a:endParaRPr lang="cs-CZ" altLang="cs-CZ"/>
          </a:p>
        </p:txBody>
      </p:sp>
      <p:sp>
        <p:nvSpPr>
          <p:cNvPr id="99331" name="Rectangle 1">
            <a:extLst>
              <a:ext uri="{FF2B5EF4-FFF2-40B4-BE49-F238E27FC236}">
                <a16:creationId xmlns:a16="http://schemas.microsoft.com/office/drawing/2014/main" id="{02610838-63DE-4BC0-8B94-837BC747FF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9332" name="Rectangle 2">
            <a:extLst>
              <a:ext uri="{FF2B5EF4-FFF2-40B4-BE49-F238E27FC236}">
                <a16:creationId xmlns:a16="http://schemas.microsoft.com/office/drawing/2014/main" id="{CC8E6513-00EC-4507-981D-7EB58EED79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15D95E03-A5C4-4CC3-B8F4-79FAA95A851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7B87B190-66E7-42FF-8E4C-730C63B29580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5</a:t>
            </a:fld>
            <a:endParaRPr lang="cs-CZ" altLang="cs-CZ"/>
          </a:p>
        </p:txBody>
      </p:sp>
      <p:sp>
        <p:nvSpPr>
          <p:cNvPr id="33795" name="Rectangle 1">
            <a:extLst>
              <a:ext uri="{FF2B5EF4-FFF2-40B4-BE49-F238E27FC236}">
                <a16:creationId xmlns:a16="http://schemas.microsoft.com/office/drawing/2014/main" id="{E41E160D-76B8-4C00-BA7F-0A493B22B1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6" name="Rectangle 2">
            <a:extLst>
              <a:ext uri="{FF2B5EF4-FFF2-40B4-BE49-F238E27FC236}">
                <a16:creationId xmlns:a16="http://schemas.microsoft.com/office/drawing/2014/main" id="{09A5F655-C1C6-4E4E-A0C2-7021639ABD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>
            <a:extLst>
              <a:ext uri="{FF2B5EF4-FFF2-40B4-BE49-F238E27FC236}">
                <a16:creationId xmlns:a16="http://schemas.microsoft.com/office/drawing/2014/main" id="{5FF73BE1-F5ED-4B23-8BBD-287C37DAA1C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DA42B300-521B-43E4-BE23-24123326B210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44</a:t>
            </a:fld>
            <a:endParaRPr lang="cs-CZ" altLang="cs-CZ"/>
          </a:p>
        </p:txBody>
      </p:sp>
      <p:sp>
        <p:nvSpPr>
          <p:cNvPr id="101379" name="Rectangle 1">
            <a:extLst>
              <a:ext uri="{FF2B5EF4-FFF2-40B4-BE49-F238E27FC236}">
                <a16:creationId xmlns:a16="http://schemas.microsoft.com/office/drawing/2014/main" id="{8035F454-56B9-419C-AAB4-5436778053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1380" name="Rectangle 2">
            <a:extLst>
              <a:ext uri="{FF2B5EF4-FFF2-40B4-BE49-F238E27FC236}">
                <a16:creationId xmlns:a16="http://schemas.microsoft.com/office/drawing/2014/main" id="{649698DA-7CDB-4545-BB10-E33994DC4C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>
            <a:extLst>
              <a:ext uri="{FF2B5EF4-FFF2-40B4-BE49-F238E27FC236}">
                <a16:creationId xmlns:a16="http://schemas.microsoft.com/office/drawing/2014/main" id="{7616D3EF-816D-4BC4-87AC-A06BF36D530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798CEF73-6297-4560-932B-D5D8C56F5768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45</a:t>
            </a:fld>
            <a:endParaRPr lang="cs-CZ" altLang="cs-CZ"/>
          </a:p>
        </p:txBody>
      </p:sp>
      <p:sp>
        <p:nvSpPr>
          <p:cNvPr id="103427" name="Rectangle 1">
            <a:extLst>
              <a:ext uri="{FF2B5EF4-FFF2-40B4-BE49-F238E27FC236}">
                <a16:creationId xmlns:a16="http://schemas.microsoft.com/office/drawing/2014/main" id="{C35C1097-22BB-4BD7-B967-FAFCA6E2AD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3428" name="Rectangle 2">
            <a:extLst>
              <a:ext uri="{FF2B5EF4-FFF2-40B4-BE49-F238E27FC236}">
                <a16:creationId xmlns:a16="http://schemas.microsoft.com/office/drawing/2014/main" id="{A6989F5B-2BD0-4B3A-A5F1-A1894FEE0A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>
            <a:extLst>
              <a:ext uri="{FF2B5EF4-FFF2-40B4-BE49-F238E27FC236}">
                <a16:creationId xmlns:a16="http://schemas.microsoft.com/office/drawing/2014/main" id="{110BBC0D-38A6-4D84-97D9-14459ACFE68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226FF431-51E5-4A93-A6FF-5281DF97CF8D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49</a:t>
            </a:fld>
            <a:endParaRPr lang="cs-CZ" altLang="cs-CZ"/>
          </a:p>
        </p:txBody>
      </p:sp>
      <p:sp>
        <p:nvSpPr>
          <p:cNvPr id="108547" name="Rectangle 1">
            <a:extLst>
              <a:ext uri="{FF2B5EF4-FFF2-40B4-BE49-F238E27FC236}">
                <a16:creationId xmlns:a16="http://schemas.microsoft.com/office/drawing/2014/main" id="{1AEB7B71-1651-403A-8A2E-8EF4F6ECC2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8548" name="Rectangle 2">
            <a:extLst>
              <a:ext uri="{FF2B5EF4-FFF2-40B4-BE49-F238E27FC236}">
                <a16:creationId xmlns:a16="http://schemas.microsoft.com/office/drawing/2014/main" id="{115A37BB-F868-4C61-B458-EE2D603470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>
            <a:extLst>
              <a:ext uri="{FF2B5EF4-FFF2-40B4-BE49-F238E27FC236}">
                <a16:creationId xmlns:a16="http://schemas.microsoft.com/office/drawing/2014/main" id="{62CF09C8-F1B8-4CBF-AC23-D24C181945D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0F6715C8-2351-4AA2-AA6C-6E0C53FD69D6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50</a:t>
            </a:fld>
            <a:endParaRPr lang="cs-CZ" altLang="cs-CZ"/>
          </a:p>
        </p:txBody>
      </p:sp>
      <p:sp>
        <p:nvSpPr>
          <p:cNvPr id="110595" name="Rectangle 1">
            <a:extLst>
              <a:ext uri="{FF2B5EF4-FFF2-40B4-BE49-F238E27FC236}">
                <a16:creationId xmlns:a16="http://schemas.microsoft.com/office/drawing/2014/main" id="{20018A6F-CB71-4DA5-9878-D2B745B249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0596" name="Rectangle 2">
            <a:extLst>
              <a:ext uri="{FF2B5EF4-FFF2-40B4-BE49-F238E27FC236}">
                <a16:creationId xmlns:a16="http://schemas.microsoft.com/office/drawing/2014/main" id="{6357CE6B-2C93-4E01-BE20-965613E5CA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>
            <a:extLst>
              <a:ext uri="{FF2B5EF4-FFF2-40B4-BE49-F238E27FC236}">
                <a16:creationId xmlns:a16="http://schemas.microsoft.com/office/drawing/2014/main" id="{D7F13FD1-5D92-456D-B84F-651B3B18C7D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D6329B60-779A-44E6-AA9F-74DF379EBA8D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52</a:t>
            </a:fld>
            <a:endParaRPr lang="cs-CZ" altLang="cs-CZ"/>
          </a:p>
        </p:txBody>
      </p:sp>
      <p:sp>
        <p:nvSpPr>
          <p:cNvPr id="113667" name="Rectangle 1">
            <a:extLst>
              <a:ext uri="{FF2B5EF4-FFF2-40B4-BE49-F238E27FC236}">
                <a16:creationId xmlns:a16="http://schemas.microsoft.com/office/drawing/2014/main" id="{9288FA8A-0CCE-479E-957C-1F14A33FE4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3668" name="Rectangle 2">
            <a:extLst>
              <a:ext uri="{FF2B5EF4-FFF2-40B4-BE49-F238E27FC236}">
                <a16:creationId xmlns:a16="http://schemas.microsoft.com/office/drawing/2014/main" id="{D3F88B41-0AAE-4460-AA8C-4651B3DBC3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1BE0EA08-8D89-4D81-9174-CE0A54DEC33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E156A663-0942-4C1B-BD1E-674C0775DA2B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7</a:t>
            </a:fld>
            <a:endParaRPr lang="cs-CZ" altLang="cs-CZ"/>
          </a:p>
        </p:txBody>
      </p:sp>
      <p:sp>
        <p:nvSpPr>
          <p:cNvPr id="36867" name="Rectangle 1">
            <a:extLst>
              <a:ext uri="{FF2B5EF4-FFF2-40B4-BE49-F238E27FC236}">
                <a16:creationId xmlns:a16="http://schemas.microsoft.com/office/drawing/2014/main" id="{E44C1B56-F1F6-4DE0-BDE1-68A8F139E0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8" name="Rectangle 2">
            <a:extLst>
              <a:ext uri="{FF2B5EF4-FFF2-40B4-BE49-F238E27FC236}">
                <a16:creationId xmlns:a16="http://schemas.microsoft.com/office/drawing/2014/main" id="{8CAFD67E-4F44-4637-B18D-96450EB576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00DB8AFA-063D-443C-89AB-68D91FF7C06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41941E36-CEF7-46F4-85A1-9606E009827F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8</a:t>
            </a:fld>
            <a:endParaRPr lang="cs-CZ" altLang="cs-CZ"/>
          </a:p>
        </p:txBody>
      </p:sp>
      <p:sp>
        <p:nvSpPr>
          <p:cNvPr id="38915" name="Rectangle 1">
            <a:extLst>
              <a:ext uri="{FF2B5EF4-FFF2-40B4-BE49-F238E27FC236}">
                <a16:creationId xmlns:a16="http://schemas.microsoft.com/office/drawing/2014/main" id="{B7FE95D1-D98E-4BA8-8BF1-6EA89958E4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6" name="Rectangle 2">
            <a:extLst>
              <a:ext uri="{FF2B5EF4-FFF2-40B4-BE49-F238E27FC236}">
                <a16:creationId xmlns:a16="http://schemas.microsoft.com/office/drawing/2014/main" id="{9E28B953-3E4F-4E2F-A3F8-2B72F45D3A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07AAFAFB-C2CB-4774-9114-52812AB3579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F34102A0-4CBE-443C-8154-D3C978702E66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9</a:t>
            </a:fld>
            <a:endParaRPr lang="cs-CZ" altLang="cs-CZ"/>
          </a:p>
        </p:txBody>
      </p:sp>
      <p:sp>
        <p:nvSpPr>
          <p:cNvPr id="40963" name="Rectangle 1">
            <a:extLst>
              <a:ext uri="{FF2B5EF4-FFF2-40B4-BE49-F238E27FC236}">
                <a16:creationId xmlns:a16="http://schemas.microsoft.com/office/drawing/2014/main" id="{4E7D9F96-ACA9-423C-8768-B4C561AA9A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4" name="Rectangle 2">
            <a:extLst>
              <a:ext uri="{FF2B5EF4-FFF2-40B4-BE49-F238E27FC236}">
                <a16:creationId xmlns:a16="http://schemas.microsoft.com/office/drawing/2014/main" id="{C4B031C6-AA2C-4F06-93E1-95B1C3EB32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E6924120-28B5-4A95-B751-F320B83BC71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CCFA7ACA-97C4-4824-A60C-BCFE01419B60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10</a:t>
            </a:fld>
            <a:endParaRPr lang="cs-CZ" altLang="cs-CZ"/>
          </a:p>
        </p:txBody>
      </p:sp>
      <p:sp>
        <p:nvSpPr>
          <p:cNvPr id="43011" name="Rectangle 1">
            <a:extLst>
              <a:ext uri="{FF2B5EF4-FFF2-40B4-BE49-F238E27FC236}">
                <a16:creationId xmlns:a16="http://schemas.microsoft.com/office/drawing/2014/main" id="{FA0CBC47-603C-43B8-A373-5FC68B1207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2" name="Rectangle 2">
            <a:extLst>
              <a:ext uri="{FF2B5EF4-FFF2-40B4-BE49-F238E27FC236}">
                <a16:creationId xmlns:a16="http://schemas.microsoft.com/office/drawing/2014/main" id="{1575397E-EF55-4F32-AD49-6003BAA251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0CAC164C-D5CC-4FBF-A2E9-E2E1E9E9B58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7A6374AC-A78C-4818-AFE5-41EB71FC276E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11</a:t>
            </a:fld>
            <a:endParaRPr lang="cs-CZ" altLang="cs-CZ"/>
          </a:p>
        </p:txBody>
      </p:sp>
      <p:sp>
        <p:nvSpPr>
          <p:cNvPr id="45059" name="Rectangle 1">
            <a:extLst>
              <a:ext uri="{FF2B5EF4-FFF2-40B4-BE49-F238E27FC236}">
                <a16:creationId xmlns:a16="http://schemas.microsoft.com/office/drawing/2014/main" id="{D311DA64-16DF-449E-BC23-B0CA850F6B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60" name="Rectangle 2">
            <a:extLst>
              <a:ext uri="{FF2B5EF4-FFF2-40B4-BE49-F238E27FC236}">
                <a16:creationId xmlns:a16="http://schemas.microsoft.com/office/drawing/2014/main" id="{536DA020-AF26-4731-A644-3CCBDE79C6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B3883D81-C2C5-49CF-B569-74CB8A4069F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AD12DA38-6A43-4B6F-AFE8-59A03BC1F19D}" type="slidenum">
              <a:rPr lang="cs-CZ" altLang="cs-CZ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12</a:t>
            </a:fld>
            <a:endParaRPr lang="cs-CZ" altLang="cs-CZ"/>
          </a:p>
        </p:txBody>
      </p:sp>
      <p:sp>
        <p:nvSpPr>
          <p:cNvPr id="47107" name="Rectangle 1">
            <a:extLst>
              <a:ext uri="{FF2B5EF4-FFF2-40B4-BE49-F238E27FC236}">
                <a16:creationId xmlns:a16="http://schemas.microsoft.com/office/drawing/2014/main" id="{EA1D9B7A-88F9-4733-A612-59F4DFF5B6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8" name="Rectangle 2">
            <a:extLst>
              <a:ext uri="{FF2B5EF4-FFF2-40B4-BE49-F238E27FC236}">
                <a16:creationId xmlns:a16="http://schemas.microsoft.com/office/drawing/2014/main" id="{4F64AC09-12B8-4554-8877-B38045C570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C5C918B5-E1C9-43E2-BC60-1400226EDD5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51E31D-3FE9-4644-8E7C-9C5B9D96A08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33867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9D48BAE4-84E9-4761-B15E-CAB77D760FE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9546DA-301E-4B7D-8864-014497640D5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19112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093201" y="457200"/>
            <a:ext cx="2893484" cy="56213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06400" y="457200"/>
            <a:ext cx="8483600" cy="56213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87175DE9-6B48-476D-BA86-9B073391E8C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565E02-4145-43D3-8B4F-0A759318F40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3899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6BD095BB-FED8-4AA6-B58C-E2E5798AAF3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6A56D0-B8E3-4C14-9CF4-0FABB94F847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12502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3B0B8129-483D-44B0-8B4D-4127FD95B9C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0CEB27-B73C-4132-A809-CA6E73EA7F8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086537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8A90BFAD-6D37-44C3-A148-6B57794FB4B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5000D7-0B46-47F4-AC8F-6AA40E1113A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18792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06401" y="1554164"/>
            <a:ext cx="5687484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7084" y="1554164"/>
            <a:ext cx="5689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DCDBD47C-6AFD-485C-8153-DE3D565ACD6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80A3A9-66E8-4915-988A-26A2300D709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177794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367DF927-AF04-4DA2-80B9-299A2FA1EF3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E729A4-2E02-48EC-9475-47F5D1CB6F6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664731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B84716D0-E35D-48D3-8C07-F719D8DBE29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168898-A923-4E1E-A975-8F816095938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694084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6A034110-4E7C-4FF8-A40D-1B21778FECD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AD711C-0B04-4018-B0D5-622C5FB0527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8918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93ACE6F7-EB29-4251-993E-F702FA010BA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279904-1D24-4D5E-A240-0EC8EF80119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02643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D87BC4D0-AF6D-4779-B74C-EBF5D541CE5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CA5D83-758B-48A8-B728-92F2C4D7722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177778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BD61258B-C3CA-440A-B8D8-75C98ABCAC7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E977D8-F5C4-4CA0-90C9-CED7B63438A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610625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17A6E83A-8CDD-4BAE-89BD-C8DF198F2F0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A4C1A1-F922-4C02-8C02-CCE45111FA8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153958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093201" y="457200"/>
            <a:ext cx="2893484" cy="56213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06400" y="457200"/>
            <a:ext cx="8483600" cy="56213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A427F9EB-C80E-4F99-B6D4-568374038C7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8860FF-AFFD-4327-8493-B852F191CCF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630382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93CBA329-3E77-41A3-9C02-70104F7D1BD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959DC5-D49F-4325-A066-03AD32124E8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045324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8BDD53CF-AFA0-4CBF-94EE-12F07E24C0D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3CBA4C-E47F-43CC-9EAA-6B1E093BBDB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357241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83E92ED6-5656-4129-8468-D6FF7DB117D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2885E9-C8C5-4764-8CAB-E130A752674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922844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06401" y="1554164"/>
            <a:ext cx="5687484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7084" y="1554164"/>
            <a:ext cx="5689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8E0A33D3-C943-4E63-9F08-C3D96CECAED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AA69FC-3927-4A84-99EB-F43D05A1AD4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911729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9E21521D-CC66-4A12-8559-AF23E3839C7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DC58FD-5545-489D-B582-5774FD9566F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128021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6C4DA8F6-3DBB-4799-A181-A7F504E0E98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906628-BCE4-4F7B-91B8-0D48D881261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063920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CEB2B88F-7242-416A-8C87-8FE991D8566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AB1F57-18D1-464D-98B8-D54E0A2CEC3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93954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FCF1B2B2-0DA1-457B-8B88-AF334225617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F22AED-31F1-4B19-8BAA-6F74CC3F6DE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278690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437A06CB-5D4F-4C7C-9406-5D9F2AB2D9B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78367A-0BDE-4389-96C4-6965360880E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334863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8F00332B-871B-474C-B1A5-08B00496FBB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B4FBDA-8B5B-48A9-8592-EE38C29EF31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33207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0FC52A36-FF28-43AD-A44A-E902BC9D0AC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76F0B1-A7C7-4A3A-9011-D9989B86EC9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144312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093201" y="457200"/>
            <a:ext cx="2893484" cy="56213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06400" y="457200"/>
            <a:ext cx="8483600" cy="56213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90DFCACC-AC4C-4BED-87C0-D02E3E0EAEA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136501-6275-4B47-9C39-20121FB2469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885342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B094B7EA-9165-4665-81A6-B1E54BEDEAB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1768E5-85BB-4447-880C-C003C26A467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660463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E9057EB3-CBD9-4BAB-9C4E-7D1A4241AA1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510760-B0DE-4F0E-8DF1-D1B1AC279AF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993231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BA987D5D-B007-4F69-AD34-057987ACAF4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ADB6ED-AB64-4841-8AA1-06E71F53FB1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626727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06401" y="1554164"/>
            <a:ext cx="5687484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7084" y="1554164"/>
            <a:ext cx="5689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7976DF6C-C288-4184-9F1E-09987CF3146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B115EB-D15C-4C5E-B3ED-A10DFD8B285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635066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BE67CC50-B54C-4434-A3B0-5BF5D5432A2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BCF96D-E625-48ED-A071-414C85D9321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151652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D8021D38-8988-4EF5-B80F-26976359E15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5E0BC2-AB50-4057-B089-0B48FBC80B3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94197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06401" y="1554164"/>
            <a:ext cx="5687484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7084" y="1554164"/>
            <a:ext cx="5689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4FE2F725-29BE-467B-9BD0-D053A02F41A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3385A7-9260-41CB-9E61-E9B4B1001BF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550865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0F58D112-7442-4180-99CA-81362CD1849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13DC3F-1476-44C5-AB2B-69AFD4A1A52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795564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6597060C-FFC1-4608-BD6A-799DE4B9EEB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454D03-3891-4EEE-8EEB-6F90D57C286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328833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8B8774F0-5F85-4AAA-B855-C10AB9A84E1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BAC736-2EB7-4EAE-BF7D-4F46714FA8C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91144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70006B50-782C-4E09-86A5-C97650A1E9B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9AAD9D-DD4B-442A-BEF8-E5E6155001B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18838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093201" y="457200"/>
            <a:ext cx="2893484" cy="56213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06400" y="457200"/>
            <a:ext cx="8483600" cy="56213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95A7ADEE-F458-4045-A72B-55BCB6160BB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C19546-284B-4AF7-BAB6-0F8D877BEAE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895869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1ED0B60-FA68-4A88-A2E5-288C51B68D8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19AF00-FA8B-4D5E-9F57-C89F2062427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9446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2E3C858-679C-4165-96DA-544A5F2CB99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59248E-E9FA-4B86-B9E7-0E5CF854511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034133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C372CB7-7D08-4799-88F5-47D8D535346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E736C5-6C62-4239-A28D-F361677C7C0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222474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06401" y="1554164"/>
            <a:ext cx="5687484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7084" y="1554164"/>
            <a:ext cx="5689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C740057-3ECA-45CF-9D8E-C4EDFE8E4DE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529F14-58C3-40B1-A7DF-6CD87D9E651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216752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A6BAC15-C530-4C4C-8BDD-62DD4BC2861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FAEF90-8976-45D5-B884-5EDE1B7093E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39797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BA75CB98-2264-4E3B-8E26-C0419D85BB1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A95760-F991-4BE1-ABB8-79EFDF559BE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373799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CDC049B-F9E7-4DC2-B99F-9E64DE051C5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FD82CD-C5EC-43D0-A633-E362D914A4A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136897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761086D4-0436-4317-A187-5CE35AAC57B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19F148-194A-49CF-8300-8879DADBC62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23409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1F493D3-71F3-4DCB-BD7F-AE5DC6AC7CB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D21E6A-DAEC-4174-86B2-C2D98D79F51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791934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4885D0E-A5B3-4482-AA6B-F4F301E9864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D9B388-1D9D-445D-BD4A-F75C97EAB7A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603065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A19898D-C672-4ABB-A5C8-67F144A73A9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81E5BC-E680-444E-B90A-CEB15EC212F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231032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093201" y="457200"/>
            <a:ext cx="2893484" cy="56213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06400" y="457200"/>
            <a:ext cx="8483600" cy="56213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4363B28-BA1E-4218-9B09-C34C72B7592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7C94B1-DC74-4A39-96B7-895DD99EA83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098611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618707A-B38F-4992-8D54-C1F59223370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392D23-A329-4C82-ADD6-25F79823C14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320074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A75FFAF-045A-4AF6-9AF4-50D725238B1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650D66-EE9B-4F5F-A86F-EF825658A1D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215323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0B3B926-D8F9-4E28-9C77-6D6ABCEB496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ABFFA2-8A79-499A-B133-700DA7104C0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281399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06401" y="1554164"/>
            <a:ext cx="5687484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7084" y="1554164"/>
            <a:ext cx="5689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CA3E4F0-89E9-439D-8F71-AF5A23BB3A4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08CC1A-A3DB-4C76-B702-EB66A004D56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21709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1D36AD36-CECB-4EFF-8C61-2FB526D459F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4F7D73-2B50-477B-A605-FB5CED9616F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623306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36CE4D2-C7D1-4123-91F5-E0C93B52353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E9CDA9-F660-41FF-A1EB-42EDFFCD2C9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487649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7F42308-D9A2-4F13-80D5-CD82008494A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3366A7-5008-4429-83C1-70302ADEBB1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562890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EC2CB396-1A10-464F-B2EA-994570D82EE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F6A72B-8B20-4F31-A616-3D795BF2BFD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308749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92F51B6-5825-4D21-8A91-113310F69F9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5B5D45-70AD-46EB-87D7-7281FE34E78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22815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8453F71-B1FA-4386-91B3-E194B71BA61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D6C055-D368-498C-BA75-D9409C1506D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291397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76CB385-4BFC-4248-8FA1-489D909D403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7173A6-5E77-4379-A949-DEBE8EA7CE9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383086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093201" y="457200"/>
            <a:ext cx="2893484" cy="56213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06400" y="457200"/>
            <a:ext cx="8483600" cy="56213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BBC9DF8-87D6-49FE-B871-EFB4E5D0AB3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90C72E-8E2F-4BFF-8277-9830988753B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649385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5">
            <a:extLst>
              <a:ext uri="{FF2B5EF4-FFF2-40B4-BE49-F238E27FC236}">
                <a16:creationId xmlns:a16="http://schemas.microsoft.com/office/drawing/2014/main" id="{EA72B91E-F9B7-4046-AD2C-FC0836E4B3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414338"/>
            <a:ext cx="15462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398503" y="2900365"/>
            <a:ext cx="11361600" cy="1171580"/>
          </a:xfrm>
        </p:spPr>
        <p:txBody>
          <a:bodyPr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3" y="4116404"/>
            <a:ext cx="11361600" cy="698497"/>
          </a:xfrm>
        </p:spPr>
        <p:txBody>
          <a:bodyPr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sp>
        <p:nvSpPr>
          <p:cNvPr id="5" name="Zástupný symbol pro zápatí 2">
            <a:extLst>
              <a:ext uri="{FF2B5EF4-FFF2-40B4-BE49-F238E27FC236}">
                <a16:creationId xmlns:a16="http://schemas.microsoft.com/office/drawing/2014/main" id="{FD844C5E-B4EB-4B26-BC7B-C815052C7D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Microsoft YaHei" pitchFamily="34" charset="-122"/>
              </a:defRPr>
            </a:lvl1pPr>
          </a:lstStyle>
          <a:p>
            <a:pPr>
              <a:defRPr/>
            </a:pPr>
            <a:r>
              <a:t>Jméno předkládajícího proděkana s tituly</a:t>
            </a:r>
            <a:endParaRPr dirty="0"/>
          </a:p>
        </p:txBody>
      </p:sp>
      <p:sp>
        <p:nvSpPr>
          <p:cNvPr id="6" name="Zástupný symbol pro číslo snímku 3">
            <a:extLst>
              <a:ext uri="{FF2B5EF4-FFF2-40B4-BE49-F238E27FC236}">
                <a16:creationId xmlns:a16="http://schemas.microsoft.com/office/drawing/2014/main" id="{B5228FFA-2739-41FB-BF52-CFC3C06C4E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fld id="{8384FB34-2506-42AD-BD7A-FC22F2F978B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032633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5">
            <a:extLst>
              <a:ext uri="{FF2B5EF4-FFF2-40B4-BE49-F238E27FC236}">
                <a16:creationId xmlns:a16="http://schemas.microsoft.com/office/drawing/2014/main" id="{8BED2B83-8912-4B33-B7F8-EC189DA2B8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414338"/>
            <a:ext cx="15462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398503" y="2900365"/>
            <a:ext cx="11361600" cy="1171580"/>
          </a:xfrm>
        </p:spPr>
        <p:txBody>
          <a:bodyPr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3" y="4116404"/>
            <a:ext cx="11361600" cy="698497"/>
          </a:xfrm>
        </p:spPr>
        <p:txBody>
          <a:bodyPr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sp>
        <p:nvSpPr>
          <p:cNvPr id="5" name="Zástupný symbol pro zápatí 2">
            <a:extLst>
              <a:ext uri="{FF2B5EF4-FFF2-40B4-BE49-F238E27FC236}">
                <a16:creationId xmlns:a16="http://schemas.microsoft.com/office/drawing/2014/main" id="{F7330BD3-6148-4F3B-96FF-CB0FA6784AB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solidFill>
                  <a:srgbClr val="FFFFFF"/>
                </a:solidFill>
                <a:ea typeface="Microsoft YaHei" pitchFamily="34" charset="-122"/>
              </a:defRPr>
            </a:lvl1pPr>
          </a:lstStyle>
          <a:p>
            <a:pPr>
              <a:defRPr/>
            </a:pPr>
            <a:r>
              <a:t>Jméno předkládajícího proděkana s tituly</a:t>
            </a:r>
            <a:endParaRPr dirty="0"/>
          </a:p>
        </p:txBody>
      </p:sp>
      <p:sp>
        <p:nvSpPr>
          <p:cNvPr id="6" name="Zástupný symbol pro číslo snímku 3">
            <a:extLst>
              <a:ext uri="{FF2B5EF4-FFF2-40B4-BE49-F238E27FC236}">
                <a16:creationId xmlns:a16="http://schemas.microsoft.com/office/drawing/2014/main" id="{1D9DA802-EB27-44B6-9FD6-F511D81573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>
                <a:solidFill>
                  <a:srgbClr val="FFFFFF"/>
                </a:solidFill>
              </a:defRPr>
            </a:lvl1pPr>
          </a:lstStyle>
          <a:p>
            <a:fld id="{2C66848F-D8D3-468B-86EB-3D6A432C2E7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707020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5">
            <a:extLst>
              <a:ext uri="{FF2B5EF4-FFF2-40B4-BE49-F238E27FC236}">
                <a16:creationId xmlns:a16="http://schemas.microsoft.com/office/drawing/2014/main" id="{18DED658-1054-46D0-B00A-DD18B44FEC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313" y="6048375"/>
            <a:ext cx="866775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zápatí 3">
            <a:extLst>
              <a:ext uri="{FF2B5EF4-FFF2-40B4-BE49-F238E27FC236}">
                <a16:creationId xmlns:a16="http://schemas.microsoft.com/office/drawing/2014/main" id="{D546D9C1-8BEE-41A5-9689-C93FC87FC7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sz="1200">
                <a:ea typeface="Microsoft YaHei" pitchFamily="34" charset="-122"/>
              </a:defRPr>
            </a:lvl1pPr>
          </a:lstStyle>
          <a:p>
            <a:pPr>
              <a:defRPr/>
            </a:pPr>
            <a:r>
              <a:t>Jméno předkládajícího proděkana s tituly</a:t>
            </a:r>
            <a:endParaRPr dirty="0"/>
          </a:p>
        </p:txBody>
      </p:sp>
      <p:sp>
        <p:nvSpPr>
          <p:cNvPr id="6" name="Zástupný symbol pro číslo snímku 4">
            <a:extLst>
              <a:ext uri="{FF2B5EF4-FFF2-40B4-BE49-F238E27FC236}">
                <a16:creationId xmlns:a16="http://schemas.microsoft.com/office/drawing/2014/main" id="{816EB61E-1D56-4A05-816E-E3A9691FB7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fld id="{5135232F-08BD-426F-9D33-F9B27B55A5B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88582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4802EB83-1EC3-4B3D-95E1-08D6979EEE7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B896F0-002E-45CA-B9CE-932D390E777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589069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5">
            <a:extLst>
              <a:ext uri="{FF2B5EF4-FFF2-40B4-BE49-F238E27FC236}">
                <a16:creationId xmlns:a16="http://schemas.microsoft.com/office/drawing/2014/main" id="{87941E1C-E412-43E4-965B-53106371B9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313" y="6048375"/>
            <a:ext cx="866775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7" name="Zástupný symbol pro text 7"/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9" cy="271576"/>
          </a:xfrm>
        </p:spPr>
        <p:txBody>
          <a:bodyPr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6" name="Zástupný symbol pro zápatí 3">
            <a:extLst>
              <a:ext uri="{FF2B5EF4-FFF2-40B4-BE49-F238E27FC236}">
                <a16:creationId xmlns:a16="http://schemas.microsoft.com/office/drawing/2014/main" id="{677A7CF0-A030-4090-9F4E-AEBA7480FD1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sz="1200">
                <a:ea typeface="Microsoft YaHei" pitchFamily="34" charset="-122"/>
              </a:defRPr>
            </a:lvl1pPr>
          </a:lstStyle>
          <a:p>
            <a:pPr>
              <a:defRPr/>
            </a:pPr>
            <a:r>
              <a:t>Jméno předkládajícího proděkana s tituly</a:t>
            </a:r>
            <a:endParaRPr dirty="0"/>
          </a:p>
        </p:txBody>
      </p:sp>
      <p:sp>
        <p:nvSpPr>
          <p:cNvPr id="8" name="Zástupný symbol pro číslo snímku 4">
            <a:extLst>
              <a:ext uri="{FF2B5EF4-FFF2-40B4-BE49-F238E27FC236}">
                <a16:creationId xmlns:a16="http://schemas.microsoft.com/office/drawing/2014/main" id="{632441E7-4627-46DD-B088-4D192BE7E29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fld id="{52E4C57E-6A08-40C0-AD44-218497B0571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133029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5">
            <a:extLst>
              <a:ext uri="{FF2B5EF4-FFF2-40B4-BE49-F238E27FC236}">
                <a16:creationId xmlns:a16="http://schemas.microsoft.com/office/drawing/2014/main" id="{9FC0B9D6-CFD1-435F-BA22-2B3D9C688D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313" y="6048375"/>
            <a:ext cx="866775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ástupný symbol pro text 7"/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8" name="Nadpis 12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/>
          <p:cNvSpPr>
            <a:spLocks noGrp="1"/>
          </p:cNvSpPr>
          <p:nvPr>
            <p:ph type="body" sz="quarter" idx="27"/>
          </p:nvPr>
        </p:nvSpPr>
        <p:spPr>
          <a:xfrm>
            <a:off x="6251279" y="1290515"/>
            <a:ext cx="5220000" cy="271576"/>
          </a:xfrm>
        </p:spPr>
        <p:txBody>
          <a:bodyPr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1" y="1692001"/>
            <a:ext cx="5219999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1" y="1690271"/>
            <a:ext cx="5219999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8" name="Zástupný symbol pro zápatí 1">
            <a:extLst>
              <a:ext uri="{FF2B5EF4-FFF2-40B4-BE49-F238E27FC236}">
                <a16:creationId xmlns:a16="http://schemas.microsoft.com/office/drawing/2014/main" id="{D19C75CD-ADE5-449D-9E06-699DFFA7BB35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Microsoft YaHei" pitchFamily="34" charset="-122"/>
              </a:defRPr>
            </a:lvl1pPr>
          </a:lstStyle>
          <a:p>
            <a:pPr>
              <a:defRPr/>
            </a:pPr>
            <a:r>
              <a:t>Jméno předkládajícího proděkana s tituly</a:t>
            </a:r>
            <a:endParaRPr dirty="0"/>
          </a:p>
        </p:txBody>
      </p:sp>
      <p:sp>
        <p:nvSpPr>
          <p:cNvPr id="9" name="Zástupný symbol pro číslo snímku 2">
            <a:extLst>
              <a:ext uri="{FF2B5EF4-FFF2-40B4-BE49-F238E27FC236}">
                <a16:creationId xmlns:a16="http://schemas.microsoft.com/office/drawing/2014/main" id="{5805D3EC-FE23-4839-B096-DDA204489A79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fld id="{2F46428F-B12A-49EA-801F-A8BBD9A24FE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7833042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375E68AA-5C42-4580-9003-9D4A4DA473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313" y="6048375"/>
            <a:ext cx="866775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ástupný symbol pro obsah 12"/>
          <p:cNvSpPr>
            <a:spLocks noGrp="1"/>
          </p:cNvSpPr>
          <p:nvPr>
            <p:ph sz="quarter" idx="24"/>
          </p:nvPr>
        </p:nvSpPr>
        <p:spPr>
          <a:xfrm>
            <a:off x="719137" y="1695076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/>
          <p:cNvSpPr>
            <a:spLocks noGrp="1"/>
          </p:cNvSpPr>
          <p:nvPr>
            <p:ph type="body" sz="quarter" idx="19"/>
          </p:nvPr>
        </p:nvSpPr>
        <p:spPr>
          <a:xfrm>
            <a:off x="720726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1" y="1667024"/>
            <a:ext cx="5219999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186074CA-D6EA-47D4-9754-91AC78B08756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Microsoft YaHei" pitchFamily="34" charset="-122"/>
              </a:defRPr>
            </a:lvl1pPr>
          </a:lstStyle>
          <a:p>
            <a:pPr>
              <a:defRPr/>
            </a:pPr>
            <a:r>
              <a:t>Jméno předkládajícího proděkana s tituly</a:t>
            </a:r>
            <a:endParaRPr dirty="0"/>
          </a:p>
        </p:txBody>
      </p:sp>
      <p:sp>
        <p:nvSpPr>
          <p:cNvPr id="8" name="Zástupný symbol pro číslo snímku 2">
            <a:extLst>
              <a:ext uri="{FF2B5EF4-FFF2-40B4-BE49-F238E27FC236}">
                <a16:creationId xmlns:a16="http://schemas.microsoft.com/office/drawing/2014/main" id="{0CF486F2-B185-4E19-8B7D-10AE3646EE8C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fld id="{CA1BC44B-52A7-4519-88E3-82A71F2A23A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497941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5">
            <a:extLst>
              <a:ext uri="{FF2B5EF4-FFF2-40B4-BE49-F238E27FC236}">
                <a16:creationId xmlns:a16="http://schemas.microsoft.com/office/drawing/2014/main" id="{B3D2D5CC-4BB2-4A8C-823E-02DCBFFE73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313" y="6048375"/>
            <a:ext cx="866775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ástupný symbol pro obsah 12"/>
          <p:cNvSpPr>
            <a:spLocks noGrp="1"/>
          </p:cNvSpPr>
          <p:nvPr>
            <p:ph sz="quarter" idx="22"/>
          </p:nvPr>
        </p:nvSpPr>
        <p:spPr>
          <a:xfrm>
            <a:off x="4440000" y="1692004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7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9" name="Zástupný symbol pro text 5"/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9"/>
          </p:nvPr>
        </p:nvSpPr>
        <p:spPr>
          <a:xfrm>
            <a:off x="72072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20"/>
          </p:nvPr>
        </p:nvSpPr>
        <p:spPr>
          <a:xfrm>
            <a:off x="444047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6" name="Zástupný symbol pro text 13"/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8" name="Zástupný symbol pro obsah 12"/>
          <p:cNvSpPr>
            <a:spLocks noGrp="1"/>
          </p:cNvSpPr>
          <p:nvPr>
            <p:ph sz="quarter" idx="23"/>
          </p:nvPr>
        </p:nvSpPr>
        <p:spPr>
          <a:xfrm>
            <a:off x="720000" y="1692004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0" name="Zástupný symbol pro obsah 12"/>
          <p:cNvSpPr>
            <a:spLocks noGrp="1"/>
          </p:cNvSpPr>
          <p:nvPr>
            <p:ph sz="quarter" idx="24"/>
          </p:nvPr>
        </p:nvSpPr>
        <p:spPr>
          <a:xfrm>
            <a:off x="8160002" y="1692004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9" name="Zástupný symbol pro text 7"/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9" cy="271576"/>
          </a:xfrm>
        </p:spPr>
        <p:txBody>
          <a:bodyPr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1" name="Nadpis 12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22" name="Zástupný symbol pro zápatí 1">
            <a:extLst>
              <a:ext uri="{FF2B5EF4-FFF2-40B4-BE49-F238E27FC236}">
                <a16:creationId xmlns:a16="http://schemas.microsoft.com/office/drawing/2014/main" id="{E58BA8AE-B576-43E5-B1D7-E46796494725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Microsoft YaHei" pitchFamily="34" charset="-122"/>
              </a:defRPr>
            </a:lvl1pPr>
          </a:lstStyle>
          <a:p>
            <a:pPr>
              <a:defRPr/>
            </a:pPr>
            <a:r>
              <a:t>Jméno předkládajícího proděkana s tituly</a:t>
            </a:r>
            <a:endParaRPr dirty="0"/>
          </a:p>
        </p:txBody>
      </p:sp>
      <p:sp>
        <p:nvSpPr>
          <p:cNvPr id="23" name="Zástupný symbol pro číslo snímku 2">
            <a:extLst>
              <a:ext uri="{FF2B5EF4-FFF2-40B4-BE49-F238E27FC236}">
                <a16:creationId xmlns:a16="http://schemas.microsoft.com/office/drawing/2014/main" id="{4FA47489-AD59-4C38-957B-4719479F305D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fld id="{33242A3F-E85B-4ECD-97FE-507F77D5E0A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986152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5">
            <a:extLst>
              <a:ext uri="{FF2B5EF4-FFF2-40B4-BE49-F238E27FC236}">
                <a16:creationId xmlns:a16="http://schemas.microsoft.com/office/drawing/2014/main" id="{E6C34AD4-CF78-4120-A615-9DBCF723D1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313" y="6048375"/>
            <a:ext cx="866775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3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9" name="Zástupný symbol pro obsah 12"/>
          <p:cNvSpPr>
            <a:spLocks noGrp="1"/>
          </p:cNvSpPr>
          <p:nvPr>
            <p:ph sz="quarter" idx="24"/>
          </p:nvPr>
        </p:nvSpPr>
        <p:spPr>
          <a:xfrm>
            <a:off x="719137" y="692152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0" name="Zástupný symbol pro text 13"/>
          <p:cNvSpPr>
            <a:spLocks noGrp="1"/>
          </p:cNvSpPr>
          <p:nvPr>
            <p:ph type="body" sz="quarter" idx="19"/>
          </p:nvPr>
        </p:nvSpPr>
        <p:spPr>
          <a:xfrm>
            <a:off x="720726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zápatí 1">
            <a:extLst>
              <a:ext uri="{FF2B5EF4-FFF2-40B4-BE49-F238E27FC236}">
                <a16:creationId xmlns:a16="http://schemas.microsoft.com/office/drawing/2014/main" id="{78ACFCFB-586C-4A9A-AE43-EC794C2C4957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Microsoft YaHei" pitchFamily="34" charset="-122"/>
              </a:defRPr>
            </a:lvl1pPr>
          </a:lstStyle>
          <a:p>
            <a:pPr>
              <a:defRPr/>
            </a:pPr>
            <a:r>
              <a:t>Jméno předkládajícího proděkana s tituly</a:t>
            </a:r>
            <a:endParaRPr dirty="0"/>
          </a:p>
        </p:txBody>
      </p:sp>
      <p:sp>
        <p:nvSpPr>
          <p:cNvPr id="7" name="Zástupný symbol pro číslo snímku 2">
            <a:extLst>
              <a:ext uri="{FF2B5EF4-FFF2-40B4-BE49-F238E27FC236}">
                <a16:creationId xmlns:a16="http://schemas.microsoft.com/office/drawing/2014/main" id="{E07E6BB2-C00A-4382-BA43-F69EE1164328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fld id="{CC24006C-F775-47A9-B5B9-64FD80404CA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104217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5">
            <a:extLst>
              <a:ext uri="{FF2B5EF4-FFF2-40B4-BE49-F238E27FC236}">
                <a16:creationId xmlns:a16="http://schemas.microsoft.com/office/drawing/2014/main" id="{A3B18A04-A574-4FED-8C26-E8CAD108B8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313" y="6048375"/>
            <a:ext cx="866775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zápatí 1">
            <a:extLst>
              <a:ext uri="{FF2B5EF4-FFF2-40B4-BE49-F238E27FC236}">
                <a16:creationId xmlns:a16="http://schemas.microsoft.com/office/drawing/2014/main" id="{E8E0E073-EF90-4F18-B5B5-80428A3D00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Microsoft YaHei" pitchFamily="34" charset="-122"/>
              </a:defRPr>
            </a:lvl1pPr>
          </a:lstStyle>
          <a:p>
            <a:pPr>
              <a:defRPr/>
            </a:pPr>
            <a:r>
              <a:t>Jméno předkládajícího proděkana s tituly</a:t>
            </a:r>
            <a:endParaRPr dirty="0"/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88453222-7922-44F7-A750-94B7CD0F62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fld id="{B71D3409-A8F7-4088-90AA-A74DA8D48F9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119083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5">
            <a:extLst>
              <a:ext uri="{FF2B5EF4-FFF2-40B4-BE49-F238E27FC236}">
                <a16:creationId xmlns:a16="http://schemas.microsoft.com/office/drawing/2014/main" id="{86411C7A-4370-4344-A3BA-CAE23FDEA0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313" y="6048375"/>
            <a:ext cx="866775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ástupný symbol pro obsah 12"/>
          <p:cNvSpPr>
            <a:spLocks noGrp="1"/>
          </p:cNvSpPr>
          <p:nvPr>
            <p:ph sz="quarter" idx="24"/>
          </p:nvPr>
        </p:nvSpPr>
        <p:spPr>
          <a:xfrm>
            <a:off x="719998" y="718714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9" name="Zástupný symbol pro text 5"/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1" name="Zástupný symbol pro text 13"/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3" name="Zástupný symbol pro text 5"/>
          <p:cNvSpPr>
            <a:spLocks noGrp="1"/>
          </p:cNvSpPr>
          <p:nvPr>
            <p:ph type="body" sz="quarter" idx="20"/>
          </p:nvPr>
        </p:nvSpPr>
        <p:spPr>
          <a:xfrm>
            <a:off x="6251279" y="4500000"/>
            <a:ext cx="5220000" cy="1331998"/>
          </a:xfrm>
        </p:spPr>
        <p:txBody>
          <a:bodyPr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7" name="Zástupný symbol pro obsah 12"/>
          <p:cNvSpPr>
            <a:spLocks noGrp="1"/>
          </p:cNvSpPr>
          <p:nvPr>
            <p:ph sz="quarter" idx="25"/>
          </p:nvPr>
        </p:nvSpPr>
        <p:spPr>
          <a:xfrm>
            <a:off x="6251280" y="718714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0" name="Zástupný symbol pro zápatí 1">
            <a:extLst>
              <a:ext uri="{FF2B5EF4-FFF2-40B4-BE49-F238E27FC236}">
                <a16:creationId xmlns:a16="http://schemas.microsoft.com/office/drawing/2014/main" id="{9AF894D7-3C23-4CBC-8798-1DF40643447C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Microsoft YaHei" pitchFamily="34" charset="-122"/>
              </a:defRPr>
            </a:lvl1pPr>
          </a:lstStyle>
          <a:p>
            <a:pPr>
              <a:defRPr/>
            </a:pPr>
            <a:r>
              <a:t>Jméno předkládajícího proděkana s tituly</a:t>
            </a:r>
            <a:endParaRPr dirty="0"/>
          </a:p>
        </p:txBody>
      </p:sp>
      <p:sp>
        <p:nvSpPr>
          <p:cNvPr id="14" name="Zástupný symbol pro číslo snímku 2">
            <a:extLst>
              <a:ext uri="{FF2B5EF4-FFF2-40B4-BE49-F238E27FC236}">
                <a16:creationId xmlns:a16="http://schemas.microsoft.com/office/drawing/2014/main" id="{697DAE10-067A-4FE8-9A64-B0083300FF96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fld id="{2F70FABA-3C5F-47AE-9527-6AA2853FFDA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39360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5">
            <a:extLst>
              <a:ext uri="{FF2B5EF4-FFF2-40B4-BE49-F238E27FC236}">
                <a16:creationId xmlns:a16="http://schemas.microsoft.com/office/drawing/2014/main" id="{F981DFCE-78C0-4CE5-964F-A0DD5FA23B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313" y="6048375"/>
            <a:ext cx="866775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F3C3C2A7-9431-4DE2-9CAD-7C313E6196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Microsoft YaHei" pitchFamily="34" charset="-122"/>
              </a:defRPr>
            </a:lvl1pPr>
          </a:lstStyle>
          <a:p>
            <a:pPr>
              <a:defRPr/>
            </a:pPr>
            <a:r>
              <a:t>Jméno předkládajícího proděkana s tituly</a:t>
            </a:r>
            <a:endParaRPr dirty="0"/>
          </a:p>
        </p:txBody>
      </p:sp>
      <p:sp>
        <p:nvSpPr>
          <p:cNvPr id="4" name="Zástupný symbol pro číslo snímku 2">
            <a:extLst>
              <a:ext uri="{FF2B5EF4-FFF2-40B4-BE49-F238E27FC236}">
                <a16:creationId xmlns:a16="http://schemas.microsoft.com/office/drawing/2014/main" id="{BE881357-A899-4479-BCD8-92CA61BCD0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fld id="{246294BF-49F3-4D49-B973-03C7BD4DABC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058236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5">
            <a:extLst>
              <a:ext uri="{FF2B5EF4-FFF2-40B4-BE49-F238E27FC236}">
                <a16:creationId xmlns:a16="http://schemas.microsoft.com/office/drawing/2014/main" id="{D2CC1C68-193C-4B8B-80A1-DCF49DDA10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313" y="6048375"/>
            <a:ext cx="865187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rtlCol="0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zápatí 1">
            <a:extLst>
              <a:ext uri="{FF2B5EF4-FFF2-40B4-BE49-F238E27FC236}">
                <a16:creationId xmlns:a16="http://schemas.microsoft.com/office/drawing/2014/main" id="{CBB7E750-1BF9-4118-88F1-94CD9A53127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solidFill>
                  <a:srgbClr val="FFFFFF"/>
                </a:solidFill>
                <a:ea typeface="Microsoft YaHei" pitchFamily="34" charset="-122"/>
              </a:defRPr>
            </a:lvl1pPr>
          </a:lstStyle>
          <a:p>
            <a:pPr>
              <a:defRPr/>
            </a:pPr>
            <a:r>
              <a:t>Jméno předkládajícího proděkana s tituly</a:t>
            </a:r>
            <a:endParaRPr dirty="0"/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DE333F8D-03CD-4648-9C28-3273D49081B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>
                <a:solidFill>
                  <a:srgbClr val="FFFFFF"/>
                </a:solidFill>
              </a:defRPr>
            </a:lvl1pPr>
          </a:lstStyle>
          <a:p>
            <a:fld id="{A4C72FFC-9955-4C26-8A4E-3D76A824380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213830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5">
            <a:extLst>
              <a:ext uri="{FF2B5EF4-FFF2-40B4-BE49-F238E27FC236}">
                <a16:creationId xmlns:a16="http://schemas.microsoft.com/office/drawing/2014/main" id="{9B94CC94-B0D1-4298-AEB4-B661A52CE2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363" y="2014538"/>
            <a:ext cx="4105275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4015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EB9F4720-F1FF-4E47-B5BD-DD3692E396E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5FED4F-0428-4801-B57A-B363AFDA007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197554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2">
            <a:extLst>
              <a:ext uri="{FF2B5EF4-FFF2-40B4-BE49-F238E27FC236}">
                <a16:creationId xmlns:a16="http://schemas.microsoft.com/office/drawing/2014/main" id="{A908AB12-2133-4E05-B439-8F5CEE8764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51038"/>
            <a:ext cx="8686800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60074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nímek MUN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5">
            <a:extLst>
              <a:ext uri="{FF2B5EF4-FFF2-40B4-BE49-F238E27FC236}">
                <a16:creationId xmlns:a16="http://schemas.microsoft.com/office/drawing/2014/main" id="{1622E12E-44FF-4F0A-8147-F1FF8085A1F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3429000"/>
            <a:ext cx="1219200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defTabSz="914400" eaLnBrk="1" hangingPunct="1">
              <a:defRPr/>
            </a:pPr>
            <a:r>
              <a:rPr lang="cs-CZ" altLang="cs-CZ" sz="4000">
                <a:solidFill>
                  <a:srgbClr val="FFFFFF"/>
                </a:solidFill>
                <a:latin typeface="Tahoma" panose="020B0604030504040204" pitchFamily="34" charset="0"/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14010527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nímek MU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5">
            <a:extLst>
              <a:ext uri="{FF2B5EF4-FFF2-40B4-BE49-F238E27FC236}">
                <a16:creationId xmlns:a16="http://schemas.microsoft.com/office/drawing/2014/main" id="{5D956AF9-AA41-4550-A997-E2361A687EC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3429000"/>
            <a:ext cx="1219200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defTabSz="914400" eaLnBrk="1" hangingPunct="1">
              <a:defRPr/>
            </a:pPr>
            <a:r>
              <a:rPr lang="cs-CZ" altLang="cs-CZ" sz="4000">
                <a:solidFill>
                  <a:srgbClr val="0000DC"/>
                </a:solidFill>
                <a:latin typeface="Tahoma" panose="020B0604030504040204" pitchFamily="34" charset="0"/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23449144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>
            <a:extLst>
              <a:ext uri="{FF2B5EF4-FFF2-40B4-BE49-F238E27FC236}">
                <a16:creationId xmlns:a16="http://schemas.microsoft.com/office/drawing/2014/main" id="{C0902E67-FECD-4204-99B5-0290AB26D14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0AE6A43-C65F-4AE0-B2AA-AF794D1226C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55930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75D33ED2-A72C-4B6E-B616-E228043926C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8BF471-31BD-4FEC-8E16-E0AC12368B1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48194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>
            <a:extLst>
              <a:ext uri="{FF2B5EF4-FFF2-40B4-BE49-F238E27FC236}">
                <a16:creationId xmlns:a16="http://schemas.microsoft.com/office/drawing/2014/main" id="{381FE9F9-2C90-45BA-80C0-94A81B9AFB47}"/>
              </a:ext>
            </a:extLst>
          </p:cNvPr>
          <p:cNvGrpSpPr>
            <a:grpSpLocks/>
          </p:cNvGrpSpPr>
          <p:nvPr/>
        </p:nvGrpSpPr>
        <p:grpSpPr bwMode="auto">
          <a:xfrm>
            <a:off x="674688" y="1036638"/>
            <a:ext cx="11523662" cy="28575"/>
            <a:chOff x="319" y="653"/>
            <a:chExt cx="5444" cy="18"/>
          </a:xfrm>
        </p:grpSpPr>
        <p:pic>
          <p:nvPicPr>
            <p:cNvPr id="1038" name="Picture 2">
              <a:extLst>
                <a:ext uri="{FF2B5EF4-FFF2-40B4-BE49-F238E27FC236}">
                  <a16:creationId xmlns:a16="http://schemas.microsoft.com/office/drawing/2014/main" id="{E6191830-817B-4298-9A5C-15AB3F9138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" y="653"/>
              <a:ext cx="5444" cy="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39" name="Text Box 3">
              <a:extLst>
                <a:ext uri="{FF2B5EF4-FFF2-40B4-BE49-F238E27FC236}">
                  <a16:creationId xmlns:a16="http://schemas.microsoft.com/office/drawing/2014/main" id="{4B09C4BA-BF0E-43D6-8936-5B17AFE383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" y="662"/>
              <a:ext cx="0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cs-CZ" altLang="cs-CZ"/>
            </a:p>
          </p:txBody>
        </p:sp>
      </p:grpSp>
      <p:sp>
        <p:nvSpPr>
          <p:cNvPr id="1027" name="Rectangle 4">
            <a:extLst>
              <a:ext uri="{FF2B5EF4-FFF2-40B4-BE49-F238E27FC236}">
                <a16:creationId xmlns:a16="http://schemas.microsoft.com/office/drawing/2014/main" id="{76F3C3EC-A2CE-472C-BD4A-0282DE26CC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554163"/>
            <a:ext cx="115808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osnovy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 osnovy</a:t>
            </a:r>
          </a:p>
          <a:p>
            <a:pPr lvl="4"/>
            <a:r>
              <a:rPr lang="en-GB" altLang="cs-CZ"/>
              <a:t>Pátá úroveň osnovy</a:t>
            </a:r>
          </a:p>
          <a:p>
            <a:pPr lvl="4"/>
            <a:r>
              <a:rPr lang="en-GB" altLang="cs-CZ"/>
              <a:t>Šestá úroveň</a:t>
            </a:r>
          </a:p>
          <a:p>
            <a:pPr lvl="4"/>
            <a:r>
              <a:rPr lang="en-GB" altLang="cs-CZ"/>
              <a:t>Sedmá úroveň</a:t>
            </a:r>
          </a:p>
        </p:txBody>
      </p:sp>
      <p:sp>
        <p:nvSpPr>
          <p:cNvPr id="1028" name="Text Box 5">
            <a:extLst>
              <a:ext uri="{FF2B5EF4-FFF2-40B4-BE49-F238E27FC236}">
                <a16:creationId xmlns:a16="http://schemas.microsoft.com/office/drawing/2014/main" id="{96BD948F-21E9-43B3-B333-84A4D4DC7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6000" y="76200"/>
            <a:ext cx="335280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1029" name="Text Box 6">
            <a:extLst>
              <a:ext uri="{FF2B5EF4-FFF2-40B4-BE49-F238E27FC236}">
                <a16:creationId xmlns:a16="http://schemas.microsoft.com/office/drawing/2014/main" id="{EE33A99A-722A-4673-AA67-F58605936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5600" y="76200"/>
            <a:ext cx="447040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1031" name="Rectangle 7">
            <a:extLst>
              <a:ext uri="{FF2B5EF4-FFF2-40B4-BE49-F238E27FC236}">
                <a16:creationId xmlns:a16="http://schemas.microsoft.com/office/drawing/2014/main" id="{F0FD28C1-263E-4079-B6AB-AB98D42E02D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10972800" y="6477000"/>
            <a:ext cx="1014413" cy="242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D38E27"/>
                </a:solidFill>
                <a:cs typeface="Segoe UI" panose="020B0502040204020203" pitchFamily="34" charset="0"/>
              </a:defRPr>
            </a:lvl1pPr>
          </a:lstStyle>
          <a:p>
            <a:fld id="{AAFE4433-2DE7-415F-BF25-EE4E942D8635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2" name="Rectangle 8">
            <a:extLst>
              <a:ext uri="{FF2B5EF4-FFF2-40B4-BE49-F238E27FC236}">
                <a16:creationId xmlns:a16="http://schemas.microsoft.com/office/drawing/2014/main" id="{EE73A376-D49E-4AFD-82A7-E50CA00743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457200"/>
            <a:ext cx="11580813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nadpisu</a:t>
            </a:r>
          </a:p>
        </p:txBody>
      </p:sp>
      <p:grpSp>
        <p:nvGrpSpPr>
          <p:cNvPr id="1032" name="Group 9">
            <a:extLst>
              <a:ext uri="{FF2B5EF4-FFF2-40B4-BE49-F238E27FC236}">
                <a16:creationId xmlns:a16="http://schemas.microsoft.com/office/drawing/2014/main" id="{7C0710C4-09D0-44B7-89D3-86A3B231E61B}"/>
              </a:ext>
            </a:extLst>
          </p:cNvPr>
          <p:cNvGrpSpPr>
            <a:grpSpLocks/>
          </p:cNvGrpSpPr>
          <p:nvPr/>
        </p:nvGrpSpPr>
        <p:grpSpPr bwMode="auto">
          <a:xfrm>
            <a:off x="674688" y="1036638"/>
            <a:ext cx="11523662" cy="28575"/>
            <a:chOff x="319" y="653"/>
            <a:chExt cx="5444" cy="18"/>
          </a:xfrm>
        </p:grpSpPr>
        <p:pic>
          <p:nvPicPr>
            <p:cNvPr id="1036" name="Picture 10">
              <a:extLst>
                <a:ext uri="{FF2B5EF4-FFF2-40B4-BE49-F238E27FC236}">
                  <a16:creationId xmlns:a16="http://schemas.microsoft.com/office/drawing/2014/main" id="{B7C5FA8E-C561-4A6A-B8C4-4A30CD1486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" y="653"/>
              <a:ext cx="5444" cy="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37" name="Text Box 11">
              <a:extLst>
                <a:ext uri="{FF2B5EF4-FFF2-40B4-BE49-F238E27FC236}">
                  <a16:creationId xmlns:a16="http://schemas.microsoft.com/office/drawing/2014/main" id="{60C86B5B-B264-4032-B11C-3957359913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" y="662"/>
              <a:ext cx="0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cs-CZ" altLang="cs-CZ"/>
            </a:p>
          </p:txBody>
        </p:sp>
      </p:grpSp>
      <p:grpSp>
        <p:nvGrpSpPr>
          <p:cNvPr id="1033" name="Group 12">
            <a:extLst>
              <a:ext uri="{FF2B5EF4-FFF2-40B4-BE49-F238E27FC236}">
                <a16:creationId xmlns:a16="http://schemas.microsoft.com/office/drawing/2014/main" id="{05667008-3723-4EC0-9A4A-07218429F0E5}"/>
              </a:ext>
            </a:extLst>
          </p:cNvPr>
          <p:cNvGrpSpPr>
            <a:grpSpLocks/>
          </p:cNvGrpSpPr>
          <p:nvPr/>
        </p:nvGrpSpPr>
        <p:grpSpPr bwMode="auto">
          <a:xfrm>
            <a:off x="674688" y="1047750"/>
            <a:ext cx="11523662" cy="23813"/>
            <a:chOff x="319" y="660"/>
            <a:chExt cx="5444" cy="15"/>
          </a:xfrm>
        </p:grpSpPr>
        <p:pic>
          <p:nvPicPr>
            <p:cNvPr id="1034" name="Picture 13">
              <a:extLst>
                <a:ext uri="{FF2B5EF4-FFF2-40B4-BE49-F238E27FC236}">
                  <a16:creationId xmlns:a16="http://schemas.microsoft.com/office/drawing/2014/main" id="{988484BB-6F67-44DA-B7F6-CF939DDDFA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" y="660"/>
              <a:ext cx="5444" cy="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35" name="Text Box 14">
              <a:extLst>
                <a:ext uri="{FF2B5EF4-FFF2-40B4-BE49-F238E27FC236}">
                  <a16:creationId xmlns:a16="http://schemas.microsoft.com/office/drawing/2014/main" id="{AE3B12B8-587F-4CBA-9C55-CA3E2B5A66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" y="666"/>
              <a:ext cx="0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cs-CZ" altLang="cs-CZ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44" r:id="rId1"/>
    <p:sldLayoutId id="2147484545" r:id="rId2"/>
    <p:sldLayoutId id="2147484546" r:id="rId3"/>
    <p:sldLayoutId id="2147484547" r:id="rId4"/>
    <p:sldLayoutId id="2147484548" r:id="rId5"/>
    <p:sldLayoutId id="2147484549" r:id="rId6"/>
    <p:sldLayoutId id="2147484550" r:id="rId7"/>
    <p:sldLayoutId id="2147484551" r:id="rId8"/>
    <p:sldLayoutId id="2147484552" r:id="rId9"/>
    <p:sldLayoutId id="2147484553" r:id="rId10"/>
    <p:sldLayoutId id="2147484554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4E3B3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4E3B30"/>
          </a:solidFill>
          <a:latin typeface="Franklin Gothic Medium" pitchFamily="32" charset="0"/>
          <a:ea typeface="Microsoft YaHei" charset="0"/>
          <a:cs typeface="Microsoft YaHei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4E3B30"/>
          </a:solidFill>
          <a:latin typeface="Franklin Gothic Medium" pitchFamily="32" charset="0"/>
          <a:ea typeface="Microsoft YaHei" charset="0"/>
          <a:cs typeface="Microsoft YaHei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4E3B30"/>
          </a:solidFill>
          <a:latin typeface="Franklin Gothic Medium" pitchFamily="32" charset="0"/>
          <a:ea typeface="Microsoft YaHei" charset="0"/>
          <a:cs typeface="Microsoft YaHei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4E3B30"/>
          </a:solidFill>
          <a:latin typeface="Franklin Gothic Medium" pitchFamily="32" charset="0"/>
          <a:ea typeface="Microsoft YaHei" charset="0"/>
          <a:cs typeface="Microsoft YaHei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4E3B30"/>
          </a:solidFill>
          <a:latin typeface="Franklin Gothic Medium" pitchFamily="32" charset="0"/>
          <a:ea typeface="Microsoft YaHei" charset="0"/>
          <a:cs typeface="Microsoft YaHei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4E3B30"/>
          </a:solidFill>
          <a:latin typeface="Franklin Gothic Medium" pitchFamily="32" charset="0"/>
          <a:ea typeface="Microsoft YaHei" charset="0"/>
          <a:cs typeface="Microsoft YaHei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4E3B30"/>
          </a:solidFill>
          <a:latin typeface="Franklin Gothic Medium" pitchFamily="32" charset="0"/>
          <a:ea typeface="Microsoft YaHei" charset="0"/>
          <a:cs typeface="Microsoft YaHei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4E3B30"/>
          </a:solidFill>
          <a:latin typeface="Franklin Gothic Medium" pitchFamily="32" charset="0"/>
          <a:ea typeface="Microsoft YaHei" charset="0"/>
          <a:cs typeface="Microsoft YaHei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4E3B3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4E3B3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4E3B3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4E3B3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4E3B3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4E3B3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4E3B3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4E3B3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4E3B30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">
            <a:extLst>
              <a:ext uri="{FF2B5EF4-FFF2-40B4-BE49-F238E27FC236}">
                <a16:creationId xmlns:a16="http://schemas.microsoft.com/office/drawing/2014/main" id="{5D4A7A24-A183-4FE5-9B84-F68C8FA005A9}"/>
              </a:ext>
            </a:extLst>
          </p:cNvPr>
          <p:cNvGrpSpPr>
            <a:grpSpLocks/>
          </p:cNvGrpSpPr>
          <p:nvPr/>
        </p:nvGrpSpPr>
        <p:grpSpPr bwMode="auto">
          <a:xfrm>
            <a:off x="674688" y="3432175"/>
            <a:ext cx="11523662" cy="22225"/>
            <a:chOff x="319" y="2162"/>
            <a:chExt cx="5444" cy="14"/>
          </a:xfrm>
        </p:grpSpPr>
        <p:pic>
          <p:nvPicPr>
            <p:cNvPr id="2056" name="Picture 2">
              <a:extLst>
                <a:ext uri="{FF2B5EF4-FFF2-40B4-BE49-F238E27FC236}">
                  <a16:creationId xmlns:a16="http://schemas.microsoft.com/office/drawing/2014/main" id="{0D8D63E5-6E07-4CE6-A24B-D6D7FF6168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" y="2162"/>
              <a:ext cx="5444" cy="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057" name="Text Box 3">
              <a:extLst>
                <a:ext uri="{FF2B5EF4-FFF2-40B4-BE49-F238E27FC236}">
                  <a16:creationId xmlns:a16="http://schemas.microsoft.com/office/drawing/2014/main" id="{32AAF88D-ED4D-46DD-9625-6104014B80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" y="2170"/>
              <a:ext cx="0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cs-CZ" altLang="cs-CZ"/>
            </a:p>
          </p:txBody>
        </p:sp>
      </p:grpSp>
      <p:sp>
        <p:nvSpPr>
          <p:cNvPr id="2051" name="Rectangle 4">
            <a:extLst>
              <a:ext uri="{FF2B5EF4-FFF2-40B4-BE49-F238E27FC236}">
                <a16:creationId xmlns:a16="http://schemas.microsoft.com/office/drawing/2014/main" id="{A0016E72-9F07-4768-9701-16044373D2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554163"/>
            <a:ext cx="115808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osnovy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 osnovy</a:t>
            </a:r>
          </a:p>
          <a:p>
            <a:pPr lvl="4"/>
            <a:r>
              <a:rPr lang="en-GB" altLang="cs-CZ"/>
              <a:t>Pátá úroveň osnovy</a:t>
            </a:r>
          </a:p>
          <a:p>
            <a:pPr lvl="4"/>
            <a:r>
              <a:rPr lang="en-GB" altLang="cs-CZ"/>
              <a:t>Šestá úroveň</a:t>
            </a:r>
          </a:p>
          <a:p>
            <a:pPr lvl="4"/>
            <a:r>
              <a:rPr lang="en-GB" altLang="cs-CZ"/>
              <a:t>Sedmá úroveň</a:t>
            </a:r>
          </a:p>
        </p:txBody>
      </p:sp>
      <p:sp>
        <p:nvSpPr>
          <p:cNvPr id="2052" name="Rectangle 5">
            <a:extLst>
              <a:ext uri="{FF2B5EF4-FFF2-40B4-BE49-F238E27FC236}">
                <a16:creationId xmlns:a16="http://schemas.microsoft.com/office/drawing/2014/main" id="{6C37B2C5-48B4-4537-B88C-0D160B79AA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457200"/>
            <a:ext cx="11580813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nadpisu</a:t>
            </a:r>
          </a:p>
        </p:txBody>
      </p:sp>
      <p:sp>
        <p:nvSpPr>
          <p:cNvPr id="2053" name="Text Box 6">
            <a:extLst>
              <a:ext uri="{FF2B5EF4-FFF2-40B4-BE49-F238E27FC236}">
                <a16:creationId xmlns:a16="http://schemas.microsoft.com/office/drawing/2014/main" id="{9911D8F6-EF06-44EA-B631-34B528000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6000" y="76200"/>
            <a:ext cx="335280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2054" name="Text Box 7">
            <a:extLst>
              <a:ext uri="{FF2B5EF4-FFF2-40B4-BE49-F238E27FC236}">
                <a16:creationId xmlns:a16="http://schemas.microsoft.com/office/drawing/2014/main" id="{DE737036-BDEC-4C10-B4D2-700EE2C0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5600" y="76200"/>
            <a:ext cx="447040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4104" name="Rectangle 8">
            <a:extLst>
              <a:ext uri="{FF2B5EF4-FFF2-40B4-BE49-F238E27FC236}">
                <a16:creationId xmlns:a16="http://schemas.microsoft.com/office/drawing/2014/main" id="{E7A0A039-AFC5-4865-A00F-C04FE7B74A3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10972800" y="6477000"/>
            <a:ext cx="1014413" cy="242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tabLst>
                <a:tab pos="449263" algn="l"/>
              </a:tabLst>
              <a:defRPr sz="1200">
                <a:solidFill>
                  <a:srgbClr val="D38E27"/>
                </a:solidFill>
                <a:cs typeface="Segoe UI" panose="020B0502040204020203" pitchFamily="34" charset="0"/>
              </a:defRPr>
            </a:lvl1pPr>
          </a:lstStyle>
          <a:p>
            <a:fld id="{A691FA24-3B07-4CBE-B489-E442DB308EDB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55" r:id="rId1"/>
    <p:sldLayoutId id="2147484556" r:id="rId2"/>
    <p:sldLayoutId id="2147484557" r:id="rId3"/>
    <p:sldLayoutId id="2147484558" r:id="rId4"/>
    <p:sldLayoutId id="2147484559" r:id="rId5"/>
    <p:sldLayoutId id="2147484560" r:id="rId6"/>
    <p:sldLayoutId id="2147484561" r:id="rId7"/>
    <p:sldLayoutId id="2147484562" r:id="rId8"/>
    <p:sldLayoutId id="2147484563" r:id="rId9"/>
    <p:sldLayoutId id="2147484564" r:id="rId10"/>
    <p:sldLayoutId id="2147484565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FBEEC9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FBEEC9"/>
          </a:solidFill>
          <a:latin typeface="Franklin Gothic Medium" pitchFamily="32" charset="0"/>
          <a:ea typeface="Microsoft YaHei" charset="0"/>
          <a:cs typeface="Microsoft YaHei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FBEEC9"/>
          </a:solidFill>
          <a:latin typeface="Franklin Gothic Medium" pitchFamily="32" charset="0"/>
          <a:ea typeface="Microsoft YaHei" charset="0"/>
          <a:cs typeface="Microsoft YaHei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FBEEC9"/>
          </a:solidFill>
          <a:latin typeface="Franklin Gothic Medium" pitchFamily="32" charset="0"/>
          <a:ea typeface="Microsoft YaHei" charset="0"/>
          <a:cs typeface="Microsoft YaHei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FBEEC9"/>
          </a:solidFill>
          <a:latin typeface="Franklin Gothic Medium" pitchFamily="32" charset="0"/>
          <a:ea typeface="Microsoft YaHei" charset="0"/>
          <a:cs typeface="Microsoft YaHei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FBEEC9"/>
          </a:solidFill>
          <a:latin typeface="Franklin Gothic Medium" pitchFamily="32" charset="0"/>
          <a:ea typeface="Microsoft YaHei" charset="0"/>
          <a:cs typeface="Microsoft YaHei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FBEEC9"/>
          </a:solidFill>
          <a:latin typeface="Franklin Gothic Medium" pitchFamily="32" charset="0"/>
          <a:ea typeface="Microsoft YaHei" charset="0"/>
          <a:cs typeface="Microsoft YaHei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FBEEC9"/>
          </a:solidFill>
          <a:latin typeface="Franklin Gothic Medium" pitchFamily="32" charset="0"/>
          <a:ea typeface="Microsoft YaHei" charset="0"/>
          <a:cs typeface="Microsoft YaHei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FBEEC9"/>
          </a:solidFill>
          <a:latin typeface="Franklin Gothic Medium" pitchFamily="32" charset="0"/>
          <a:ea typeface="Microsoft YaHei" charset="0"/>
          <a:cs typeface="Microsoft YaHei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FBEEC9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FBEEC9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FBEEC9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FBEEC9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FBEEC9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BEEC9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BEEC9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BEEC9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BEEC9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1">
            <a:extLst>
              <a:ext uri="{FF2B5EF4-FFF2-40B4-BE49-F238E27FC236}">
                <a16:creationId xmlns:a16="http://schemas.microsoft.com/office/drawing/2014/main" id="{D54EC10C-BB99-48CC-9358-4136C3CED295}"/>
              </a:ext>
            </a:extLst>
          </p:cNvPr>
          <p:cNvGrpSpPr>
            <a:grpSpLocks/>
          </p:cNvGrpSpPr>
          <p:nvPr/>
        </p:nvGrpSpPr>
        <p:grpSpPr bwMode="auto">
          <a:xfrm>
            <a:off x="674688" y="6010275"/>
            <a:ext cx="11523662" cy="23813"/>
            <a:chOff x="319" y="3786"/>
            <a:chExt cx="5444" cy="15"/>
          </a:xfrm>
        </p:grpSpPr>
        <p:pic>
          <p:nvPicPr>
            <p:cNvPr id="3080" name="Picture 2">
              <a:extLst>
                <a:ext uri="{FF2B5EF4-FFF2-40B4-BE49-F238E27FC236}">
                  <a16:creationId xmlns:a16="http://schemas.microsoft.com/office/drawing/2014/main" id="{30572A6F-8956-466A-AC57-0766A08463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" y="3786"/>
              <a:ext cx="5444" cy="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081" name="Text Box 3">
              <a:extLst>
                <a:ext uri="{FF2B5EF4-FFF2-40B4-BE49-F238E27FC236}">
                  <a16:creationId xmlns:a16="http://schemas.microsoft.com/office/drawing/2014/main" id="{777E2872-8461-4E1B-B125-EEF5C1C29B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" y="3792"/>
              <a:ext cx="0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cs-CZ" altLang="cs-CZ"/>
            </a:p>
          </p:txBody>
        </p:sp>
      </p:grpSp>
      <p:sp>
        <p:nvSpPr>
          <p:cNvPr id="3075" name="Rectangle 4">
            <a:extLst>
              <a:ext uri="{FF2B5EF4-FFF2-40B4-BE49-F238E27FC236}">
                <a16:creationId xmlns:a16="http://schemas.microsoft.com/office/drawing/2014/main" id="{22ACE350-339E-49B5-886D-A134DC71B0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554163"/>
            <a:ext cx="115808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osnovy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 osnovy</a:t>
            </a:r>
          </a:p>
          <a:p>
            <a:pPr lvl="4"/>
            <a:r>
              <a:rPr lang="en-GB" altLang="cs-CZ"/>
              <a:t>Pátá úroveň osnovy</a:t>
            </a:r>
          </a:p>
          <a:p>
            <a:pPr lvl="4"/>
            <a:r>
              <a:rPr lang="en-GB" altLang="cs-CZ"/>
              <a:t>Šestá úroveň</a:t>
            </a:r>
          </a:p>
          <a:p>
            <a:pPr lvl="4"/>
            <a:r>
              <a:rPr lang="en-GB" altLang="cs-CZ"/>
              <a:t>Sedmá úroveň</a:t>
            </a:r>
          </a:p>
        </p:txBody>
      </p:sp>
      <p:sp>
        <p:nvSpPr>
          <p:cNvPr id="3076" name="Rectangle 5">
            <a:extLst>
              <a:ext uri="{FF2B5EF4-FFF2-40B4-BE49-F238E27FC236}">
                <a16:creationId xmlns:a16="http://schemas.microsoft.com/office/drawing/2014/main" id="{CD2F023B-7C3C-474A-AF4F-B6AD3C6AB3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457200"/>
            <a:ext cx="11580813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nadpisu</a:t>
            </a:r>
          </a:p>
        </p:txBody>
      </p:sp>
      <p:sp>
        <p:nvSpPr>
          <p:cNvPr id="3077" name="Text Box 6">
            <a:extLst>
              <a:ext uri="{FF2B5EF4-FFF2-40B4-BE49-F238E27FC236}">
                <a16:creationId xmlns:a16="http://schemas.microsoft.com/office/drawing/2014/main" id="{FACC7CDB-2C48-4ED3-A59C-E4778FA416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6000" y="76200"/>
            <a:ext cx="335280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3078" name="Text Box 7">
            <a:extLst>
              <a:ext uri="{FF2B5EF4-FFF2-40B4-BE49-F238E27FC236}">
                <a16:creationId xmlns:a16="http://schemas.microsoft.com/office/drawing/2014/main" id="{DD3D321E-1FAB-4356-B432-EE50F00AA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5600" y="76200"/>
            <a:ext cx="447040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5128" name="Rectangle 8">
            <a:extLst>
              <a:ext uri="{FF2B5EF4-FFF2-40B4-BE49-F238E27FC236}">
                <a16:creationId xmlns:a16="http://schemas.microsoft.com/office/drawing/2014/main" id="{7F86FADC-29F2-4321-8BC3-4066A3BCC96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10972800" y="6477000"/>
            <a:ext cx="1014413" cy="2460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tabLst>
                <a:tab pos="449263" algn="l"/>
              </a:tabLst>
              <a:defRPr sz="1200">
                <a:solidFill>
                  <a:srgbClr val="D38E27"/>
                </a:solidFill>
                <a:cs typeface="Segoe UI" panose="020B0502040204020203" pitchFamily="34" charset="0"/>
              </a:defRPr>
            </a:lvl1pPr>
          </a:lstStyle>
          <a:p>
            <a:fld id="{3863BCE9-04B9-49DA-B383-64A5CAFEED8A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66" r:id="rId1"/>
    <p:sldLayoutId id="2147484567" r:id="rId2"/>
    <p:sldLayoutId id="2147484568" r:id="rId3"/>
    <p:sldLayoutId id="2147484569" r:id="rId4"/>
    <p:sldLayoutId id="2147484570" r:id="rId5"/>
    <p:sldLayoutId id="2147484571" r:id="rId6"/>
    <p:sldLayoutId id="2147484572" r:id="rId7"/>
    <p:sldLayoutId id="2147484573" r:id="rId8"/>
    <p:sldLayoutId id="2147484574" r:id="rId9"/>
    <p:sldLayoutId id="2147484575" r:id="rId10"/>
    <p:sldLayoutId id="2147484576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4E3B3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4E3B30"/>
          </a:solidFill>
          <a:latin typeface="Franklin Gothic Medium" pitchFamily="32" charset="0"/>
          <a:ea typeface="Microsoft YaHei" charset="0"/>
          <a:cs typeface="Microsoft YaHei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4E3B30"/>
          </a:solidFill>
          <a:latin typeface="Franklin Gothic Medium" pitchFamily="32" charset="0"/>
          <a:ea typeface="Microsoft YaHei" charset="0"/>
          <a:cs typeface="Microsoft YaHei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4E3B30"/>
          </a:solidFill>
          <a:latin typeface="Franklin Gothic Medium" pitchFamily="32" charset="0"/>
          <a:ea typeface="Microsoft YaHei" charset="0"/>
          <a:cs typeface="Microsoft YaHei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4E3B30"/>
          </a:solidFill>
          <a:latin typeface="Franklin Gothic Medium" pitchFamily="32" charset="0"/>
          <a:ea typeface="Microsoft YaHei" charset="0"/>
          <a:cs typeface="Microsoft YaHei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4E3B30"/>
          </a:solidFill>
          <a:latin typeface="Franklin Gothic Medium" pitchFamily="32" charset="0"/>
          <a:ea typeface="Microsoft YaHei" charset="0"/>
          <a:cs typeface="Microsoft YaHei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4E3B30"/>
          </a:solidFill>
          <a:latin typeface="Franklin Gothic Medium" pitchFamily="32" charset="0"/>
          <a:ea typeface="Microsoft YaHei" charset="0"/>
          <a:cs typeface="Microsoft YaHei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4E3B30"/>
          </a:solidFill>
          <a:latin typeface="Franklin Gothic Medium" pitchFamily="32" charset="0"/>
          <a:ea typeface="Microsoft YaHei" charset="0"/>
          <a:cs typeface="Microsoft YaHei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4E3B30"/>
          </a:solidFill>
          <a:latin typeface="Franklin Gothic Medium" pitchFamily="32" charset="0"/>
          <a:ea typeface="Microsoft YaHei" charset="0"/>
          <a:cs typeface="Microsoft YaHei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4E3B3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4E3B3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4E3B3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4E3B3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4E3B3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4E3B3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4E3B3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4E3B3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4E3B30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1">
            <a:extLst>
              <a:ext uri="{FF2B5EF4-FFF2-40B4-BE49-F238E27FC236}">
                <a16:creationId xmlns:a16="http://schemas.microsoft.com/office/drawing/2014/main" id="{811F9C71-704E-417C-BC6B-CFD466671CF7}"/>
              </a:ext>
            </a:extLst>
          </p:cNvPr>
          <p:cNvGrpSpPr>
            <a:grpSpLocks/>
          </p:cNvGrpSpPr>
          <p:nvPr/>
        </p:nvGrpSpPr>
        <p:grpSpPr bwMode="auto">
          <a:xfrm>
            <a:off x="674688" y="5840413"/>
            <a:ext cx="11523662" cy="22225"/>
            <a:chOff x="319" y="3679"/>
            <a:chExt cx="5444" cy="14"/>
          </a:xfrm>
        </p:grpSpPr>
        <p:pic>
          <p:nvPicPr>
            <p:cNvPr id="4104" name="Picture 2">
              <a:extLst>
                <a:ext uri="{FF2B5EF4-FFF2-40B4-BE49-F238E27FC236}">
                  <a16:creationId xmlns:a16="http://schemas.microsoft.com/office/drawing/2014/main" id="{BE315DCB-527C-48B0-8005-4C5D24DB68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" y="3679"/>
              <a:ext cx="5444" cy="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105" name="Text Box 3">
              <a:extLst>
                <a:ext uri="{FF2B5EF4-FFF2-40B4-BE49-F238E27FC236}">
                  <a16:creationId xmlns:a16="http://schemas.microsoft.com/office/drawing/2014/main" id="{675E33DB-0B4E-44BE-99EE-3664F26127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" y="3684"/>
              <a:ext cx="0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cs-CZ" altLang="cs-CZ"/>
            </a:p>
          </p:txBody>
        </p:sp>
      </p:grpSp>
      <p:sp>
        <p:nvSpPr>
          <p:cNvPr id="4099" name="Rectangle 4">
            <a:extLst>
              <a:ext uri="{FF2B5EF4-FFF2-40B4-BE49-F238E27FC236}">
                <a16:creationId xmlns:a16="http://schemas.microsoft.com/office/drawing/2014/main" id="{34A3609F-B26F-42A7-90C3-762D884EAC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554163"/>
            <a:ext cx="115808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osnovy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 osnovy</a:t>
            </a:r>
          </a:p>
          <a:p>
            <a:pPr lvl="4"/>
            <a:r>
              <a:rPr lang="en-GB" altLang="cs-CZ"/>
              <a:t>Pátá úroveň osnovy</a:t>
            </a:r>
          </a:p>
          <a:p>
            <a:pPr lvl="4"/>
            <a:r>
              <a:rPr lang="en-GB" altLang="cs-CZ"/>
              <a:t>Šestá úroveň</a:t>
            </a:r>
          </a:p>
          <a:p>
            <a:pPr lvl="4"/>
            <a:r>
              <a:rPr lang="en-GB" altLang="cs-CZ"/>
              <a:t>Sedmá úroveň</a:t>
            </a:r>
          </a:p>
        </p:txBody>
      </p:sp>
      <p:sp>
        <p:nvSpPr>
          <p:cNvPr id="4100" name="Rectangle 5">
            <a:extLst>
              <a:ext uri="{FF2B5EF4-FFF2-40B4-BE49-F238E27FC236}">
                <a16:creationId xmlns:a16="http://schemas.microsoft.com/office/drawing/2014/main" id="{99395878-C997-4A99-94F7-4601AEF5CA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457200"/>
            <a:ext cx="11580813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nadpisu</a:t>
            </a:r>
          </a:p>
        </p:txBody>
      </p:sp>
      <p:sp>
        <p:nvSpPr>
          <p:cNvPr id="4101" name="Text Box 6">
            <a:extLst>
              <a:ext uri="{FF2B5EF4-FFF2-40B4-BE49-F238E27FC236}">
                <a16:creationId xmlns:a16="http://schemas.microsoft.com/office/drawing/2014/main" id="{BAB4C1A7-37AF-40DC-B126-D151E813A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6000" y="76200"/>
            <a:ext cx="335280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4102" name="Text Box 7">
            <a:extLst>
              <a:ext uri="{FF2B5EF4-FFF2-40B4-BE49-F238E27FC236}">
                <a16:creationId xmlns:a16="http://schemas.microsoft.com/office/drawing/2014/main" id="{53691F97-B309-45CB-9D01-6F9577CAA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5600" y="76200"/>
            <a:ext cx="447040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7176" name="Rectangle 8">
            <a:extLst>
              <a:ext uri="{FF2B5EF4-FFF2-40B4-BE49-F238E27FC236}">
                <a16:creationId xmlns:a16="http://schemas.microsoft.com/office/drawing/2014/main" id="{FE66EFD6-131A-48EB-869C-E9D20967E78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10972800" y="6477000"/>
            <a:ext cx="1014413" cy="242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tabLst>
                <a:tab pos="449263" algn="l"/>
              </a:tabLst>
              <a:defRPr sz="1200">
                <a:solidFill>
                  <a:srgbClr val="D38E27"/>
                </a:solidFill>
                <a:cs typeface="Segoe UI" panose="020B0502040204020203" pitchFamily="34" charset="0"/>
              </a:defRPr>
            </a:lvl1pPr>
          </a:lstStyle>
          <a:p>
            <a:fld id="{6DB12941-2566-46CF-95D2-C5ED21729EF5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77" r:id="rId1"/>
    <p:sldLayoutId id="2147484578" r:id="rId2"/>
    <p:sldLayoutId id="2147484579" r:id="rId3"/>
    <p:sldLayoutId id="2147484580" r:id="rId4"/>
    <p:sldLayoutId id="2147484581" r:id="rId5"/>
    <p:sldLayoutId id="2147484582" r:id="rId6"/>
    <p:sldLayoutId id="2147484583" r:id="rId7"/>
    <p:sldLayoutId id="2147484584" r:id="rId8"/>
    <p:sldLayoutId id="2147484585" r:id="rId9"/>
    <p:sldLayoutId id="2147484586" r:id="rId10"/>
    <p:sldLayoutId id="2147484587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4E3B3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4E3B30"/>
          </a:solidFill>
          <a:latin typeface="Franklin Gothic Medium" pitchFamily="32" charset="0"/>
          <a:ea typeface="Microsoft YaHei" charset="0"/>
          <a:cs typeface="Microsoft YaHei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4E3B30"/>
          </a:solidFill>
          <a:latin typeface="Franklin Gothic Medium" pitchFamily="32" charset="0"/>
          <a:ea typeface="Microsoft YaHei" charset="0"/>
          <a:cs typeface="Microsoft YaHei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4E3B30"/>
          </a:solidFill>
          <a:latin typeface="Franklin Gothic Medium" pitchFamily="32" charset="0"/>
          <a:ea typeface="Microsoft YaHei" charset="0"/>
          <a:cs typeface="Microsoft YaHei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4E3B30"/>
          </a:solidFill>
          <a:latin typeface="Franklin Gothic Medium" pitchFamily="32" charset="0"/>
          <a:ea typeface="Microsoft YaHei" charset="0"/>
          <a:cs typeface="Microsoft YaHei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4E3B30"/>
          </a:solidFill>
          <a:latin typeface="Franklin Gothic Medium" pitchFamily="32" charset="0"/>
          <a:ea typeface="Microsoft YaHei" charset="0"/>
          <a:cs typeface="Microsoft YaHei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4E3B30"/>
          </a:solidFill>
          <a:latin typeface="Franklin Gothic Medium" pitchFamily="32" charset="0"/>
          <a:ea typeface="Microsoft YaHei" charset="0"/>
          <a:cs typeface="Microsoft YaHei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4E3B30"/>
          </a:solidFill>
          <a:latin typeface="Franklin Gothic Medium" pitchFamily="32" charset="0"/>
          <a:ea typeface="Microsoft YaHei" charset="0"/>
          <a:cs typeface="Microsoft YaHei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4E3B30"/>
          </a:solidFill>
          <a:latin typeface="Franklin Gothic Medium" pitchFamily="32" charset="0"/>
          <a:ea typeface="Microsoft YaHei" charset="0"/>
          <a:cs typeface="Microsoft YaHei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4E3B3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4E3B3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4E3B3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4E3B3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4E3B3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4E3B3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4E3B3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4E3B3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4E3B30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>
            <a:extLst>
              <a:ext uri="{FF2B5EF4-FFF2-40B4-BE49-F238E27FC236}">
                <a16:creationId xmlns:a16="http://schemas.microsoft.com/office/drawing/2014/main" id="{84407506-43B4-4E96-BAEA-5DBF14F122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554163"/>
            <a:ext cx="115808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osnovy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 osnovy</a:t>
            </a:r>
          </a:p>
          <a:p>
            <a:pPr lvl="4"/>
            <a:r>
              <a:rPr lang="en-GB" altLang="cs-CZ"/>
              <a:t>Pátá úroveň osnovy</a:t>
            </a:r>
          </a:p>
          <a:p>
            <a:pPr lvl="4"/>
            <a:r>
              <a:rPr lang="en-GB" altLang="cs-CZ"/>
              <a:t>Šestá úroveň</a:t>
            </a:r>
          </a:p>
          <a:p>
            <a:pPr lvl="4"/>
            <a:r>
              <a:rPr lang="en-GB" altLang="cs-CZ"/>
              <a:t>Sedmá úroveň</a:t>
            </a: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62DFC2C6-B6C0-46C5-8643-70B06827DE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457200"/>
            <a:ext cx="11580813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nadpisu</a:t>
            </a:r>
          </a:p>
        </p:txBody>
      </p:sp>
      <p:sp>
        <p:nvSpPr>
          <p:cNvPr id="5124" name="Text Box 3">
            <a:extLst>
              <a:ext uri="{FF2B5EF4-FFF2-40B4-BE49-F238E27FC236}">
                <a16:creationId xmlns:a16="http://schemas.microsoft.com/office/drawing/2014/main" id="{5E8B91ED-C2B6-4578-97A0-16E2450053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6000" y="76200"/>
            <a:ext cx="335280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5125" name="Text Box 4">
            <a:extLst>
              <a:ext uri="{FF2B5EF4-FFF2-40B4-BE49-F238E27FC236}">
                <a16:creationId xmlns:a16="http://schemas.microsoft.com/office/drawing/2014/main" id="{8CBB5D76-5DF3-477D-B718-A3029BFDC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5600" y="76200"/>
            <a:ext cx="447040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B2250BAA-1A28-4B09-9BAB-1991A4E6E4E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10972800" y="6477000"/>
            <a:ext cx="1014413" cy="242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tabLst>
                <a:tab pos="449263" algn="l"/>
              </a:tabLst>
              <a:defRPr sz="1200">
                <a:solidFill>
                  <a:srgbClr val="D38E27"/>
                </a:solidFill>
                <a:cs typeface="Segoe UI" panose="020B0502040204020203" pitchFamily="34" charset="0"/>
              </a:defRPr>
            </a:lvl1pPr>
          </a:lstStyle>
          <a:p>
            <a:fld id="{7D57E077-BB83-4DD8-BD26-1A9E2024E56F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88" r:id="rId1"/>
    <p:sldLayoutId id="2147484589" r:id="rId2"/>
    <p:sldLayoutId id="2147484590" r:id="rId3"/>
    <p:sldLayoutId id="2147484591" r:id="rId4"/>
    <p:sldLayoutId id="2147484592" r:id="rId5"/>
    <p:sldLayoutId id="2147484593" r:id="rId6"/>
    <p:sldLayoutId id="2147484594" r:id="rId7"/>
    <p:sldLayoutId id="2147484595" r:id="rId8"/>
    <p:sldLayoutId id="2147484596" r:id="rId9"/>
    <p:sldLayoutId id="2147484597" r:id="rId10"/>
    <p:sldLayoutId id="2147484598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4E3B3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4E3B30"/>
          </a:solidFill>
          <a:latin typeface="Franklin Gothic Medium" pitchFamily="32" charset="0"/>
          <a:ea typeface="Microsoft YaHei" charset="0"/>
          <a:cs typeface="Microsoft YaHei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4E3B30"/>
          </a:solidFill>
          <a:latin typeface="Franklin Gothic Medium" pitchFamily="32" charset="0"/>
          <a:ea typeface="Microsoft YaHei" charset="0"/>
          <a:cs typeface="Microsoft YaHei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4E3B30"/>
          </a:solidFill>
          <a:latin typeface="Franklin Gothic Medium" pitchFamily="32" charset="0"/>
          <a:ea typeface="Microsoft YaHei" charset="0"/>
          <a:cs typeface="Microsoft YaHei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4E3B30"/>
          </a:solidFill>
          <a:latin typeface="Franklin Gothic Medium" pitchFamily="32" charset="0"/>
          <a:ea typeface="Microsoft YaHei" charset="0"/>
          <a:cs typeface="Microsoft YaHei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4E3B30"/>
          </a:solidFill>
          <a:latin typeface="Franklin Gothic Medium" pitchFamily="32" charset="0"/>
          <a:ea typeface="Microsoft YaHei" charset="0"/>
          <a:cs typeface="Microsoft YaHei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4E3B30"/>
          </a:solidFill>
          <a:latin typeface="Franklin Gothic Medium" pitchFamily="32" charset="0"/>
          <a:ea typeface="Microsoft YaHei" charset="0"/>
          <a:cs typeface="Microsoft YaHei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4E3B30"/>
          </a:solidFill>
          <a:latin typeface="Franklin Gothic Medium" pitchFamily="32" charset="0"/>
          <a:ea typeface="Microsoft YaHei" charset="0"/>
          <a:cs typeface="Microsoft YaHei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4E3B30"/>
          </a:solidFill>
          <a:latin typeface="Franklin Gothic Medium" pitchFamily="32" charset="0"/>
          <a:ea typeface="Microsoft YaHei" charset="0"/>
          <a:cs typeface="Microsoft YaHei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4E3B3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4E3B3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4E3B3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4E3B3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4E3B3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4E3B3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4E3B3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4E3B3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4E3B30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>
            <a:extLst>
              <a:ext uri="{FF2B5EF4-FFF2-40B4-BE49-F238E27FC236}">
                <a16:creationId xmlns:a16="http://schemas.microsoft.com/office/drawing/2014/main" id="{9C7721EE-B9F6-48AD-A8A4-5926DB84CE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554163"/>
            <a:ext cx="115808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osnovy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 osnovy</a:t>
            </a:r>
          </a:p>
          <a:p>
            <a:pPr lvl="4"/>
            <a:r>
              <a:rPr lang="en-GB" altLang="cs-CZ"/>
              <a:t>Pátá úroveň osnovy</a:t>
            </a:r>
          </a:p>
          <a:p>
            <a:pPr lvl="4"/>
            <a:r>
              <a:rPr lang="en-GB" altLang="cs-CZ"/>
              <a:t>Šestá úroveň</a:t>
            </a:r>
          </a:p>
          <a:p>
            <a:pPr lvl="4"/>
            <a:r>
              <a:rPr lang="en-GB" altLang="cs-CZ"/>
              <a:t>Sedmá úroveň</a:t>
            </a: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1680204B-BB79-42F5-9BFC-3E3465D70B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457200"/>
            <a:ext cx="11580813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nadpisu</a:t>
            </a:r>
          </a:p>
        </p:txBody>
      </p:sp>
      <p:sp>
        <p:nvSpPr>
          <p:cNvPr id="6148" name="Text Box 3">
            <a:extLst>
              <a:ext uri="{FF2B5EF4-FFF2-40B4-BE49-F238E27FC236}">
                <a16:creationId xmlns:a16="http://schemas.microsoft.com/office/drawing/2014/main" id="{9CA9E029-0B43-42E9-BAD6-BF275614B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6000" y="76200"/>
            <a:ext cx="335280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6149" name="Text Box 4">
            <a:extLst>
              <a:ext uri="{FF2B5EF4-FFF2-40B4-BE49-F238E27FC236}">
                <a16:creationId xmlns:a16="http://schemas.microsoft.com/office/drawing/2014/main" id="{6DE14714-460A-421E-AC9E-87048E0409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5600" y="76200"/>
            <a:ext cx="447040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697CDD8D-5EFA-470C-9E89-1E56A2FCA03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10972800" y="6477000"/>
            <a:ext cx="1014413" cy="242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tabLst>
                <a:tab pos="449263" algn="l"/>
              </a:tabLst>
              <a:defRPr sz="1200">
                <a:solidFill>
                  <a:srgbClr val="D38E27"/>
                </a:solidFill>
                <a:cs typeface="Segoe UI" panose="020B0502040204020203" pitchFamily="34" charset="0"/>
              </a:defRPr>
            </a:lvl1pPr>
          </a:lstStyle>
          <a:p>
            <a:fld id="{F6F3FDDF-B5BE-4659-9CB9-1E6BFE50FB70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99" r:id="rId1"/>
    <p:sldLayoutId id="2147484600" r:id="rId2"/>
    <p:sldLayoutId id="2147484601" r:id="rId3"/>
    <p:sldLayoutId id="2147484602" r:id="rId4"/>
    <p:sldLayoutId id="2147484603" r:id="rId5"/>
    <p:sldLayoutId id="2147484604" r:id="rId6"/>
    <p:sldLayoutId id="2147484605" r:id="rId7"/>
    <p:sldLayoutId id="2147484606" r:id="rId8"/>
    <p:sldLayoutId id="2147484607" r:id="rId9"/>
    <p:sldLayoutId id="2147484608" r:id="rId10"/>
    <p:sldLayoutId id="2147484609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4E3B3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4E3B30"/>
          </a:solidFill>
          <a:latin typeface="Franklin Gothic Medium" pitchFamily="32" charset="0"/>
          <a:ea typeface="Microsoft YaHei" charset="0"/>
          <a:cs typeface="Microsoft YaHei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4E3B30"/>
          </a:solidFill>
          <a:latin typeface="Franklin Gothic Medium" pitchFamily="32" charset="0"/>
          <a:ea typeface="Microsoft YaHei" charset="0"/>
          <a:cs typeface="Microsoft YaHei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4E3B30"/>
          </a:solidFill>
          <a:latin typeface="Franklin Gothic Medium" pitchFamily="32" charset="0"/>
          <a:ea typeface="Microsoft YaHei" charset="0"/>
          <a:cs typeface="Microsoft YaHei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4E3B30"/>
          </a:solidFill>
          <a:latin typeface="Franklin Gothic Medium" pitchFamily="32" charset="0"/>
          <a:ea typeface="Microsoft YaHei" charset="0"/>
          <a:cs typeface="Microsoft YaHei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4E3B30"/>
          </a:solidFill>
          <a:latin typeface="Franklin Gothic Medium" pitchFamily="32" charset="0"/>
          <a:ea typeface="Microsoft YaHei" charset="0"/>
          <a:cs typeface="Microsoft YaHei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4E3B30"/>
          </a:solidFill>
          <a:latin typeface="Franklin Gothic Medium" pitchFamily="32" charset="0"/>
          <a:ea typeface="Microsoft YaHei" charset="0"/>
          <a:cs typeface="Microsoft YaHei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4E3B30"/>
          </a:solidFill>
          <a:latin typeface="Franklin Gothic Medium" pitchFamily="32" charset="0"/>
          <a:ea typeface="Microsoft YaHei" charset="0"/>
          <a:cs typeface="Microsoft YaHei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4E3B30"/>
          </a:solidFill>
          <a:latin typeface="Franklin Gothic Medium" pitchFamily="32" charset="0"/>
          <a:ea typeface="Microsoft YaHei" charset="0"/>
          <a:cs typeface="Microsoft YaHei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4E3B3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4E3B3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4E3B3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4E3B3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4E3B3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4E3B3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4E3B3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4E3B3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4E3B30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>
            <a:extLst>
              <a:ext uri="{FF2B5EF4-FFF2-40B4-BE49-F238E27FC236}">
                <a16:creationId xmlns:a16="http://schemas.microsoft.com/office/drawing/2014/main" id="{A04E76A6-C601-49F7-8232-A17AE9F7B50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9138" y="6227763"/>
            <a:ext cx="7921625" cy="2524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defTabSz="914400" eaLnBrk="1" hangingPunct="1">
              <a:buClrTx/>
              <a:buSzTx/>
              <a:buFontTx/>
              <a:buNone/>
              <a:defRPr lang="cs-CZ" altLang="cs-CZ" sz="1200">
                <a:solidFill>
                  <a:srgbClr val="0000DC"/>
                </a:solidFill>
                <a:latin typeface="+mj-lt"/>
                <a:ea typeface="+mn-ea"/>
              </a:defRPr>
            </a:lvl1pPr>
          </a:lstStyle>
          <a:p>
            <a:pPr>
              <a:defRPr/>
            </a:pPr>
            <a:r>
              <a:t>Jméno předkládajícího proděkana s tituly</a:t>
            </a:r>
          </a:p>
        </p:txBody>
      </p:sp>
      <p:sp>
        <p:nvSpPr>
          <p:cNvPr id="64530" name="Rectangle 18">
            <a:extLst>
              <a:ext uri="{FF2B5EF4-FFF2-40B4-BE49-F238E27FC236}">
                <a16:creationId xmlns:a16="http://schemas.microsoft.com/office/drawing/2014/main" id="{D9DC8589-38E6-47B4-A347-AB2ED45CD54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338" y="6227763"/>
            <a:ext cx="252412" cy="2524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defTabSz="914400" eaLnBrk="1" hangingPunct="1">
              <a:defRPr sz="1200">
                <a:solidFill>
                  <a:srgbClr val="0000DC"/>
                </a:solidFill>
                <a:latin typeface="Arial" panose="020B0604020202020204" pitchFamily="34" charset="0"/>
              </a:defRPr>
            </a:lvl1pPr>
          </a:lstStyle>
          <a:p>
            <a:fld id="{E0F30037-29D1-4F5B-A3C6-DA2BEAC8BEBA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7172" name="Zástupný nadpis 1">
            <a:extLst>
              <a:ext uri="{FF2B5EF4-FFF2-40B4-BE49-F238E27FC236}">
                <a16:creationId xmlns:a16="http://schemas.microsoft.com/office/drawing/2014/main" id="{D71A4D63-26C1-40D0-B484-F20E521229A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719138" y="720725"/>
            <a:ext cx="10753725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</a:p>
        </p:txBody>
      </p:sp>
      <p:sp>
        <p:nvSpPr>
          <p:cNvPr id="7173" name="Zástupný symbol pro text 4">
            <a:extLst>
              <a:ext uri="{FF2B5EF4-FFF2-40B4-BE49-F238E27FC236}">
                <a16:creationId xmlns:a16="http://schemas.microsoft.com/office/drawing/2014/main" id="{546BE7B6-3E1C-4453-B074-BEC62766A6A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719138" y="1871663"/>
            <a:ext cx="10753725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0" r:id="rId1"/>
    <p:sldLayoutId id="2147484611" r:id="rId2"/>
    <p:sldLayoutId id="2147484612" r:id="rId3"/>
    <p:sldLayoutId id="2147484613" r:id="rId4"/>
    <p:sldLayoutId id="2147484614" r:id="rId5"/>
    <p:sldLayoutId id="2147484615" r:id="rId6"/>
    <p:sldLayoutId id="2147484616" r:id="rId7"/>
    <p:sldLayoutId id="2147484617" r:id="rId8"/>
    <p:sldLayoutId id="2147484618" r:id="rId9"/>
    <p:sldLayoutId id="2147484619" r:id="rId10"/>
    <p:sldLayoutId id="2147484620" r:id="rId11"/>
    <p:sldLayoutId id="2147484621" r:id="rId12"/>
    <p:sldLayoutId id="2147484622" r:id="rId13"/>
    <p:sldLayoutId id="2147484623" r:id="rId14"/>
    <p:sldLayoutId id="2147484624" r:id="rId15"/>
    <p:sldLayoutId id="2147484625" r:id="rId16"/>
    <p:sldLayoutId id="2147484626" r:id="rId17"/>
  </p:sldLayoutIdLst>
  <p:hf sldNum="0" hdr="0" dt="0"/>
  <p:txStyles>
    <p:titleStyle>
      <a:lvl1pPr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algn="l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00000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algn="l" rtl="0" eaLnBrk="0" fontAlgn="base" hangingPunct="0">
        <a:lnSpc>
          <a:spcPts val="1800"/>
        </a:lnSpc>
        <a:spcBef>
          <a:spcPct val="0"/>
        </a:spcBef>
        <a:spcAft>
          <a:spcPct val="0"/>
        </a:spcAft>
        <a:buClr>
          <a:schemeClr val="tx2"/>
        </a:buClr>
        <a:buSzPct val="100000"/>
        <a:defRPr sz="1500">
          <a:solidFill>
            <a:schemeClr val="tx1"/>
          </a:solidFill>
          <a:latin typeface="+mn-lt"/>
        </a:defRPr>
      </a:lvl2pPr>
      <a:lvl3pPr marL="914400" algn="l" rtl="0" eaLnBrk="0" fontAlgn="base" hangingPunct="0">
        <a:lnSpc>
          <a:spcPts val="1800"/>
        </a:lnSpc>
        <a:spcBef>
          <a:spcPct val="0"/>
        </a:spcBef>
        <a:spcAft>
          <a:spcPct val="0"/>
        </a:spcAft>
        <a:buClr>
          <a:schemeClr val="folHlink"/>
        </a:buClr>
        <a:buSzPct val="80000"/>
        <a:defRPr sz="1500">
          <a:solidFill>
            <a:schemeClr val="tx1"/>
          </a:solidFill>
          <a:latin typeface="+mn-lt"/>
        </a:defRPr>
      </a:lvl3pPr>
      <a:lvl4pPr marL="1371600" algn="l" rtl="0" eaLnBrk="0" fontAlgn="base" hangingPunct="0">
        <a:lnSpc>
          <a:spcPts val="1800"/>
        </a:lnSpc>
        <a:spcBef>
          <a:spcPct val="0"/>
        </a:spcBef>
        <a:spcAft>
          <a:spcPct val="0"/>
        </a:spcAft>
        <a:buClr>
          <a:schemeClr val="accent2"/>
        </a:buClr>
        <a:buSzPct val="90000"/>
        <a:defRPr sz="1500">
          <a:solidFill>
            <a:schemeClr val="tx1"/>
          </a:solidFill>
          <a:latin typeface="+mn-lt"/>
        </a:defRPr>
      </a:lvl4pPr>
      <a:lvl5pPr marL="1828800" algn="l" rtl="0" eaLnBrk="0" fontAlgn="base" hangingPunct="0">
        <a:lnSpc>
          <a:spcPts val="1800"/>
        </a:lnSpc>
        <a:spcBef>
          <a:spcPct val="0"/>
        </a:spcBef>
        <a:spcAft>
          <a:spcPct val="0"/>
        </a:spcAft>
        <a:buClr>
          <a:schemeClr val="accent1"/>
        </a:buClr>
        <a:defRPr sz="15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8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8">
            <a:extLst>
              <a:ext uri="{FF2B5EF4-FFF2-40B4-BE49-F238E27FC236}">
                <a16:creationId xmlns:a16="http://schemas.microsoft.com/office/drawing/2014/main" id="{473C9547-9919-4775-B68F-E71566996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207963"/>
            <a:ext cx="1905000" cy="1198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A428159C-0D30-437F-A818-41D70FD06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0932" y="2875973"/>
            <a:ext cx="9144000" cy="708528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t">
            <a:spAutoFit/>
          </a:bodyPr>
          <a:lstStyle/>
          <a:p>
            <a:pPr algn="ctr" defTabSz="914400" eaLnBrk="1" hangingPunct="1">
              <a:defRPr/>
            </a:pPr>
            <a:r>
              <a:rPr lang="cs-CZ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Calibri"/>
              </a:rPr>
              <a:t>Anatomie reprodukčních orgánů</a:t>
            </a:r>
            <a:endParaRPr lang="cs-CZ" altLang="cs-CZ" sz="4000" b="1" dirty="0">
              <a:solidFill>
                <a:srgbClr val="0000D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99E364-8470-4E83-BFB1-7793F4A7C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3300" y="6397625"/>
            <a:ext cx="5105400" cy="460375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  <a:defRPr sz="24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algn="ctr" defTabSz="914400" eaLnBrk="1" hangingPunct="1">
              <a:buClr>
                <a:srgbClr val="0000DC"/>
              </a:buClr>
              <a:buFont typeface="Monotype Sorts" pitchFamily="2" charset="2"/>
              <a:buNone/>
              <a:defRPr/>
            </a:pPr>
            <a:endParaRPr lang="cs-CZ" altLang="en-US" sz="2400" b="1" dirty="0">
              <a:solidFill>
                <a:srgbClr val="0000DC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191168-FF2C-459D-861D-F63E570819C4}"/>
              </a:ext>
            </a:extLst>
          </p:cNvPr>
          <p:cNvSpPr txBox="1">
            <a:spLocks noChangeArrowheads="1"/>
          </p:cNvSpPr>
          <p:nvPr/>
        </p:nvSpPr>
        <p:spPr>
          <a:xfrm>
            <a:off x="2947122" y="563274"/>
            <a:ext cx="4670425" cy="842962"/>
          </a:xfrm>
          <a:prstGeom prst="rect">
            <a:avLst/>
          </a:prstGeom>
          <a:noFill/>
        </p:spPr>
        <p:txBody>
          <a:bodyPr lIns="0" tIns="0" rIns="0" bIns="0" anchor="t"/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cs-CZ" altLang="en-US" sz="1800" kern="0" dirty="0">
                <a:solidFill>
                  <a:schemeClr val="tx2"/>
                </a:solidFill>
                <a:latin typeface="Calibri"/>
                <a:cs typeface="Calibri"/>
              </a:rPr>
              <a:t>Ústav zdravotních věd </a:t>
            </a:r>
          </a:p>
          <a:p>
            <a:pPr algn="ctr">
              <a:defRPr/>
            </a:pPr>
            <a:r>
              <a:rPr lang="cs-CZ" altLang="en-US" sz="1800" kern="0" dirty="0">
                <a:solidFill>
                  <a:schemeClr val="tx2"/>
                </a:solidFill>
                <a:latin typeface="Calibri"/>
                <a:cs typeface="Calibri"/>
              </a:rPr>
              <a:t>Lékařské fakulty MU a FN Brno </a:t>
            </a:r>
            <a:br>
              <a:rPr lang="cs-CZ" altLang="en-US" sz="1800" b="0" kern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en-US" sz="1800" b="0" kern="0" dirty="0">
                <a:solidFill>
                  <a:schemeClr val="tx2"/>
                </a:solidFill>
                <a:latin typeface="Calibri"/>
                <a:cs typeface="Calibri"/>
              </a:rPr>
              <a:t>přednosta: prof. PhDr. Andrea Pokorná, PhD.</a:t>
            </a:r>
            <a:r>
              <a:rPr lang="cs-CZ" altLang="en-US" sz="1800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 </a:t>
            </a:r>
            <a:endParaRPr lang="cs-CZ" altLang="en-US" sz="1800" b="0" ker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28DAA039-165D-4E3A-91DB-88CBDD99B6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6163" y="4936982"/>
            <a:ext cx="62537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 anchor="t">
            <a:spAutoFit/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cs-CZ" altLang="cs-CZ" sz="2000" dirty="0">
                <a:solidFill>
                  <a:schemeClr val="tx2"/>
                </a:solidFill>
                <a:latin typeface="Calibri"/>
                <a:ea typeface="Microsoft YaHei"/>
                <a:cs typeface="Calibri"/>
              </a:rPr>
              <a:t>BP</a:t>
            </a:r>
            <a:r>
              <a:rPr lang="cs-CZ" altLang="cs-CZ" sz="1800" dirty="0">
                <a:solidFill>
                  <a:schemeClr val="tx2"/>
                </a:solidFill>
                <a:latin typeface="Calibri"/>
                <a:ea typeface="Microsoft YaHei"/>
                <a:cs typeface="Calibri"/>
              </a:rPr>
              <a:t>Z</a:t>
            </a:r>
            <a:r>
              <a:rPr lang="cs-CZ" altLang="cs-CZ" sz="2000" dirty="0">
                <a:solidFill>
                  <a:schemeClr val="tx2"/>
                </a:solidFill>
                <a:latin typeface="Calibri"/>
                <a:ea typeface="Microsoft YaHei"/>
                <a:cs typeface="Calibri"/>
              </a:rPr>
              <a:t>G0121   Ošetřovatelská péče v gynekologii  - přednášky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>
            <a:extLst>
              <a:ext uri="{FF2B5EF4-FFF2-40B4-BE49-F238E27FC236}">
                <a16:creationId xmlns:a16="http://schemas.microsoft.com/office/drawing/2014/main" id="{ED90D60E-3A08-4CB0-89D6-A44738AA8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214313"/>
            <a:ext cx="8501063" cy="635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87" name="Rectangle 2">
            <a:extLst>
              <a:ext uri="{FF2B5EF4-FFF2-40B4-BE49-F238E27FC236}">
                <a16:creationId xmlns:a16="http://schemas.microsoft.com/office/drawing/2014/main" id="{0685832A-0D5F-4126-BCBF-95172BB8D431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905000" y="8613775"/>
            <a:ext cx="8763000" cy="71438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>
            <a:extLst>
              <a:ext uri="{FF2B5EF4-FFF2-40B4-BE49-F238E27FC236}">
                <a16:creationId xmlns:a16="http://schemas.microsoft.com/office/drawing/2014/main" id="{C3111672-6885-45C7-8ED3-C972F144E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8" y="450850"/>
            <a:ext cx="8894762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4035" name="Text Box 2">
            <a:extLst>
              <a:ext uri="{FF2B5EF4-FFF2-40B4-BE49-F238E27FC236}">
                <a16:creationId xmlns:a16="http://schemas.microsoft.com/office/drawing/2014/main" id="{F46A8FEC-D6DA-4979-AF8C-166B4CC80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676400"/>
            <a:ext cx="77724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741363" indent="-2841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0A22E"/>
              </a:buClr>
              <a:buSzPct val="70000"/>
            </a:pPr>
            <a:endParaRPr lang="cs-CZ" altLang="cs-CZ" sz="3200">
              <a:solidFill>
                <a:srgbClr val="4E3B30"/>
              </a:solidFill>
              <a:latin typeface="Franklin Gothic Book" panose="020B0503020102020204" pitchFamily="34" charset="0"/>
            </a:endParaRPr>
          </a:p>
          <a:p>
            <a:pPr lvl="1" eaLnBrk="1" hangingPunct="1">
              <a:spcBef>
                <a:spcPts val="700"/>
              </a:spcBef>
              <a:buClr>
                <a:srgbClr val="F0A22E"/>
              </a:buClr>
              <a:buSzPct val="70000"/>
            </a:pPr>
            <a:endParaRPr lang="cs-CZ" altLang="cs-CZ" sz="2800">
              <a:solidFill>
                <a:srgbClr val="4E3B30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421FD821-87AC-4F81-9847-1A6573771C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3913" y="1354138"/>
            <a:ext cx="7772400" cy="464820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/>
          <a:lstStyle/>
          <a:p>
            <a:pPr marL="342900" indent="-341313">
              <a:spcBef>
                <a:spcPts val="700"/>
              </a:spcBef>
              <a:buClr>
                <a:srgbClr val="000000"/>
              </a:buClr>
              <a:buSzPct val="10000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/>
            </a:pPr>
            <a:r>
              <a:rPr lang="cs-CZ" sz="2800" dirty="0">
                <a:solidFill>
                  <a:srgbClr val="4E3B30"/>
                </a:solidFill>
                <a:latin typeface="Franklin Gothic Book" panose="020B0503020102020204" pitchFamily="34" charset="0"/>
              </a:rPr>
              <a:t>Pánevní dno </a:t>
            </a:r>
          </a:p>
          <a:p>
            <a:pPr marL="342900" indent="-341313">
              <a:spcBef>
                <a:spcPts val="700"/>
              </a:spcBef>
              <a:buClr>
                <a:srgbClr val="000000"/>
              </a:buClr>
              <a:buSzPct val="10000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/>
            </a:pPr>
            <a:r>
              <a:rPr lang="cs-CZ" sz="3200" dirty="0">
                <a:solidFill>
                  <a:srgbClr val="FF0000"/>
                </a:solidFill>
                <a:latin typeface="Franklin Gothic Book" panose="020B0503020102020204" pitchFamily="34" charset="0"/>
              </a:rPr>
              <a:t>DIAFRAGMA PELVIS</a:t>
            </a:r>
          </a:p>
          <a:p>
            <a:pPr marL="458787" indent="-457200" eaLnBrk="1" hangingPunct="1">
              <a:spcBef>
                <a:spcPts val="700"/>
              </a:spcBef>
              <a:buClr>
                <a:srgbClr val="000000"/>
              </a:buClr>
              <a:buSzPct val="70000"/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cs-CZ" sz="2800" dirty="0" err="1">
                <a:solidFill>
                  <a:srgbClr val="4E3B30"/>
                </a:solidFill>
                <a:latin typeface="Franklin Gothic Book" panose="020B0503020102020204" pitchFamily="34" charset="0"/>
              </a:rPr>
              <a:t>hiatus</a:t>
            </a:r>
            <a:r>
              <a:rPr lang="cs-CZ" sz="2800" dirty="0">
                <a:solidFill>
                  <a:srgbClr val="4E3B30"/>
                </a:solidFill>
                <a:latin typeface="Franklin Gothic Book" panose="020B0503020102020204" pitchFamily="34" charset="0"/>
              </a:rPr>
              <a:t> </a:t>
            </a:r>
            <a:r>
              <a:rPr lang="cs-CZ" sz="2800" dirty="0" err="1">
                <a:solidFill>
                  <a:srgbClr val="4E3B30"/>
                </a:solidFill>
                <a:latin typeface="Franklin Gothic Book" panose="020B0503020102020204" pitchFamily="34" charset="0"/>
              </a:rPr>
              <a:t>analis</a:t>
            </a:r>
            <a:r>
              <a:rPr lang="cs-CZ" sz="2800" dirty="0">
                <a:solidFill>
                  <a:srgbClr val="4E3B30"/>
                </a:solidFill>
                <a:latin typeface="Franklin Gothic Book" panose="020B0503020102020204" pitchFamily="34" charset="0"/>
              </a:rPr>
              <a:t> + </a:t>
            </a:r>
            <a:r>
              <a:rPr lang="cs-CZ" sz="2800" dirty="0" err="1">
                <a:solidFill>
                  <a:srgbClr val="4E3B30"/>
                </a:solidFill>
                <a:latin typeface="Franklin Gothic Book" panose="020B0503020102020204" pitchFamily="34" charset="0"/>
              </a:rPr>
              <a:t>hiatus</a:t>
            </a:r>
            <a:r>
              <a:rPr lang="cs-CZ" sz="2800" dirty="0">
                <a:solidFill>
                  <a:srgbClr val="4E3B30"/>
                </a:solidFill>
                <a:latin typeface="Franklin Gothic Book" panose="020B0503020102020204" pitchFamily="34" charset="0"/>
              </a:rPr>
              <a:t> </a:t>
            </a:r>
            <a:r>
              <a:rPr lang="cs-CZ" sz="2800" dirty="0" err="1">
                <a:solidFill>
                  <a:srgbClr val="4E3B30"/>
                </a:solidFill>
                <a:latin typeface="Franklin Gothic Book" panose="020B0503020102020204" pitchFamily="34" charset="0"/>
              </a:rPr>
              <a:t>urogenitalis</a:t>
            </a:r>
            <a:r>
              <a:rPr lang="cs-CZ" sz="2800" dirty="0">
                <a:solidFill>
                  <a:srgbClr val="4E3B30"/>
                </a:solidFill>
                <a:latin typeface="Franklin Gothic Book" panose="020B0503020102020204" pitchFamily="34" charset="0"/>
              </a:rPr>
              <a:t> </a:t>
            </a:r>
          </a:p>
          <a:p>
            <a:pPr marL="458787" lvl="1" indent="-457200" eaLnBrk="1" hangingPunct="1">
              <a:spcBef>
                <a:spcPts val="700"/>
              </a:spcBef>
              <a:buClr>
                <a:srgbClr val="000000"/>
              </a:buClr>
              <a:buSzPct val="70000"/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cs-CZ" sz="2800" dirty="0" err="1">
                <a:solidFill>
                  <a:srgbClr val="4E3B30"/>
                </a:solidFill>
                <a:latin typeface="Franklin Gothic Book" panose="020B0503020102020204" pitchFamily="34" charset="0"/>
              </a:rPr>
              <a:t>m.levator</a:t>
            </a:r>
            <a:r>
              <a:rPr lang="cs-CZ" sz="2800" dirty="0">
                <a:solidFill>
                  <a:srgbClr val="4E3B30"/>
                </a:solidFill>
                <a:latin typeface="Franklin Gothic Book" panose="020B0503020102020204" pitchFamily="34" charset="0"/>
              </a:rPr>
              <a:t> ani - </a:t>
            </a:r>
            <a:r>
              <a:rPr lang="cs-CZ" sz="2800" dirty="0" err="1">
                <a:solidFill>
                  <a:srgbClr val="4E3B30"/>
                </a:solidFill>
                <a:latin typeface="Franklin Gothic Book" panose="020B0503020102020204" pitchFamily="34" charset="0"/>
              </a:rPr>
              <a:t>pars</a:t>
            </a:r>
            <a:r>
              <a:rPr lang="cs-CZ" sz="2800" dirty="0">
                <a:solidFill>
                  <a:srgbClr val="4E3B30"/>
                </a:solidFill>
                <a:latin typeface="Franklin Gothic Book" panose="020B0503020102020204" pitchFamily="34" charset="0"/>
              </a:rPr>
              <a:t> </a:t>
            </a:r>
            <a:r>
              <a:rPr lang="cs-CZ" sz="2800" dirty="0" err="1">
                <a:solidFill>
                  <a:srgbClr val="4E3B30"/>
                </a:solidFill>
                <a:latin typeface="Franklin Gothic Book" panose="020B0503020102020204" pitchFamily="34" charset="0"/>
              </a:rPr>
              <a:t>iliaca</a:t>
            </a:r>
            <a:r>
              <a:rPr lang="cs-CZ" sz="2800" dirty="0">
                <a:solidFill>
                  <a:srgbClr val="4E3B30"/>
                </a:solidFill>
                <a:latin typeface="Franklin Gothic Book" panose="020B0503020102020204" pitchFamily="34" charset="0"/>
              </a:rPr>
              <a:t>, </a:t>
            </a:r>
            <a:r>
              <a:rPr lang="cs-CZ" sz="2800" dirty="0" err="1">
                <a:solidFill>
                  <a:srgbClr val="4E3B30"/>
                </a:solidFill>
                <a:latin typeface="Franklin Gothic Book" panose="020B0503020102020204" pitchFamily="34" charset="0"/>
              </a:rPr>
              <a:t>pars</a:t>
            </a:r>
            <a:r>
              <a:rPr lang="cs-CZ" sz="2800" dirty="0">
                <a:solidFill>
                  <a:srgbClr val="4E3B30"/>
                </a:solidFill>
                <a:latin typeface="Franklin Gothic Book" panose="020B0503020102020204" pitchFamily="34" charset="0"/>
              </a:rPr>
              <a:t> </a:t>
            </a:r>
            <a:r>
              <a:rPr lang="cs-CZ" sz="2800" dirty="0" err="1">
                <a:solidFill>
                  <a:srgbClr val="4E3B30"/>
                </a:solidFill>
                <a:latin typeface="Franklin Gothic Book" panose="020B0503020102020204" pitchFamily="34" charset="0"/>
              </a:rPr>
              <a:t>pubica</a:t>
            </a:r>
            <a:endParaRPr lang="cs-CZ" sz="2800" dirty="0">
              <a:solidFill>
                <a:srgbClr val="4E3B30"/>
              </a:solidFill>
              <a:latin typeface="Franklin Gothic Book" panose="020B0503020102020204" pitchFamily="34" charset="0"/>
            </a:endParaRPr>
          </a:p>
          <a:p>
            <a:pPr marL="458787" lvl="1" indent="-457200" eaLnBrk="1" hangingPunct="1">
              <a:spcBef>
                <a:spcPts val="700"/>
              </a:spcBef>
              <a:buClr>
                <a:srgbClr val="000000"/>
              </a:buClr>
              <a:buSzPct val="70000"/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cs-CZ" sz="2800" dirty="0" err="1">
                <a:solidFill>
                  <a:srgbClr val="4E3B30"/>
                </a:solidFill>
                <a:latin typeface="Franklin Gothic Book" panose="020B0503020102020204" pitchFamily="34" charset="0"/>
              </a:rPr>
              <a:t>m.coccygeus</a:t>
            </a:r>
            <a:endParaRPr lang="cs-CZ" sz="2800" dirty="0">
              <a:solidFill>
                <a:srgbClr val="4E3B30"/>
              </a:solidFill>
              <a:latin typeface="Franklin Gothic Book" panose="020B0503020102020204" pitchFamily="34" charset="0"/>
            </a:endParaRPr>
          </a:p>
          <a:p>
            <a:pPr marL="741363" lvl="1" indent="-282575">
              <a:spcBef>
                <a:spcPts val="700"/>
              </a:spcBef>
              <a:buClr>
                <a:srgbClr val="000000"/>
              </a:buClr>
              <a:buSzPct val="10000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/>
            </a:pPr>
            <a:endParaRPr lang="cs-CZ" dirty="0">
              <a:solidFill>
                <a:srgbClr val="000000"/>
              </a:solidFill>
              <a:latin typeface="Times New Roman" pitchFamily="16" charset="0"/>
              <a:ea typeface="Microsoft YaHei" charset="0"/>
            </a:endParaRPr>
          </a:p>
          <a:p>
            <a:pPr marL="741363" lvl="1" indent="-282575">
              <a:spcBef>
                <a:spcPts val="700"/>
              </a:spcBef>
              <a:buClr>
                <a:srgbClr val="000000"/>
              </a:buClr>
              <a:buSzPct val="10000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/>
            </a:pPr>
            <a:endParaRPr lang="cs-CZ" dirty="0">
              <a:solidFill>
                <a:srgbClr val="000000"/>
              </a:solidFill>
              <a:latin typeface="Times New Roman" pitchFamily="16" charset="0"/>
              <a:ea typeface="Microsoft YaHei" charset="0"/>
            </a:endParaRPr>
          </a:p>
        </p:txBody>
      </p:sp>
      <p:pic>
        <p:nvPicPr>
          <p:cNvPr id="44037" name="Obrázek 1">
            <a:extLst>
              <a:ext uri="{FF2B5EF4-FFF2-40B4-BE49-F238E27FC236}">
                <a16:creationId xmlns:a16="http://schemas.microsoft.com/office/drawing/2014/main" id="{B7D33D90-7A48-45C1-88B8-4207C25D0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3" y="1135063"/>
            <a:ext cx="2162175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Obrázek 2">
            <a:extLst>
              <a:ext uri="{FF2B5EF4-FFF2-40B4-BE49-F238E27FC236}">
                <a16:creationId xmlns:a16="http://schemas.microsoft.com/office/drawing/2014/main" id="{A2A7EC81-0C88-4A96-9B8F-6F4BA0467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388" y="4868863"/>
            <a:ext cx="3743325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Obrázek 4">
            <a:extLst>
              <a:ext uri="{FF2B5EF4-FFF2-40B4-BE49-F238E27FC236}">
                <a16:creationId xmlns:a16="http://schemas.microsoft.com/office/drawing/2014/main" id="{1F0FB2B4-39B5-4F9D-9C34-A3F262D28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8" y="4149725"/>
            <a:ext cx="4486275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>
            <a:extLst>
              <a:ext uri="{FF2B5EF4-FFF2-40B4-BE49-F238E27FC236}">
                <a16:creationId xmlns:a16="http://schemas.microsoft.com/office/drawing/2014/main" id="{FBBCF183-86FB-42F1-B9CB-FAB8F13BC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8" y="450850"/>
            <a:ext cx="8894762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6083" name="Text Box 2">
            <a:extLst>
              <a:ext uri="{FF2B5EF4-FFF2-40B4-BE49-F238E27FC236}">
                <a16:creationId xmlns:a16="http://schemas.microsoft.com/office/drawing/2014/main" id="{C9842B0F-A8EF-4281-A07A-21C5EA198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676400"/>
            <a:ext cx="77724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741363" indent="-284163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700"/>
              </a:spcBef>
              <a:buClr>
                <a:srgbClr val="000000"/>
              </a:buClr>
              <a:buSzPct val="100000"/>
            </a:pPr>
            <a:endParaRPr lang="cs-CZ" altLang="cs-CZ" sz="2800">
              <a:solidFill>
                <a:srgbClr val="4E3B30"/>
              </a:solidFill>
              <a:latin typeface="Franklin Gothic Book" panose="020B0503020102020204" pitchFamily="34" charset="0"/>
            </a:endParaRPr>
          </a:p>
          <a:p>
            <a:pPr lvl="1" eaLnBrk="1" hangingPunct="1">
              <a:spcBef>
                <a:spcPts val="700"/>
              </a:spcBef>
              <a:buClr>
                <a:srgbClr val="F0A22E"/>
              </a:buClr>
              <a:buSzPct val="70000"/>
            </a:pPr>
            <a:endParaRPr lang="cs-CZ" altLang="cs-CZ" sz="2800">
              <a:solidFill>
                <a:srgbClr val="4E3B30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12AA15B0-FFCC-47BD-90FB-3205506B3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828800"/>
            <a:ext cx="7772400" cy="464820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/>
          <a:lstStyle/>
          <a:p>
            <a:pPr marL="342900" indent="-341313">
              <a:spcBef>
                <a:spcPts val="700"/>
              </a:spcBef>
              <a:buClr>
                <a:srgbClr val="000000"/>
              </a:buClr>
              <a:buSzPct val="10000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/>
            </a:pPr>
            <a:r>
              <a:rPr lang="cs-CZ" sz="2800" dirty="0">
                <a:solidFill>
                  <a:srgbClr val="4E3B30"/>
                </a:solidFill>
                <a:latin typeface="Franklin Gothic Book" panose="020B0503020102020204" pitchFamily="34" charset="0"/>
              </a:rPr>
              <a:t>Pánevní dno </a:t>
            </a:r>
          </a:p>
          <a:p>
            <a:pPr marL="342900" indent="-341313">
              <a:spcBef>
                <a:spcPts val="700"/>
              </a:spcBef>
              <a:buClr>
                <a:srgbClr val="000000"/>
              </a:buClr>
              <a:buSzPct val="10000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/>
            </a:pPr>
            <a:r>
              <a:rPr lang="cs-CZ" sz="3200" dirty="0">
                <a:solidFill>
                  <a:srgbClr val="FF0000"/>
                </a:solidFill>
                <a:latin typeface="Franklin Gothic Book" panose="020B0503020102020204" pitchFamily="34" charset="0"/>
              </a:rPr>
              <a:t>DIAFRAGMA UROGENITALE</a:t>
            </a:r>
          </a:p>
          <a:p>
            <a:pPr marL="458787" lvl="1" indent="-4572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/>
            </a:pPr>
            <a:r>
              <a:rPr lang="cs-CZ" sz="2800" dirty="0">
                <a:solidFill>
                  <a:srgbClr val="4E3B30"/>
                </a:solidFill>
                <a:latin typeface="Franklin Gothic Book" panose="020B0503020102020204" pitchFamily="34" charset="0"/>
              </a:rPr>
              <a:t>m. </a:t>
            </a:r>
            <a:r>
              <a:rPr lang="cs-CZ" sz="2800" dirty="0" err="1">
                <a:solidFill>
                  <a:srgbClr val="4E3B30"/>
                </a:solidFill>
                <a:latin typeface="Franklin Gothic Book" panose="020B0503020102020204" pitchFamily="34" charset="0"/>
              </a:rPr>
              <a:t>transv</a:t>
            </a:r>
            <a:r>
              <a:rPr lang="cs-CZ" sz="2800" dirty="0">
                <a:solidFill>
                  <a:srgbClr val="4E3B30"/>
                </a:solidFill>
                <a:latin typeface="Franklin Gothic Book" panose="020B0503020102020204" pitchFamily="34" charset="0"/>
              </a:rPr>
              <a:t>. perinei prof.  et </a:t>
            </a:r>
            <a:r>
              <a:rPr lang="cs-CZ" sz="2800" dirty="0" err="1">
                <a:solidFill>
                  <a:srgbClr val="4E3B30"/>
                </a:solidFill>
                <a:latin typeface="Franklin Gothic Book" panose="020B0503020102020204" pitchFamily="34" charset="0"/>
              </a:rPr>
              <a:t>superf</a:t>
            </a:r>
            <a:r>
              <a:rPr lang="cs-CZ" sz="2800" dirty="0">
                <a:solidFill>
                  <a:srgbClr val="4E3B30"/>
                </a:solidFill>
                <a:latin typeface="Franklin Gothic Book" panose="020B0503020102020204" pitchFamily="34" charset="0"/>
              </a:rPr>
              <a:t>. </a:t>
            </a:r>
          </a:p>
          <a:p>
            <a:pPr marL="458787" lvl="1" indent="-4572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/>
            </a:pPr>
            <a:r>
              <a:rPr lang="cs-CZ" sz="2800" dirty="0">
                <a:solidFill>
                  <a:srgbClr val="4E3B30"/>
                </a:solidFill>
                <a:latin typeface="Franklin Gothic Book" panose="020B0503020102020204" pitchFamily="34" charset="0"/>
              </a:rPr>
              <a:t>m. </a:t>
            </a:r>
            <a:r>
              <a:rPr lang="cs-CZ" sz="2800" dirty="0" err="1">
                <a:solidFill>
                  <a:srgbClr val="4E3B30"/>
                </a:solidFill>
                <a:latin typeface="Franklin Gothic Book" panose="020B0503020102020204" pitchFamily="34" charset="0"/>
              </a:rPr>
              <a:t>bulbospongiosus</a:t>
            </a:r>
            <a:r>
              <a:rPr lang="cs-CZ" sz="2800" dirty="0">
                <a:solidFill>
                  <a:srgbClr val="4E3B30"/>
                </a:solidFill>
                <a:latin typeface="Franklin Gothic Book" panose="020B0503020102020204" pitchFamily="34" charset="0"/>
              </a:rPr>
              <a:t>  </a:t>
            </a:r>
          </a:p>
          <a:p>
            <a:pPr marL="458787" lvl="1" indent="-4572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/>
            </a:pPr>
            <a:r>
              <a:rPr lang="cs-CZ" sz="2800" dirty="0">
                <a:solidFill>
                  <a:srgbClr val="4E3B30"/>
                </a:solidFill>
                <a:latin typeface="Franklin Gothic Book" panose="020B0503020102020204" pitchFamily="34" charset="0"/>
              </a:rPr>
              <a:t>m. </a:t>
            </a:r>
            <a:r>
              <a:rPr lang="cs-CZ" sz="2800" dirty="0" err="1">
                <a:solidFill>
                  <a:srgbClr val="4E3B30"/>
                </a:solidFill>
                <a:latin typeface="Franklin Gothic Book" panose="020B0503020102020204" pitchFamily="34" charset="0"/>
              </a:rPr>
              <a:t>ischiocavernosus</a:t>
            </a:r>
            <a:endParaRPr lang="cs-CZ" sz="2800" dirty="0">
              <a:solidFill>
                <a:srgbClr val="4E3B30"/>
              </a:solidFill>
              <a:latin typeface="Franklin Gothic Book" panose="020B0503020102020204" pitchFamily="34" charset="0"/>
            </a:endParaRPr>
          </a:p>
          <a:p>
            <a:pPr marL="458787" lvl="1" indent="-4572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/>
            </a:pPr>
            <a:r>
              <a:rPr lang="cs-CZ" sz="2800" dirty="0">
                <a:solidFill>
                  <a:srgbClr val="4E3B30"/>
                </a:solidFill>
                <a:latin typeface="Franklin Gothic Book" panose="020B0503020102020204" pitchFamily="34" charset="0"/>
              </a:rPr>
              <a:t>m. </a:t>
            </a:r>
            <a:r>
              <a:rPr lang="cs-CZ" sz="2800" dirty="0" err="1">
                <a:solidFill>
                  <a:srgbClr val="4E3B30"/>
                </a:solidFill>
                <a:latin typeface="Franklin Gothic Book" panose="020B0503020102020204" pitchFamily="34" charset="0"/>
              </a:rPr>
              <a:t>sfincter</a:t>
            </a:r>
            <a:r>
              <a:rPr lang="cs-CZ" sz="2800" dirty="0">
                <a:solidFill>
                  <a:srgbClr val="4E3B30"/>
                </a:solidFill>
                <a:latin typeface="Franklin Gothic Book" panose="020B0503020102020204" pitchFamily="34" charset="0"/>
              </a:rPr>
              <a:t> ani </a:t>
            </a:r>
            <a:r>
              <a:rPr lang="cs-CZ" sz="2800" dirty="0" err="1">
                <a:solidFill>
                  <a:srgbClr val="4E3B30"/>
                </a:solidFill>
                <a:latin typeface="Franklin Gothic Book" panose="020B0503020102020204" pitchFamily="34" charset="0"/>
              </a:rPr>
              <a:t>ext</a:t>
            </a:r>
            <a:r>
              <a:rPr lang="cs-CZ" sz="2800" dirty="0">
                <a:solidFill>
                  <a:srgbClr val="4E3B30"/>
                </a:solidFill>
                <a:latin typeface="Franklin Gothic Book" panose="020B0503020102020204" pitchFamily="34" charset="0"/>
              </a:rPr>
              <a:t>.</a:t>
            </a:r>
          </a:p>
          <a:p>
            <a:pPr marL="458787" lvl="1" indent="-4572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/>
            </a:pPr>
            <a:r>
              <a:rPr lang="cs-CZ" sz="2800" dirty="0">
                <a:solidFill>
                  <a:srgbClr val="4E3B30"/>
                </a:solidFill>
                <a:latin typeface="Franklin Gothic Book" panose="020B0503020102020204" pitchFamily="34" charset="0"/>
              </a:rPr>
              <a:t>m. </a:t>
            </a:r>
            <a:r>
              <a:rPr lang="cs-CZ" sz="2800" dirty="0" err="1">
                <a:solidFill>
                  <a:srgbClr val="4E3B30"/>
                </a:solidFill>
                <a:latin typeface="Franklin Gothic Book" panose="020B0503020102020204" pitchFamily="34" charset="0"/>
              </a:rPr>
              <a:t>sfincter</a:t>
            </a:r>
            <a:r>
              <a:rPr lang="cs-CZ" sz="2800" dirty="0">
                <a:solidFill>
                  <a:srgbClr val="4E3B30"/>
                </a:solidFill>
                <a:latin typeface="Franklin Gothic Book" panose="020B0503020102020204" pitchFamily="34" charset="0"/>
              </a:rPr>
              <a:t> </a:t>
            </a:r>
            <a:r>
              <a:rPr lang="cs-CZ" sz="2800" dirty="0" err="1">
                <a:solidFill>
                  <a:srgbClr val="4E3B30"/>
                </a:solidFill>
                <a:latin typeface="Franklin Gothic Book" panose="020B0503020102020204" pitchFamily="34" charset="0"/>
              </a:rPr>
              <a:t>urethrae</a:t>
            </a:r>
            <a:endParaRPr lang="cs-CZ" sz="2800" dirty="0">
              <a:solidFill>
                <a:srgbClr val="4E3B30"/>
              </a:solidFill>
              <a:latin typeface="Franklin Gothic Book" panose="020B0503020102020204" pitchFamily="34" charset="0"/>
            </a:endParaRPr>
          </a:p>
          <a:p>
            <a:pPr marL="458787" lvl="1" indent="-4572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/>
            </a:pPr>
            <a:endParaRPr lang="cs-CZ" sz="2800" dirty="0">
              <a:solidFill>
                <a:srgbClr val="4E3B30"/>
              </a:solidFill>
              <a:latin typeface="Franklin Gothic Book" panose="020B0503020102020204" pitchFamily="34" charset="0"/>
            </a:endParaRPr>
          </a:p>
          <a:p>
            <a:pPr marL="741363" lvl="1" indent="-282575">
              <a:spcBef>
                <a:spcPts val="700"/>
              </a:spcBef>
              <a:buClr>
                <a:srgbClr val="000000"/>
              </a:buClr>
              <a:buSzPct val="10000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/>
            </a:pPr>
            <a:endParaRPr lang="cs-CZ" sz="2800" dirty="0">
              <a:solidFill>
                <a:srgbClr val="000000"/>
              </a:solidFill>
              <a:latin typeface="Times New Roman" pitchFamily="16" charset="0"/>
              <a:ea typeface="Microsoft YaHei" charset="0"/>
            </a:endParaRPr>
          </a:p>
        </p:txBody>
      </p:sp>
      <p:pic>
        <p:nvPicPr>
          <p:cNvPr id="46085" name="Obrázek 1">
            <a:extLst>
              <a:ext uri="{FF2B5EF4-FFF2-40B4-BE49-F238E27FC236}">
                <a16:creationId xmlns:a16="http://schemas.microsoft.com/office/drawing/2014/main" id="{787B9A94-7A5E-4FBC-8F08-2DC2380EE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50" y="3500438"/>
            <a:ext cx="4464050" cy="334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Obrázek 1">
            <a:extLst>
              <a:ext uri="{FF2B5EF4-FFF2-40B4-BE49-F238E27FC236}">
                <a16:creationId xmlns:a16="http://schemas.microsoft.com/office/drawing/2014/main" id="{A622A285-4C5C-43AF-A545-D155A1C24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263" y="0"/>
            <a:ext cx="4943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247E06C4-8E3D-42F6-8E53-94AA57A27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-171450"/>
            <a:ext cx="9048750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Line 3">
            <a:extLst>
              <a:ext uri="{FF2B5EF4-FFF2-40B4-BE49-F238E27FC236}">
                <a16:creationId xmlns:a16="http://schemas.microsoft.com/office/drawing/2014/main" id="{3C83F9C7-70B8-4D4E-B0AA-21ABC367CA54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3200" y="3124200"/>
            <a:ext cx="152400" cy="6096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6" name="Line 4">
            <a:extLst>
              <a:ext uri="{FF2B5EF4-FFF2-40B4-BE49-F238E27FC236}">
                <a16:creationId xmlns:a16="http://schemas.microsoft.com/office/drawing/2014/main" id="{1DCC5E02-A14E-49F2-9817-20BAEF0E1BE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48400" y="3200400"/>
            <a:ext cx="228600" cy="1066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7" name="Line 5">
            <a:extLst>
              <a:ext uri="{FF2B5EF4-FFF2-40B4-BE49-F238E27FC236}">
                <a16:creationId xmlns:a16="http://schemas.microsoft.com/office/drawing/2014/main" id="{E5A7B6CD-CEC7-4C3A-9E9F-BE216B6B395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91200" y="3200400"/>
            <a:ext cx="304800" cy="114300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>
            <a:extLst>
              <a:ext uri="{FF2B5EF4-FFF2-40B4-BE49-F238E27FC236}">
                <a16:creationId xmlns:a16="http://schemas.microsoft.com/office/drawing/2014/main" id="{A9ADC622-85C7-4628-95D0-D98607EB5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8" y="450850"/>
            <a:ext cx="8894762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0179" name="Text Box 2">
            <a:extLst>
              <a:ext uri="{FF2B5EF4-FFF2-40B4-BE49-F238E27FC236}">
                <a16:creationId xmlns:a16="http://schemas.microsoft.com/office/drawing/2014/main" id="{5162FE20-89E3-42A2-965D-3B39DAE5B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676400"/>
            <a:ext cx="9001125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indent="-28416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000000"/>
              </a:buClr>
              <a:buSzPct val="70000"/>
            </a:pPr>
            <a:r>
              <a:rPr lang="cs-CZ" altLang="cs-CZ" sz="3200">
                <a:solidFill>
                  <a:srgbClr val="FF0000"/>
                </a:solidFill>
                <a:latin typeface="Franklin Gothic Book" panose="020B0503020102020204" pitchFamily="34" charset="0"/>
              </a:rPr>
              <a:t>Břišní stěna</a:t>
            </a:r>
            <a:endParaRPr lang="cs-CZ" altLang="cs-CZ" sz="3200">
              <a:solidFill>
                <a:srgbClr val="4E3B30"/>
              </a:solidFill>
              <a:latin typeface="Franklin Gothic Book" panose="020B0503020102020204" pitchFamily="34" charset="0"/>
            </a:endParaRPr>
          </a:p>
          <a:p>
            <a:pPr lvl="1"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kůže 	</a:t>
            </a:r>
          </a:p>
          <a:p>
            <a:pPr lvl="1"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podkoží</a:t>
            </a:r>
          </a:p>
          <a:p>
            <a:pPr lvl="1"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fascie - aponeuroza  mm. obliqui abdominis (2vrstvy)</a:t>
            </a:r>
          </a:p>
          <a:p>
            <a:pPr lvl="1"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svaly  - m.rectus, mm.obliqus externus, internus   </a:t>
            </a:r>
            <a:b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</a:b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        abdominis</a:t>
            </a:r>
          </a:p>
          <a:p>
            <a:pPr lvl="1"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peritoneum parietale</a:t>
            </a:r>
          </a:p>
          <a:p>
            <a:pPr lvl="1"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endParaRPr lang="cs-CZ" altLang="cs-CZ" sz="2800">
              <a:solidFill>
                <a:srgbClr val="4E3B30"/>
              </a:solidFill>
              <a:latin typeface="Franklin Gothic Book" panose="020B0503020102020204" pitchFamily="34" charset="0"/>
            </a:endParaRPr>
          </a:p>
          <a:p>
            <a:pPr lvl="1"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endParaRPr lang="cs-CZ" altLang="cs-CZ" sz="2800">
              <a:solidFill>
                <a:srgbClr val="4E3B30"/>
              </a:solidFill>
              <a:latin typeface="Franklin Gothic Book" panose="020B0503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FF83BC95-7BB7-4D28-A06D-9CAC6AA64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>
            <a:extLst>
              <a:ext uri="{FF2B5EF4-FFF2-40B4-BE49-F238E27FC236}">
                <a16:creationId xmlns:a16="http://schemas.microsoft.com/office/drawing/2014/main" id="{949313C0-E5C2-41D1-8331-6F1E9396F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8" y="450850"/>
            <a:ext cx="8894762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3251" name="Text Box 2">
            <a:extLst>
              <a:ext uri="{FF2B5EF4-FFF2-40B4-BE49-F238E27FC236}">
                <a16:creationId xmlns:a16="http://schemas.microsoft.com/office/drawing/2014/main" id="{4CE147A2-73DA-4B76-BE76-566A20516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676400"/>
            <a:ext cx="77724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indent="-28416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800"/>
              </a:spcBef>
              <a:buSzPct val="70000"/>
            </a:pPr>
            <a:r>
              <a:rPr lang="cs-CZ" altLang="cs-CZ" sz="3200">
                <a:solidFill>
                  <a:srgbClr val="FF0000"/>
                </a:solidFill>
                <a:latin typeface="Franklin Gothic Book" panose="020B0503020102020204" pitchFamily="34" charset="0"/>
              </a:rPr>
              <a:t>Měkké porodní cesty</a:t>
            </a:r>
            <a:r>
              <a:rPr lang="cs-CZ" altLang="cs-CZ" sz="3200">
                <a:solidFill>
                  <a:srgbClr val="4E3B30"/>
                </a:solidFill>
                <a:latin typeface="Franklin Gothic Book" panose="020B0503020102020204" pitchFamily="34" charset="0"/>
              </a:rPr>
              <a:t> </a:t>
            </a:r>
          </a:p>
          <a:p>
            <a:pPr lvl="1" eaLnBrk="1" hangingPunct="1">
              <a:lnSpc>
                <a:spcPct val="90000"/>
              </a:lnSpc>
              <a:spcBef>
                <a:spcPts val="700"/>
              </a:spcBef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Vulva </a:t>
            </a:r>
          </a:p>
          <a:p>
            <a:pPr lvl="1" eaLnBrk="1" hangingPunct="1">
              <a:lnSpc>
                <a:spcPct val="90000"/>
              </a:lnSpc>
              <a:spcBef>
                <a:spcPts val="700"/>
              </a:spcBef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vagina</a:t>
            </a:r>
          </a:p>
          <a:p>
            <a:pPr lvl="1" eaLnBrk="1" hangingPunct="1">
              <a:lnSpc>
                <a:spcPct val="90000"/>
              </a:lnSpc>
              <a:spcBef>
                <a:spcPts val="700"/>
              </a:spcBef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cervix</a:t>
            </a:r>
          </a:p>
          <a:p>
            <a:pPr eaLnBrk="1" hangingPunct="1">
              <a:lnSpc>
                <a:spcPct val="90000"/>
              </a:lnSpc>
              <a:spcBef>
                <a:spcPts val="800"/>
              </a:spcBef>
              <a:buSzPct val="70000"/>
            </a:pPr>
            <a:r>
              <a:rPr lang="cs-CZ" altLang="cs-CZ" sz="3200">
                <a:solidFill>
                  <a:srgbClr val="FF0000"/>
                </a:solidFill>
                <a:latin typeface="Franklin Gothic Book" panose="020B0503020102020204" pitchFamily="34" charset="0"/>
              </a:rPr>
              <a:t>Děloha</a:t>
            </a:r>
          </a:p>
          <a:p>
            <a:pPr lvl="1" eaLnBrk="1" hangingPunct="1">
              <a:lnSpc>
                <a:spcPct val="90000"/>
              </a:lnSpc>
              <a:spcBef>
                <a:spcPts val="700"/>
              </a:spcBef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tvar, dutina a stěna děložní</a:t>
            </a:r>
          </a:p>
          <a:p>
            <a:pPr lvl="1" eaLnBrk="1" hangingPunct="1">
              <a:lnSpc>
                <a:spcPct val="90000"/>
              </a:lnSpc>
              <a:spcBef>
                <a:spcPts val="700"/>
              </a:spcBef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poloha a fixace dělohy </a:t>
            </a:r>
          </a:p>
          <a:p>
            <a:pPr lvl="1" eaLnBrk="1" hangingPunct="1">
              <a:lnSpc>
                <a:spcPct val="90000"/>
              </a:lnSpc>
              <a:spcBef>
                <a:spcPts val="700"/>
              </a:spcBef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cévy a nervy dělohy</a:t>
            </a:r>
          </a:p>
          <a:p>
            <a:pPr eaLnBrk="1" hangingPunct="1">
              <a:lnSpc>
                <a:spcPct val="90000"/>
              </a:lnSpc>
              <a:spcBef>
                <a:spcPts val="800"/>
              </a:spcBef>
              <a:buSzPct val="70000"/>
            </a:pPr>
            <a:r>
              <a:rPr lang="cs-CZ" altLang="cs-CZ" sz="3200">
                <a:solidFill>
                  <a:srgbClr val="FF0000"/>
                </a:solidFill>
                <a:latin typeface="Franklin Gothic Book" panose="020B0503020102020204" pitchFamily="34" charset="0"/>
              </a:rPr>
              <a:t>Vejcovody a vaječníky</a:t>
            </a:r>
          </a:p>
          <a:p>
            <a:pPr lvl="1" eaLnBrk="1" hangingPunct="1">
              <a:lnSpc>
                <a:spcPct val="90000"/>
              </a:lnSpc>
              <a:spcBef>
                <a:spcPts val="700"/>
              </a:spcBef>
              <a:buSzPct val="70000"/>
            </a:pPr>
            <a:endParaRPr lang="cs-CZ" altLang="cs-CZ" sz="2800">
              <a:solidFill>
                <a:srgbClr val="4E3B30"/>
              </a:solidFill>
              <a:latin typeface="Franklin Gothic Book" panose="020B0503020102020204" pitchFamily="34" charset="0"/>
            </a:endParaRPr>
          </a:p>
          <a:p>
            <a:pPr lvl="1" eaLnBrk="1" hangingPunct="1">
              <a:lnSpc>
                <a:spcPct val="90000"/>
              </a:lnSpc>
              <a:spcBef>
                <a:spcPts val="700"/>
              </a:spcBef>
              <a:buClr>
                <a:srgbClr val="F0A22E"/>
              </a:buClr>
              <a:buSzPct val="70000"/>
            </a:pPr>
            <a:endParaRPr lang="cs-CZ" altLang="cs-CZ" sz="2800">
              <a:solidFill>
                <a:srgbClr val="4E3B30"/>
              </a:solidFill>
              <a:latin typeface="Franklin Gothic Book" panose="020B0503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">
            <a:extLst>
              <a:ext uri="{FF2B5EF4-FFF2-40B4-BE49-F238E27FC236}">
                <a16:creationId xmlns:a16="http://schemas.microsoft.com/office/drawing/2014/main" id="{EFF6855B-44FD-44D7-BE11-469F279CD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3" y="195263"/>
            <a:ext cx="7980362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299" name="Text Box 2">
            <a:extLst>
              <a:ext uri="{FF2B5EF4-FFF2-40B4-BE49-F238E27FC236}">
                <a16:creationId xmlns:a16="http://schemas.microsoft.com/office/drawing/2014/main" id="{EFA5DB33-B1ED-42E0-B840-5AD05A116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643063"/>
            <a:ext cx="9144000" cy="521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indent="-28416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000000"/>
              </a:buClr>
              <a:buSzPct val="70000"/>
            </a:pPr>
            <a:r>
              <a:rPr lang="cs-CZ" altLang="cs-CZ" sz="320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3200">
                <a:solidFill>
                  <a:srgbClr val="FF0000"/>
                </a:solidFill>
                <a:latin typeface="Franklin Gothic Book" panose="020B0503020102020204" pitchFamily="34" charset="0"/>
              </a:rPr>
              <a:t>Měkké porodní cesty</a:t>
            </a:r>
            <a:r>
              <a:rPr lang="cs-CZ" altLang="cs-CZ" sz="3200">
                <a:solidFill>
                  <a:srgbClr val="4E3B30"/>
                </a:solidFill>
                <a:latin typeface="Franklin Gothic Book" panose="020B0503020102020204" pitchFamily="34" charset="0"/>
              </a:rPr>
              <a:t> </a:t>
            </a:r>
          </a:p>
          <a:p>
            <a:pPr lvl="1"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Vulva - uložena kolem vestibula vaginae</a:t>
            </a:r>
          </a:p>
          <a:p>
            <a:pPr lvl="1"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          - malé stydké pysky</a:t>
            </a:r>
          </a:p>
          <a:p>
            <a:pPr lvl="1"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          - velké stydké pysky     </a:t>
            </a:r>
          </a:p>
          <a:p>
            <a:pPr lvl="1"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           - klitoris </a:t>
            </a:r>
          </a:p>
          <a:p>
            <a:pPr lvl="1"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           - panenská blána </a:t>
            </a:r>
          </a:p>
          <a:p>
            <a:pPr lvl="1"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           - glandulae vestibulares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Obrázek 1">
            <a:extLst>
              <a:ext uri="{FF2B5EF4-FFF2-40B4-BE49-F238E27FC236}">
                <a16:creationId xmlns:a16="http://schemas.microsoft.com/office/drawing/2014/main" id="{036AFAA1-8FED-4E45-A811-91131455B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63" y="0"/>
            <a:ext cx="7585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>
            <a:extLst>
              <a:ext uri="{FF2B5EF4-FFF2-40B4-BE49-F238E27FC236}">
                <a16:creationId xmlns:a16="http://schemas.microsoft.com/office/drawing/2014/main" id="{8C8DC984-6DE2-42B9-AC7A-3EE178E0B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165" y="450850"/>
            <a:ext cx="8894762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1" name="Text Box 2">
            <a:extLst>
              <a:ext uri="{FF2B5EF4-FFF2-40B4-BE49-F238E27FC236}">
                <a16:creationId xmlns:a16="http://schemas.microsoft.com/office/drawing/2014/main" id="{786A9D79-65A8-4F5E-AC18-1E9785C4A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5424" y="2416175"/>
            <a:ext cx="6405562" cy="326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indent="-28416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800"/>
              </a:spcBef>
              <a:buSzPct val="70000"/>
            </a:pPr>
            <a:r>
              <a:rPr lang="cs-CZ" altLang="cs-CZ" sz="3200">
                <a:solidFill>
                  <a:srgbClr val="FF0000"/>
                </a:solidFill>
                <a:latin typeface="Franklin Gothic Book" panose="020B0503020102020204" pitchFamily="34" charset="0"/>
              </a:rPr>
              <a:t>Kostěná pánev </a:t>
            </a:r>
          </a:p>
          <a:p>
            <a:pPr lvl="1" eaLnBrk="1" hangingPunct="1">
              <a:spcBef>
                <a:spcPts val="700"/>
              </a:spcBef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kosti a spoje pánve</a:t>
            </a:r>
          </a:p>
          <a:p>
            <a:pPr lvl="1" eaLnBrk="1" hangingPunct="1">
              <a:spcBef>
                <a:spcPts val="700"/>
              </a:spcBef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pohlavní rozdíly pánve</a:t>
            </a:r>
          </a:p>
          <a:p>
            <a:pPr lvl="1" eaLnBrk="1" hangingPunct="1">
              <a:spcBef>
                <a:spcPts val="700"/>
              </a:spcBef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pánevní roviny</a:t>
            </a:r>
          </a:p>
          <a:p>
            <a:pPr lvl="1" eaLnBrk="1" hangingPunct="1">
              <a:spcBef>
                <a:spcPts val="700"/>
              </a:spcBef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pánevní osa</a:t>
            </a:r>
          </a:p>
          <a:p>
            <a:pPr lvl="1" eaLnBrk="1" hangingPunct="1">
              <a:spcBef>
                <a:spcPts val="700"/>
              </a:spcBef>
              <a:buClr>
                <a:srgbClr val="F0A22E"/>
              </a:buClr>
              <a:buSzPct val="70000"/>
            </a:pPr>
            <a:endParaRPr lang="cs-CZ" altLang="cs-CZ" sz="2800">
              <a:solidFill>
                <a:srgbClr val="4E3B30"/>
              </a:solidFill>
              <a:latin typeface="Franklin Gothic Book" panose="020B0503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>
            <a:extLst>
              <a:ext uri="{FF2B5EF4-FFF2-40B4-BE49-F238E27FC236}">
                <a16:creationId xmlns:a16="http://schemas.microsoft.com/office/drawing/2014/main" id="{A3B80156-124E-4BEE-885B-012250A96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3" y="212725"/>
            <a:ext cx="7980362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8371" name="Text Box 2">
            <a:extLst>
              <a:ext uri="{FF2B5EF4-FFF2-40B4-BE49-F238E27FC236}">
                <a16:creationId xmlns:a16="http://schemas.microsoft.com/office/drawing/2014/main" id="{5D2EEC64-DF43-4E5F-9994-FD6D0638C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557338"/>
            <a:ext cx="9144000" cy="501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indent="-28416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000000"/>
              </a:buClr>
              <a:buSzPct val="70000"/>
            </a:pPr>
            <a:r>
              <a:rPr lang="cs-CZ" altLang="cs-CZ" sz="3200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cs-CZ" altLang="cs-CZ" sz="3200">
                <a:solidFill>
                  <a:srgbClr val="FF0000"/>
                </a:solidFill>
                <a:latin typeface="Franklin Gothic Book" panose="020B0503020102020204" pitchFamily="34" charset="0"/>
              </a:rPr>
              <a:t>Měkké porodní cesty</a:t>
            </a:r>
            <a:r>
              <a:rPr lang="cs-CZ" altLang="cs-CZ" sz="3200">
                <a:solidFill>
                  <a:srgbClr val="4E3B30"/>
                </a:solidFill>
                <a:latin typeface="Franklin Gothic Book" panose="020B0503020102020204" pitchFamily="34" charset="0"/>
              </a:rPr>
              <a:t> </a:t>
            </a:r>
          </a:p>
          <a:p>
            <a:pPr lvl="1" eaLnBrk="1" hangingPunct="1">
              <a:spcBef>
                <a:spcPts val="600"/>
              </a:spcBef>
              <a:buClr>
                <a:srgbClr val="000000"/>
              </a:buClr>
              <a:buSzPct val="70000"/>
            </a:pPr>
            <a:r>
              <a:rPr lang="cs-CZ" altLang="cs-CZ">
                <a:solidFill>
                  <a:srgbClr val="4E3B30"/>
                </a:solidFill>
                <a:latin typeface="Franklin Gothic Book" panose="020B0503020102020204" pitchFamily="34" charset="0"/>
              </a:rPr>
              <a:t>Pochva - trubicovitý orgán, délky 8 cm, šíře 3,5 cm </a:t>
            </a:r>
          </a:p>
          <a:p>
            <a:pPr lvl="1" eaLnBrk="1" hangingPunct="1">
              <a:spcBef>
                <a:spcPts val="600"/>
              </a:spcBef>
              <a:buClr>
                <a:srgbClr val="000000"/>
              </a:buClr>
              <a:buSzPct val="70000"/>
            </a:pPr>
            <a:r>
              <a:rPr lang="cs-CZ" altLang="cs-CZ">
                <a:solidFill>
                  <a:srgbClr val="4E3B30"/>
                </a:solidFill>
                <a:latin typeface="Franklin Gothic Book" panose="020B0503020102020204" pitchFamily="34" charset="0"/>
              </a:rPr>
              <a:t>             - dolní konec se otvírá do  vestibulum vaginae     </a:t>
            </a:r>
          </a:p>
          <a:p>
            <a:pPr lvl="1" eaLnBrk="1" hangingPunct="1">
              <a:spcBef>
                <a:spcPts val="600"/>
              </a:spcBef>
              <a:buClr>
                <a:srgbClr val="000000"/>
              </a:buClr>
              <a:buSzPct val="70000"/>
            </a:pPr>
            <a:r>
              <a:rPr lang="cs-CZ" altLang="cs-CZ">
                <a:solidFill>
                  <a:srgbClr val="4E3B30"/>
                </a:solidFill>
                <a:latin typeface="Franklin Gothic Book" panose="020B0503020102020204" pitchFamily="34" charset="0"/>
              </a:rPr>
              <a:t>             - kraniální konec obemyká děložní čípek vytváří    </a:t>
            </a:r>
          </a:p>
          <a:p>
            <a:pPr lvl="1" eaLnBrk="1" hangingPunct="1">
              <a:spcBef>
                <a:spcPts val="600"/>
              </a:spcBef>
              <a:buClr>
                <a:srgbClr val="000000"/>
              </a:buClr>
              <a:buSzPct val="70000"/>
            </a:pPr>
            <a:r>
              <a:rPr lang="cs-CZ" altLang="cs-CZ">
                <a:solidFill>
                  <a:srgbClr val="4E3B30"/>
                </a:solidFill>
                <a:latin typeface="Franklin Gothic Book" panose="020B0503020102020204" pitchFamily="34" charset="0"/>
              </a:rPr>
              <a:t>                klenbu - fornix vaginae - zadní část slouží jako </a:t>
            </a:r>
          </a:p>
          <a:p>
            <a:pPr lvl="1" eaLnBrk="1" hangingPunct="1">
              <a:spcBef>
                <a:spcPts val="600"/>
              </a:spcBef>
              <a:buClr>
                <a:srgbClr val="000000"/>
              </a:buClr>
              <a:buSzPct val="70000"/>
            </a:pPr>
            <a:r>
              <a:rPr lang="cs-CZ" altLang="cs-CZ">
                <a:solidFill>
                  <a:srgbClr val="4E3B30"/>
                </a:solidFill>
                <a:latin typeface="Franklin Gothic Book" panose="020B0503020102020204" pitchFamily="34" charset="0"/>
              </a:rPr>
              <a:t>                receptaculum seminis </a:t>
            </a:r>
          </a:p>
          <a:p>
            <a:pPr lvl="1" eaLnBrk="1" hangingPunct="1">
              <a:spcBef>
                <a:spcPts val="600"/>
              </a:spcBef>
              <a:buClr>
                <a:srgbClr val="000000"/>
              </a:buClr>
              <a:buSzPct val="70000"/>
            </a:pPr>
            <a:r>
              <a:rPr lang="cs-CZ" altLang="cs-CZ">
                <a:solidFill>
                  <a:srgbClr val="4E3B30"/>
                </a:solidFill>
                <a:latin typeface="Franklin Gothic Book" panose="020B0503020102020204" pitchFamily="34" charset="0"/>
              </a:rPr>
              <a:t>             - síla stěny pochvy je 3-4 mm, tvořena 3 vrstvami   </a:t>
            </a:r>
          </a:p>
          <a:p>
            <a:pPr lvl="1" eaLnBrk="1" hangingPunct="1">
              <a:spcBef>
                <a:spcPts val="600"/>
              </a:spcBef>
              <a:buClr>
                <a:srgbClr val="000000"/>
              </a:buClr>
              <a:buSzPct val="70000"/>
            </a:pPr>
            <a:r>
              <a:rPr lang="cs-CZ" altLang="cs-CZ">
                <a:solidFill>
                  <a:srgbClr val="4E3B30"/>
                </a:solidFill>
                <a:latin typeface="Franklin Gothic Book" panose="020B0503020102020204" pitchFamily="34" charset="0"/>
              </a:rPr>
              <a:t>             - stěna pochvy je  měkká a velmi pružná  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>
            <a:extLst>
              <a:ext uri="{FF2B5EF4-FFF2-40B4-BE49-F238E27FC236}">
                <a16:creationId xmlns:a16="http://schemas.microsoft.com/office/drawing/2014/main" id="{67D1988B-B0A3-439D-BDC9-AC01047F7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3" y="195263"/>
            <a:ext cx="7980362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0419" name="Text Box 2">
            <a:extLst>
              <a:ext uri="{FF2B5EF4-FFF2-40B4-BE49-F238E27FC236}">
                <a16:creationId xmlns:a16="http://schemas.microsoft.com/office/drawing/2014/main" id="{53BA81AC-2E89-4C12-8F28-00C2C83AF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285875"/>
            <a:ext cx="9144000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indent="-28416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000000"/>
              </a:buClr>
              <a:buSzPct val="70000"/>
            </a:pPr>
            <a:r>
              <a:rPr lang="cs-CZ" altLang="cs-CZ" sz="3200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cs-CZ" altLang="cs-CZ" sz="3200">
                <a:solidFill>
                  <a:srgbClr val="FF0000"/>
                </a:solidFill>
                <a:latin typeface="Franklin Gothic Book" panose="020B0503020102020204" pitchFamily="34" charset="0"/>
              </a:rPr>
              <a:t>Pochva</a:t>
            </a:r>
            <a:r>
              <a:rPr lang="cs-CZ" altLang="cs-CZ" sz="3200">
                <a:solidFill>
                  <a:srgbClr val="4E3B30"/>
                </a:solidFill>
                <a:latin typeface="Franklin Gothic Book" panose="020B0503020102020204" pitchFamily="34" charset="0"/>
              </a:rPr>
              <a:t> </a:t>
            </a:r>
          </a:p>
          <a:p>
            <a:pPr lvl="1" eaLnBrk="1" hangingPunct="1">
              <a:spcBef>
                <a:spcPts val="600"/>
              </a:spcBef>
              <a:buClr>
                <a:srgbClr val="000000"/>
              </a:buClr>
              <a:buSzPct val="70000"/>
            </a:pPr>
            <a:r>
              <a:rPr lang="cs-CZ" altLang="cs-CZ">
                <a:solidFill>
                  <a:srgbClr val="4E3B30"/>
                </a:solidFill>
                <a:latin typeface="Franklin Gothic Book" panose="020B0503020102020204" pitchFamily="34" charset="0"/>
              </a:rPr>
              <a:t>Sliznice - je tvořena mnohovrstevnatým epitelem,    </a:t>
            </a:r>
          </a:p>
          <a:p>
            <a:pPr lvl="1" eaLnBrk="1" hangingPunct="1">
              <a:spcBef>
                <a:spcPts val="600"/>
              </a:spcBef>
              <a:buClr>
                <a:srgbClr val="000000"/>
              </a:buClr>
              <a:buSzPct val="70000"/>
            </a:pPr>
            <a:r>
              <a:rPr lang="cs-CZ" altLang="cs-CZ">
                <a:solidFill>
                  <a:srgbClr val="4E3B30"/>
                </a:solidFill>
                <a:latin typeface="Franklin Gothic Book" panose="020B0503020102020204" pitchFamily="34" charset="0"/>
              </a:rPr>
              <a:t>             - složena do příčných řas, </a:t>
            </a:r>
          </a:p>
          <a:p>
            <a:pPr lvl="1" eaLnBrk="1" hangingPunct="1">
              <a:spcBef>
                <a:spcPts val="600"/>
              </a:spcBef>
              <a:buClr>
                <a:srgbClr val="000000"/>
              </a:buClr>
              <a:buSzPct val="70000"/>
            </a:pPr>
            <a:r>
              <a:rPr lang="cs-CZ" altLang="cs-CZ">
                <a:solidFill>
                  <a:srgbClr val="4E3B30"/>
                </a:solidFill>
                <a:latin typeface="Franklin Gothic Book" panose="020B0503020102020204" pitchFamily="34" charset="0"/>
              </a:rPr>
              <a:t>             - buňky během menstruačního cyklu prodělávají  </a:t>
            </a:r>
          </a:p>
          <a:p>
            <a:pPr lvl="1" eaLnBrk="1" hangingPunct="1">
              <a:spcBef>
                <a:spcPts val="600"/>
              </a:spcBef>
              <a:buClr>
                <a:srgbClr val="000000"/>
              </a:buClr>
              <a:buSzPct val="70000"/>
            </a:pPr>
            <a:r>
              <a:rPr lang="cs-CZ" altLang="cs-CZ">
                <a:solidFill>
                  <a:srgbClr val="4E3B30"/>
                </a:solidFill>
                <a:latin typeface="Franklin Gothic Book" panose="020B0503020102020204" pitchFamily="34" charset="0"/>
              </a:rPr>
              <a:t>               změny (FC)                 </a:t>
            </a:r>
          </a:p>
          <a:p>
            <a:pPr lvl="1" eaLnBrk="1" hangingPunct="1">
              <a:spcBef>
                <a:spcPts val="600"/>
              </a:spcBef>
              <a:buClr>
                <a:srgbClr val="000000"/>
              </a:buClr>
              <a:buSzPct val="70000"/>
            </a:pPr>
            <a:r>
              <a:rPr lang="cs-CZ" altLang="cs-CZ">
                <a:solidFill>
                  <a:srgbClr val="4E3B30"/>
                </a:solidFill>
                <a:latin typeface="Franklin Gothic Book" panose="020B0503020102020204" pitchFamily="34" charset="0"/>
              </a:rPr>
              <a:t>             - sliznice nemá žlázky, produkuje sekret-  </a:t>
            </a:r>
          </a:p>
          <a:p>
            <a:pPr lvl="1" eaLnBrk="1" hangingPunct="1">
              <a:spcBef>
                <a:spcPts val="600"/>
              </a:spcBef>
              <a:buClr>
                <a:srgbClr val="000000"/>
              </a:buClr>
              <a:buSzPct val="70000"/>
            </a:pPr>
            <a:r>
              <a:rPr lang="cs-CZ" altLang="cs-CZ">
                <a:solidFill>
                  <a:srgbClr val="4E3B30"/>
                </a:solidFill>
                <a:latin typeface="Franklin Gothic Book" panose="020B0503020102020204" pitchFamily="34" charset="0"/>
              </a:rPr>
              <a:t>               transudát krevní plazmy</a:t>
            </a:r>
          </a:p>
          <a:p>
            <a:pPr lvl="1" eaLnBrk="1" hangingPunct="1">
              <a:spcBef>
                <a:spcPts val="600"/>
              </a:spcBef>
              <a:buClr>
                <a:srgbClr val="000000"/>
              </a:buClr>
              <a:buSzPct val="70000"/>
            </a:pPr>
            <a:r>
              <a:rPr lang="cs-CZ" altLang="cs-CZ">
                <a:solidFill>
                  <a:srgbClr val="4E3B30"/>
                </a:solidFill>
                <a:latin typeface="Franklin Gothic Book" panose="020B0503020102020204" pitchFamily="34" charset="0"/>
              </a:rPr>
              <a:t>Svalový vrstva - hladká svalovina uspořádaná cirkulárně</a:t>
            </a:r>
          </a:p>
          <a:p>
            <a:pPr lvl="1" eaLnBrk="1" hangingPunct="1">
              <a:spcBef>
                <a:spcPts val="600"/>
              </a:spcBef>
              <a:buClr>
                <a:srgbClr val="000000"/>
              </a:buClr>
              <a:buSzPct val="70000"/>
            </a:pPr>
            <a:r>
              <a:rPr lang="cs-CZ" altLang="cs-CZ">
                <a:solidFill>
                  <a:srgbClr val="4E3B30"/>
                </a:solidFill>
                <a:latin typeface="Franklin Gothic Book" panose="020B0503020102020204" pitchFamily="34" charset="0"/>
              </a:rPr>
              <a:t>Adventicie - povrchová vrstva tvořena kolagenem  </a:t>
            </a:r>
          </a:p>
          <a:p>
            <a:pPr lvl="1" eaLnBrk="1" hangingPunct="1">
              <a:spcBef>
                <a:spcPts val="600"/>
              </a:spcBef>
              <a:buClr>
                <a:srgbClr val="000000"/>
              </a:buClr>
              <a:buSzPct val="70000"/>
            </a:pPr>
            <a:r>
              <a:rPr lang="cs-CZ" altLang="cs-CZ">
                <a:solidFill>
                  <a:srgbClr val="4E3B30"/>
                </a:solidFill>
                <a:latin typeface="Franklin Gothic Book" panose="020B0503020102020204" pitchFamily="34" charset="0"/>
              </a:rPr>
              <a:t>               přecházejícím do parakolpia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Obrázek 1">
            <a:extLst>
              <a:ext uri="{FF2B5EF4-FFF2-40B4-BE49-F238E27FC236}">
                <a16:creationId xmlns:a16="http://schemas.microsoft.com/office/drawing/2014/main" id="{99BAE232-7DDF-40FA-A5EF-303F90BAC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1" r="-470"/>
          <a:stretch>
            <a:fillRect/>
          </a:stretch>
        </p:blipFill>
        <p:spPr bwMode="auto">
          <a:xfrm>
            <a:off x="2208213" y="201613"/>
            <a:ext cx="7883525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">
            <a:extLst>
              <a:ext uri="{FF2B5EF4-FFF2-40B4-BE49-F238E27FC236}">
                <a16:creationId xmlns:a16="http://schemas.microsoft.com/office/drawing/2014/main" id="{E77F3087-B1F7-4DC8-A9D1-5FF6B28CC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3" y="195263"/>
            <a:ext cx="7980362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3491" name="Text Box 2">
            <a:extLst>
              <a:ext uri="{FF2B5EF4-FFF2-40B4-BE49-F238E27FC236}">
                <a16:creationId xmlns:a16="http://schemas.microsoft.com/office/drawing/2014/main" id="{A82E387F-2E34-4FD3-8A20-2EE3870879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285875"/>
            <a:ext cx="9144000" cy="473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000000"/>
              </a:buClr>
              <a:buSzPct val="70000"/>
            </a:pPr>
            <a:r>
              <a:rPr lang="cs-CZ" altLang="cs-CZ" sz="320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3200">
                <a:solidFill>
                  <a:srgbClr val="FF0000"/>
                </a:solidFill>
                <a:latin typeface="Franklin Gothic Book" panose="020B0503020102020204" pitchFamily="34" charset="0"/>
              </a:rPr>
              <a:t>Děloha</a:t>
            </a:r>
            <a:r>
              <a:rPr lang="cs-CZ" altLang="cs-CZ" sz="3200">
                <a:solidFill>
                  <a:srgbClr val="4E3B30"/>
                </a:solidFill>
                <a:latin typeface="Franklin Gothic Book" panose="020B0503020102020204" pitchFamily="34" charset="0"/>
              </a:rPr>
              <a:t> (uterus, metra, hystera)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3200">
                <a:solidFill>
                  <a:srgbClr val="4E3B30"/>
                </a:solidFill>
                <a:latin typeface="Franklin Gothic Book" panose="020B0503020102020204" pitchFamily="34" charset="0"/>
              </a:rPr>
              <a:t>   - </a:t>
            </a: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dutý svalnatý,dutý orgán, sloužící k přijetí, výživě 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     a ochraně vyvíjejícího se zárodku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  - má hruškovitý tvar, předozadně oploštělá, 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  - délky asi 8 cm, šíře 5 cm předozadní průměr asi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    3 cm, síla stěny je asi 1-1</a:t>
            </a:r>
            <a:r>
              <a:rPr lang="cs-CZ" altLang="cs-CZ" sz="2800">
                <a:solidFill>
                  <a:srgbClr val="4E3B30"/>
                </a:solidFill>
                <a:latin typeface="Arial" panose="020B0604020202020204" pitchFamily="34" charset="0"/>
              </a:rPr>
              <a:t>,</a:t>
            </a: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5 cm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  - skládá se z těla a hrdla děložního, obě části 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    spojuje istmus uteri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">
            <a:extLst>
              <a:ext uri="{FF2B5EF4-FFF2-40B4-BE49-F238E27FC236}">
                <a16:creationId xmlns:a16="http://schemas.microsoft.com/office/drawing/2014/main" id="{2154605C-AED4-4EEF-B2AF-F6D333C29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3" y="195263"/>
            <a:ext cx="7980362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5539" name="Text Box 2">
            <a:extLst>
              <a:ext uri="{FF2B5EF4-FFF2-40B4-BE49-F238E27FC236}">
                <a16:creationId xmlns:a16="http://schemas.microsoft.com/office/drawing/2014/main" id="{44A670E4-5C87-48AF-B769-A6C10A5C3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285875"/>
            <a:ext cx="9144000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3200">
                <a:solidFill>
                  <a:srgbClr val="FF0000"/>
                </a:solidFill>
                <a:latin typeface="Franklin Gothic Book" panose="020B0503020102020204" pitchFamily="34" charset="0"/>
              </a:rPr>
              <a:t>  </a:t>
            </a:r>
            <a:r>
              <a:rPr lang="cs-CZ" altLang="cs-CZ" sz="2800">
                <a:solidFill>
                  <a:srgbClr val="FF0000"/>
                </a:solidFill>
                <a:latin typeface="Franklin Gothic Book" panose="020B0503020102020204" pitchFamily="34" charset="0"/>
              </a:rPr>
              <a:t>Děložní tělo – corpus uteri   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FF0000"/>
                </a:solidFill>
                <a:latin typeface="Franklin Gothic Book" panose="020B0503020102020204" pitchFamily="34" charset="0"/>
              </a:rPr>
              <a:t>    </a:t>
            </a: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- je největší část dělohy, kaudálně se zužuje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   - z rohů děložních vystupují vejcovody, lig. latum 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     uteri  a ligamentum teres uteri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  </a:t>
            </a:r>
            <a:r>
              <a:rPr lang="cs-CZ" altLang="cs-CZ" sz="2800">
                <a:solidFill>
                  <a:srgbClr val="FF0000"/>
                </a:solidFill>
                <a:latin typeface="Franklin Gothic Book" panose="020B0503020102020204" pitchFamily="34" charset="0"/>
              </a:rPr>
              <a:t>Děložní hrdlo   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   - zúžená kaudální část, přirůstá k ní pochva 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   - tvar je konický nebo cylindrický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   -  tvar zevní branky je okrouhlý nebo štěrbinovitý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">
            <a:extLst>
              <a:ext uri="{FF2B5EF4-FFF2-40B4-BE49-F238E27FC236}">
                <a16:creationId xmlns:a16="http://schemas.microsoft.com/office/drawing/2014/main" id="{C5B43F90-3975-4DDE-8443-AD8089569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3" y="195263"/>
            <a:ext cx="7980362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7587" name="Text Box 2">
            <a:extLst>
              <a:ext uri="{FF2B5EF4-FFF2-40B4-BE49-F238E27FC236}">
                <a16:creationId xmlns:a16="http://schemas.microsoft.com/office/drawing/2014/main" id="{684F2F89-A835-4905-A7E1-E57951400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928813"/>
            <a:ext cx="9144000" cy="492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3200">
                <a:solidFill>
                  <a:srgbClr val="FF0000"/>
                </a:solidFill>
                <a:latin typeface="Franklin Gothic Book" panose="020B0503020102020204" pitchFamily="34" charset="0"/>
              </a:rPr>
              <a:t>   </a:t>
            </a:r>
            <a:r>
              <a:rPr lang="cs-CZ" altLang="cs-CZ" sz="2800">
                <a:solidFill>
                  <a:srgbClr val="FF0000"/>
                </a:solidFill>
                <a:latin typeface="Franklin Gothic Book" panose="020B0503020102020204" pitchFamily="34" charset="0"/>
              </a:rPr>
              <a:t>Děložní istmus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  - zúžený úsek mezi tělem a hrdlem dlouhý asi    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    1 cm – nejužší část dělohy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   - během gravidity se z něho stává dolní děložní 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     segment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">
            <a:extLst>
              <a:ext uri="{FF2B5EF4-FFF2-40B4-BE49-F238E27FC236}">
                <a16:creationId xmlns:a16="http://schemas.microsoft.com/office/drawing/2014/main" id="{C5A07BC4-698C-48FD-AE9B-2F5C17A1D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3" y="195263"/>
            <a:ext cx="7980362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9635" name="Text Box 2">
            <a:extLst>
              <a:ext uri="{FF2B5EF4-FFF2-40B4-BE49-F238E27FC236}">
                <a16:creationId xmlns:a16="http://schemas.microsoft.com/office/drawing/2014/main" id="{9E7315F7-F848-43B2-B195-02D117C19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071563"/>
            <a:ext cx="9144000" cy="578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ct val="70000"/>
            </a:pPr>
            <a:r>
              <a:rPr lang="cs-CZ" altLang="cs-CZ" sz="3200">
                <a:solidFill>
                  <a:srgbClr val="FF0000"/>
                </a:solidFill>
                <a:latin typeface="Franklin Gothic Book" panose="020B0503020102020204" pitchFamily="34" charset="0"/>
              </a:rPr>
              <a:t>  Stavba děložní stěny   </a:t>
            </a: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3200">
                <a:solidFill>
                  <a:srgbClr val="FF0000"/>
                </a:solidFill>
                <a:latin typeface="Franklin Gothic Book" panose="020B0503020102020204" pitchFamily="34" charset="0"/>
              </a:rPr>
              <a:t>    </a:t>
            </a:r>
            <a:r>
              <a:rPr lang="cs-CZ" altLang="cs-CZ" sz="2800">
                <a:solidFill>
                  <a:srgbClr val="FF0000"/>
                </a:solidFill>
                <a:latin typeface="Franklin Gothic Book" panose="020B0503020102020204" pitchFamily="34" charset="0"/>
              </a:rPr>
              <a:t>Endometrium </a:t>
            </a: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FF0000"/>
                </a:solidFill>
                <a:latin typeface="Franklin Gothic Book" panose="020B0503020102020204" pitchFamily="34" charset="0"/>
              </a:rPr>
              <a:t>     </a:t>
            </a: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- tvořeno jednovrstevným cylindrickým epitelem</a:t>
            </a: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      a slizničním vazivem  </a:t>
            </a: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    - obsahuje buňky sekreční a buňky s řasinkami</a:t>
            </a: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    - prodělává změny během menstruačního cyklu</a:t>
            </a: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    - má 2 vrstvy- pars basalis - během cyklu se   </a:t>
            </a: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                                 nemění </a:t>
            </a: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                       - pars functionalis - prodělává změny </a:t>
            </a:r>
            <a:r>
              <a:rPr lang="cs-CZ" altLang="cs-CZ" sz="2800">
                <a:solidFill>
                  <a:srgbClr val="FF0000"/>
                </a:solidFill>
                <a:latin typeface="Franklin Gothic Book" panose="020B0503020102020204" pitchFamily="34" charset="0"/>
              </a:rPr>
              <a:t>  </a:t>
            </a: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 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1">
            <a:extLst>
              <a:ext uri="{FF2B5EF4-FFF2-40B4-BE49-F238E27FC236}">
                <a16:creationId xmlns:a16="http://schemas.microsoft.com/office/drawing/2014/main" id="{B392138E-C5C2-4939-A4BA-472288722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3" y="195263"/>
            <a:ext cx="7980362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683" name="Text Box 2">
            <a:extLst>
              <a:ext uri="{FF2B5EF4-FFF2-40B4-BE49-F238E27FC236}">
                <a16:creationId xmlns:a16="http://schemas.microsoft.com/office/drawing/2014/main" id="{B883E02C-8184-4474-8800-CD146809E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628775"/>
            <a:ext cx="9144000" cy="444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3200">
                <a:solidFill>
                  <a:srgbClr val="FF0000"/>
                </a:solidFill>
                <a:latin typeface="Franklin Gothic Book" panose="020B0503020102020204" pitchFamily="34" charset="0"/>
              </a:rPr>
              <a:t>  </a:t>
            </a:r>
            <a:r>
              <a:rPr lang="cs-CZ" altLang="cs-CZ" sz="2800">
                <a:solidFill>
                  <a:srgbClr val="FF0000"/>
                </a:solidFill>
                <a:latin typeface="Franklin Gothic Book" panose="020B0503020102020204" pitchFamily="34" charset="0"/>
              </a:rPr>
              <a:t>Stavba děložní stěny 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FF0000"/>
                </a:solidFill>
                <a:latin typeface="Franklin Gothic Book" panose="020B0503020102020204" pitchFamily="34" charset="0"/>
              </a:rPr>
              <a:t>   Myometrium   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FF0000"/>
                </a:solidFill>
                <a:latin typeface="Franklin Gothic Book" panose="020B0503020102020204" pitchFamily="34" charset="0"/>
              </a:rPr>
              <a:t>    </a:t>
            </a: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-  během porodu mohutné rytmické kontrakce 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     vypudí plod                    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    - po porodu se svalová vlákna zkracují a 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Arial" panose="020B0604020202020204" pitchFamily="34" charset="0"/>
              </a:rPr>
              <a:t>       </a:t>
            </a: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zastaví krvácení z přetrhaných slizničních </a:t>
            </a:r>
            <a:r>
              <a:rPr lang="cs-CZ" altLang="cs-CZ" sz="2800">
                <a:solidFill>
                  <a:srgbClr val="4E3B30"/>
                </a:solidFill>
                <a:latin typeface="Arial" panose="020B0604020202020204" pitchFamily="34" charset="0"/>
              </a:rPr>
              <a:t>  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Arial" panose="020B0604020202020204" pitchFamily="34" charset="0"/>
              </a:rPr>
              <a:t>       </a:t>
            </a: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cév                     </a:t>
            </a:r>
            <a:r>
              <a:rPr lang="cs-CZ" altLang="cs-CZ" sz="2800">
                <a:solidFill>
                  <a:srgbClr val="FF0000"/>
                </a:solidFill>
                <a:latin typeface="Franklin Gothic Book" panose="020B0503020102020204" pitchFamily="34" charset="0"/>
              </a:rPr>
              <a:t>  </a:t>
            </a:r>
          </a:p>
          <a:p>
            <a:pPr eaLnBrk="1" hangingPunct="1">
              <a:spcBef>
                <a:spcPts val="800"/>
              </a:spcBef>
              <a:buClr>
                <a:srgbClr val="000000"/>
              </a:buClr>
              <a:buSzPct val="70000"/>
            </a:pPr>
            <a:r>
              <a:rPr lang="cs-CZ" altLang="cs-CZ" sz="3200">
                <a:solidFill>
                  <a:srgbClr val="4E3B30"/>
                </a:solidFill>
                <a:latin typeface="Franklin Gothic Book" panose="020B0503020102020204" pitchFamily="34" charset="0"/>
              </a:rPr>
              <a:t>  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1">
            <a:extLst>
              <a:ext uri="{FF2B5EF4-FFF2-40B4-BE49-F238E27FC236}">
                <a16:creationId xmlns:a16="http://schemas.microsoft.com/office/drawing/2014/main" id="{890B1CBE-FF0A-45BA-A1B9-AA931BFDF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3" y="195263"/>
            <a:ext cx="7980362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3731" name="Text Box 2">
            <a:extLst>
              <a:ext uri="{FF2B5EF4-FFF2-40B4-BE49-F238E27FC236}">
                <a16:creationId xmlns:a16="http://schemas.microsoft.com/office/drawing/2014/main" id="{9D26837C-1AED-4407-A020-9837B776BE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071563"/>
            <a:ext cx="9144000" cy="578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3200">
                <a:solidFill>
                  <a:srgbClr val="FF0000"/>
                </a:solidFill>
                <a:latin typeface="Franklin Gothic Book" panose="020B0503020102020204" pitchFamily="34" charset="0"/>
              </a:rPr>
              <a:t>  </a:t>
            </a:r>
            <a:r>
              <a:rPr lang="cs-CZ" altLang="cs-CZ" sz="2800">
                <a:solidFill>
                  <a:srgbClr val="FF0000"/>
                </a:solidFill>
                <a:latin typeface="Franklin Gothic Book" panose="020B0503020102020204" pitchFamily="34" charset="0"/>
              </a:rPr>
              <a:t>Stavba děložní stěny 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FF0000"/>
                </a:solidFill>
                <a:latin typeface="Franklin Gothic Book" panose="020B0503020102020204" pitchFamily="34" charset="0"/>
              </a:rPr>
              <a:t>   Perimetrium   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FF0000"/>
                </a:solidFill>
                <a:latin typeface="Franklin Gothic Book" panose="020B0503020102020204" pitchFamily="34" charset="0"/>
              </a:rPr>
              <a:t>    </a:t>
            </a: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- viscerální peritoneum, spojeno s myometriem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   - na hranách přechází v ligamentum latum 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Arial" panose="020B0604020202020204" pitchFamily="34" charset="0"/>
              </a:rPr>
              <a:t>      </a:t>
            </a: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(široký děložní vaz)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  </a:t>
            </a:r>
            <a:r>
              <a:rPr lang="cs-CZ" altLang="cs-CZ" sz="2800">
                <a:solidFill>
                  <a:srgbClr val="FF0000"/>
                </a:solidFill>
                <a:latin typeface="Franklin Gothic Book" panose="020B0503020102020204" pitchFamily="34" charset="0"/>
              </a:rPr>
              <a:t>Parametrium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   - je vazivo podél děložních hran přechází mezi 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     listy ligamenta lata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Obrázek 1">
            <a:extLst>
              <a:ext uri="{FF2B5EF4-FFF2-40B4-BE49-F238E27FC236}">
                <a16:creationId xmlns:a16="http://schemas.microsoft.com/office/drawing/2014/main" id="{0A62CCE1-BB78-4758-A2B9-679D1D0F7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575" y="0"/>
            <a:ext cx="7054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>
            <a:extLst>
              <a:ext uri="{FF2B5EF4-FFF2-40B4-BE49-F238E27FC236}">
                <a16:creationId xmlns:a16="http://schemas.microsoft.com/office/drawing/2014/main" id="{39303F8F-11A4-4CF4-B8B9-D3E1B2CAB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7663"/>
            <a:ext cx="88947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699" name="Text Box 2">
            <a:extLst>
              <a:ext uri="{FF2B5EF4-FFF2-40B4-BE49-F238E27FC236}">
                <a16:creationId xmlns:a16="http://schemas.microsoft.com/office/drawing/2014/main" id="{6998FAC9-810F-46C5-A86D-A51B645F2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676400"/>
            <a:ext cx="77724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indent="-28416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indent="-2270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indent="-2270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000000"/>
              </a:buClr>
              <a:buSzPct val="70000"/>
            </a:pPr>
            <a:r>
              <a:rPr lang="cs-CZ" altLang="cs-CZ" sz="3200">
                <a:solidFill>
                  <a:srgbClr val="FF0000"/>
                </a:solidFill>
                <a:latin typeface="Franklin Gothic Book" panose="020B0503020102020204" pitchFamily="34" charset="0"/>
              </a:rPr>
              <a:t>Kostěná pánev </a:t>
            </a:r>
          </a:p>
          <a:p>
            <a:pPr lvl="1"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kosti a spoje pánve</a:t>
            </a:r>
          </a:p>
          <a:p>
            <a:pPr lvl="2" eaLnBrk="1" hangingPunct="1">
              <a:spcBef>
                <a:spcPts val="600"/>
              </a:spcBef>
              <a:buClr>
                <a:srgbClr val="000000"/>
              </a:buClr>
              <a:buSzPct val="70000"/>
            </a:pPr>
            <a:r>
              <a:rPr lang="cs-CZ" altLang="cs-CZ">
                <a:solidFill>
                  <a:srgbClr val="4E3B30"/>
                </a:solidFill>
                <a:latin typeface="Franklin Gothic Book" panose="020B0503020102020204" pitchFamily="34" charset="0"/>
              </a:rPr>
              <a:t>Os sacrum</a:t>
            </a:r>
          </a:p>
          <a:p>
            <a:pPr lvl="2" eaLnBrk="1" hangingPunct="1">
              <a:spcBef>
                <a:spcPts val="600"/>
              </a:spcBef>
              <a:buClr>
                <a:srgbClr val="000000"/>
              </a:buClr>
              <a:buSzPct val="70000"/>
            </a:pPr>
            <a:r>
              <a:rPr lang="cs-CZ" altLang="cs-CZ">
                <a:solidFill>
                  <a:srgbClr val="4E3B30"/>
                </a:solidFill>
                <a:latin typeface="Franklin Gothic Book" panose="020B0503020102020204" pitchFamily="34" charset="0"/>
              </a:rPr>
              <a:t>Os coccygis</a:t>
            </a:r>
          </a:p>
          <a:p>
            <a:pPr lvl="2" eaLnBrk="1" hangingPunct="1">
              <a:spcBef>
                <a:spcPts val="600"/>
              </a:spcBef>
              <a:buClr>
                <a:srgbClr val="000000"/>
              </a:buClr>
              <a:buSzPct val="70000"/>
            </a:pPr>
            <a:r>
              <a:rPr lang="cs-CZ" altLang="cs-CZ">
                <a:solidFill>
                  <a:srgbClr val="4E3B30"/>
                </a:solidFill>
                <a:latin typeface="Franklin Gothic Book" panose="020B0503020102020204" pitchFamily="34" charset="0"/>
              </a:rPr>
              <a:t>Oc coxae</a:t>
            </a:r>
          </a:p>
          <a:p>
            <a:pPr lvl="3" eaLnBrk="1" hangingPunct="1">
              <a:spcBef>
                <a:spcPts val="500"/>
              </a:spcBef>
              <a:buClr>
                <a:srgbClr val="000000"/>
              </a:buClr>
              <a:buSzPct val="70000"/>
            </a:pPr>
            <a:r>
              <a:rPr lang="cs-CZ" altLang="cs-CZ" sz="2000">
                <a:solidFill>
                  <a:srgbClr val="4E3B30"/>
                </a:solidFill>
                <a:latin typeface="Franklin Gothic Book" panose="020B0503020102020204" pitchFamily="34" charset="0"/>
              </a:rPr>
              <a:t>Os ilium </a:t>
            </a:r>
          </a:p>
          <a:p>
            <a:pPr lvl="3" eaLnBrk="1" hangingPunct="1">
              <a:spcBef>
                <a:spcPts val="500"/>
              </a:spcBef>
              <a:buClr>
                <a:srgbClr val="000000"/>
              </a:buClr>
              <a:buSzPct val="70000"/>
            </a:pPr>
            <a:r>
              <a:rPr lang="cs-CZ" altLang="cs-CZ" sz="2000">
                <a:solidFill>
                  <a:srgbClr val="4E3B30"/>
                </a:solidFill>
                <a:latin typeface="Franklin Gothic Book" panose="020B0503020102020204" pitchFamily="34" charset="0"/>
              </a:rPr>
              <a:t>Os ischii</a:t>
            </a:r>
          </a:p>
          <a:p>
            <a:pPr lvl="3" eaLnBrk="1" hangingPunct="1">
              <a:spcBef>
                <a:spcPts val="500"/>
              </a:spcBef>
              <a:buClr>
                <a:srgbClr val="000000"/>
              </a:buClr>
              <a:buSzPct val="70000"/>
            </a:pPr>
            <a:r>
              <a:rPr lang="cs-CZ" altLang="cs-CZ" sz="2000">
                <a:solidFill>
                  <a:srgbClr val="4E3B30"/>
                </a:solidFill>
                <a:latin typeface="Franklin Gothic Book" panose="020B0503020102020204" pitchFamily="34" charset="0"/>
              </a:rPr>
              <a:t>Os pubis</a:t>
            </a:r>
          </a:p>
          <a:p>
            <a:pPr lvl="2" eaLnBrk="1" hangingPunct="1">
              <a:spcBef>
                <a:spcPts val="600"/>
              </a:spcBef>
              <a:buClr>
                <a:srgbClr val="000000"/>
              </a:buClr>
              <a:buSzPct val="70000"/>
            </a:pPr>
            <a:r>
              <a:rPr lang="cs-CZ" altLang="cs-CZ">
                <a:solidFill>
                  <a:srgbClr val="4E3B30"/>
                </a:solidFill>
                <a:latin typeface="Franklin Gothic Book" panose="020B0503020102020204" pitchFamily="34" charset="0"/>
              </a:rPr>
              <a:t>Articulatio sacroiliaca</a:t>
            </a:r>
          </a:p>
          <a:p>
            <a:pPr lvl="2" eaLnBrk="1" hangingPunct="1">
              <a:spcBef>
                <a:spcPts val="600"/>
              </a:spcBef>
              <a:buClr>
                <a:srgbClr val="000000"/>
              </a:buClr>
              <a:buSzPct val="70000"/>
            </a:pPr>
            <a:r>
              <a:rPr lang="cs-CZ" altLang="cs-CZ">
                <a:solidFill>
                  <a:srgbClr val="4E3B30"/>
                </a:solidFill>
                <a:latin typeface="Franklin Gothic Book" panose="020B0503020102020204" pitchFamily="34" charset="0"/>
              </a:rPr>
              <a:t>Symphysis pubica</a:t>
            </a:r>
          </a:p>
        </p:txBody>
      </p:sp>
      <p:pic>
        <p:nvPicPr>
          <p:cNvPr id="29700" name="Picture 5">
            <a:extLst>
              <a:ext uri="{FF2B5EF4-FFF2-40B4-BE49-F238E27FC236}">
                <a16:creationId xmlns:a16="http://schemas.microsoft.com/office/drawing/2014/main" id="{869F8808-846B-4192-B057-9EC843783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325" y="1706563"/>
            <a:ext cx="3989388" cy="247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1" name="Obdélník 1">
            <a:extLst>
              <a:ext uri="{FF2B5EF4-FFF2-40B4-BE49-F238E27FC236}">
                <a16:creationId xmlns:a16="http://schemas.microsoft.com/office/drawing/2014/main" id="{E2C3CDC7-2409-4F69-B6BC-2D100E0C19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3325" y="4200525"/>
            <a:ext cx="3989388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1200">
                <a:solidFill>
                  <a:schemeClr val="tx1"/>
                </a:solidFill>
              </a:rPr>
              <a:t>Kosti pánve: 1 – os sacrum, 2 – os ilium, 3 – os ischii, 4 – os pubis (4a – corpus, 4b – ramus superior, 4c – ramus inferior, 4d – tuberculum pubicum), 2–4 – os coxae, 5 – symphysis pubica, 6 – acetabulum, 7 – foramen obturatum, 8 – os coccygis, tečkovaně – linea terminalis.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1">
            <a:extLst>
              <a:ext uri="{FF2B5EF4-FFF2-40B4-BE49-F238E27FC236}">
                <a16:creationId xmlns:a16="http://schemas.microsoft.com/office/drawing/2014/main" id="{80E1B1B1-1828-46DB-8A4F-6E1515CC4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285750"/>
            <a:ext cx="8429625" cy="607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Obrázek 1">
            <a:extLst>
              <a:ext uri="{FF2B5EF4-FFF2-40B4-BE49-F238E27FC236}">
                <a16:creationId xmlns:a16="http://schemas.microsoft.com/office/drawing/2014/main" id="{D2BB7589-BE4B-4EEE-A4A1-F0C7ADBA2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888" y="692150"/>
            <a:ext cx="7388225" cy="5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>
            <a:extLst>
              <a:ext uri="{FF2B5EF4-FFF2-40B4-BE49-F238E27FC236}">
                <a16:creationId xmlns:a16="http://schemas.microsoft.com/office/drawing/2014/main" id="{D2258A06-879C-484F-9720-9724574DA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676400"/>
            <a:ext cx="77724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741363" indent="-2841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0A22E"/>
              </a:buClr>
              <a:buSzPct val="70000"/>
            </a:pPr>
            <a:endParaRPr lang="cs-CZ" altLang="cs-CZ" sz="3200">
              <a:solidFill>
                <a:srgbClr val="4E3B30"/>
              </a:solidFill>
              <a:latin typeface="Franklin Gothic Book" panose="020B0503020102020204" pitchFamily="34" charset="0"/>
            </a:endParaRPr>
          </a:p>
          <a:p>
            <a:pPr lvl="1" eaLnBrk="1" hangingPunct="1">
              <a:spcBef>
                <a:spcPts val="700"/>
              </a:spcBef>
              <a:buClr>
                <a:srgbClr val="F0A22E"/>
              </a:buClr>
              <a:buSzPct val="70000"/>
            </a:pPr>
            <a:endParaRPr lang="cs-CZ" altLang="cs-CZ" sz="2800">
              <a:solidFill>
                <a:srgbClr val="4E3B30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919F8B2C-9FCF-410A-B43E-9F8DB6196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0" y="1196975"/>
            <a:ext cx="7772400" cy="383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1313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indent="-284163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800"/>
              </a:spcBef>
              <a:buSzPct val="100000"/>
            </a:pPr>
            <a:r>
              <a:rPr lang="cs-CZ" altLang="cs-CZ" sz="3200">
                <a:solidFill>
                  <a:srgbClr val="FF0000"/>
                </a:solidFill>
                <a:latin typeface="Franklin Gothic Book" panose="020B0503020102020204" pitchFamily="34" charset="0"/>
              </a:rPr>
              <a:t>Závěsný aparát dělohy</a:t>
            </a:r>
          </a:p>
          <a:p>
            <a:pPr>
              <a:spcBef>
                <a:spcPts val="800"/>
              </a:spcBef>
              <a:buSzPct val="100000"/>
            </a:pPr>
            <a:r>
              <a:rPr lang="cs-CZ" altLang="cs-CZ" sz="3200">
                <a:solidFill>
                  <a:srgbClr val="FF0000"/>
                </a:solidFill>
                <a:latin typeface="Franklin Gothic Book" panose="020B0503020102020204" pitchFamily="34" charset="0"/>
              </a:rPr>
              <a:t>		</a:t>
            </a:r>
          </a:p>
          <a:p>
            <a:pPr>
              <a:spcBef>
                <a:spcPts val="800"/>
              </a:spcBef>
              <a:buSzPct val="100000"/>
            </a:pPr>
            <a:r>
              <a:rPr lang="cs-CZ" altLang="cs-CZ" sz="3200">
                <a:solidFill>
                  <a:srgbClr val="FF0000"/>
                </a:solidFill>
                <a:latin typeface="Franklin Gothic Book" panose="020B0503020102020204" pitchFamily="34" charset="0"/>
              </a:rPr>
              <a:t>		</a:t>
            </a:r>
            <a:r>
              <a:rPr lang="cs-CZ" altLang="cs-CZ">
                <a:solidFill>
                  <a:schemeClr val="tx1"/>
                </a:solidFill>
                <a:latin typeface="Franklin Gothic Book" panose="020B0503020102020204" pitchFamily="34" charset="0"/>
              </a:rPr>
              <a:t>ligamentum cardinale uteri</a:t>
            </a:r>
          </a:p>
          <a:p>
            <a:pPr>
              <a:spcBef>
                <a:spcPts val="800"/>
              </a:spcBef>
              <a:buSzPct val="100000"/>
            </a:pPr>
            <a:r>
              <a:rPr lang="cs-CZ" altLang="cs-CZ">
                <a:solidFill>
                  <a:schemeClr val="tx1"/>
                </a:solidFill>
                <a:latin typeface="Franklin Gothic Book" panose="020B0503020102020204" pitchFamily="34" charset="0"/>
              </a:rPr>
              <a:t>            	ligamentum sacrouterinum</a:t>
            </a:r>
          </a:p>
          <a:p>
            <a:pPr>
              <a:spcBef>
                <a:spcPts val="800"/>
              </a:spcBef>
              <a:buSzPct val="100000"/>
            </a:pPr>
            <a:r>
              <a:rPr lang="cs-CZ" altLang="cs-CZ">
                <a:solidFill>
                  <a:schemeClr val="tx1"/>
                </a:solidFill>
                <a:latin typeface="Franklin Gothic Book" panose="020B0503020102020204" pitchFamily="34" charset="0"/>
              </a:rPr>
              <a:t>		ligamenta rotunda (teres uteri)</a:t>
            </a:r>
          </a:p>
          <a:p>
            <a:pPr>
              <a:spcBef>
                <a:spcPts val="800"/>
              </a:spcBef>
              <a:buSzPct val="100000"/>
            </a:pPr>
            <a:r>
              <a:rPr lang="cs-CZ" altLang="cs-CZ">
                <a:solidFill>
                  <a:schemeClr val="tx1"/>
                </a:solidFill>
                <a:latin typeface="Franklin Gothic Book" panose="020B0503020102020204" pitchFamily="34" charset="0"/>
              </a:rPr>
              <a:t>		ligamentum latum</a:t>
            </a:r>
          </a:p>
          <a:p>
            <a:pPr>
              <a:spcBef>
                <a:spcPts val="800"/>
              </a:spcBef>
              <a:buSzPct val="100000"/>
            </a:pPr>
            <a:r>
              <a:rPr lang="cs-CZ" altLang="cs-CZ">
                <a:solidFill>
                  <a:schemeClr val="tx1"/>
                </a:solidFill>
                <a:latin typeface="Franklin Gothic Book" panose="020B0503020102020204" pitchFamily="34" charset="0"/>
              </a:rPr>
              <a:t>		ligmaneta vesicouterina, pubovesicalia</a:t>
            </a:r>
            <a:r>
              <a:rPr lang="cs-CZ" altLang="cs-CZ" sz="3200">
                <a:solidFill>
                  <a:srgbClr val="FF0000"/>
                </a:solidFill>
                <a:latin typeface="Franklin Gothic Book" panose="020B0503020102020204" pitchFamily="34" charset="0"/>
              </a:rPr>
              <a:t>	</a:t>
            </a:r>
          </a:p>
          <a:p>
            <a:pPr lvl="1">
              <a:spcBef>
                <a:spcPts val="700"/>
              </a:spcBef>
              <a:buClr>
                <a:srgbClr val="000000"/>
              </a:buClr>
              <a:buSzPct val="100000"/>
            </a:pPr>
            <a:endParaRPr lang="cs-CZ" altLang="cs-CZ" sz="2800">
              <a:solidFill>
                <a:srgbClr val="000000"/>
              </a:solidFill>
            </a:endParaRPr>
          </a:p>
          <a:p>
            <a:pPr lvl="1">
              <a:spcBef>
                <a:spcPts val="700"/>
              </a:spcBef>
              <a:buClr>
                <a:srgbClr val="000000"/>
              </a:buClr>
              <a:buSzPct val="100000"/>
            </a:pPr>
            <a:endParaRPr lang="cs-CZ" altLang="cs-CZ" sz="28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>
            <a:extLst>
              <a:ext uri="{FF2B5EF4-FFF2-40B4-BE49-F238E27FC236}">
                <a16:creationId xmlns:a16="http://schemas.microsoft.com/office/drawing/2014/main" id="{5F249C56-FEE3-44F3-9436-8BD509CE5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90488"/>
            <a:ext cx="8877300" cy="667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">
            <a:extLst>
              <a:ext uri="{FF2B5EF4-FFF2-40B4-BE49-F238E27FC236}">
                <a16:creationId xmlns:a16="http://schemas.microsoft.com/office/drawing/2014/main" id="{8ABA6348-991B-4C21-BA5C-B4C8F7A94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428625"/>
            <a:ext cx="8401050" cy="607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>
            <a:extLst>
              <a:ext uri="{FF2B5EF4-FFF2-40B4-BE49-F238E27FC236}">
                <a16:creationId xmlns:a16="http://schemas.microsoft.com/office/drawing/2014/main" id="{B9E4F7EA-32C1-442F-8BA6-831EF8CB9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676400"/>
            <a:ext cx="77724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741363" indent="-2841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0A22E"/>
              </a:buClr>
              <a:buSzPct val="70000"/>
            </a:pPr>
            <a:endParaRPr lang="cs-CZ" altLang="cs-CZ" sz="3200">
              <a:solidFill>
                <a:srgbClr val="4E3B30"/>
              </a:solidFill>
              <a:latin typeface="Franklin Gothic Book" panose="020B0503020102020204" pitchFamily="34" charset="0"/>
            </a:endParaRPr>
          </a:p>
          <a:p>
            <a:pPr lvl="1" eaLnBrk="1" hangingPunct="1">
              <a:spcBef>
                <a:spcPts val="700"/>
              </a:spcBef>
              <a:buClr>
                <a:srgbClr val="F0A22E"/>
              </a:buClr>
              <a:buSzPct val="70000"/>
            </a:pPr>
            <a:endParaRPr lang="cs-CZ" altLang="cs-CZ" sz="2800">
              <a:solidFill>
                <a:srgbClr val="4E3B30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36A57D2B-6AF8-48E2-8E30-AD8789F5C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0" y="1196975"/>
            <a:ext cx="7772400" cy="383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1313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indent="-284163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800"/>
              </a:spcBef>
              <a:buSzPct val="100000"/>
            </a:pPr>
            <a:r>
              <a:rPr lang="cs-CZ" altLang="cs-CZ" sz="3200">
                <a:solidFill>
                  <a:srgbClr val="FF0000"/>
                </a:solidFill>
                <a:latin typeface="Franklin Gothic Book" panose="020B0503020102020204" pitchFamily="34" charset="0"/>
              </a:rPr>
              <a:t>		Uložení dělohy </a:t>
            </a:r>
          </a:p>
          <a:p>
            <a:pPr>
              <a:spcBef>
                <a:spcPts val="800"/>
              </a:spcBef>
              <a:buSzPct val="100000"/>
            </a:pPr>
            <a:r>
              <a:rPr lang="cs-CZ" altLang="cs-CZ" sz="3200">
                <a:solidFill>
                  <a:srgbClr val="FF0000"/>
                </a:solidFill>
                <a:latin typeface="Franklin Gothic Book" panose="020B0503020102020204" pitchFamily="34" charset="0"/>
              </a:rPr>
              <a:t>		</a:t>
            </a:r>
          </a:p>
          <a:p>
            <a:pPr>
              <a:spcBef>
                <a:spcPts val="800"/>
              </a:spcBef>
              <a:buSzPct val="100000"/>
            </a:pPr>
            <a:r>
              <a:rPr lang="cs-CZ" altLang="cs-CZ" sz="3200">
                <a:solidFill>
                  <a:srgbClr val="FF0000"/>
                </a:solidFill>
                <a:latin typeface="Franklin Gothic Book" panose="020B0503020102020204" pitchFamily="34" charset="0"/>
              </a:rPr>
              <a:t>		</a:t>
            </a:r>
            <a:r>
              <a:rPr lang="cs-CZ" altLang="cs-CZ">
                <a:solidFill>
                  <a:schemeClr val="tx1"/>
                </a:solidFill>
                <a:latin typeface="Franklin Gothic Book" panose="020B0503020102020204" pitchFamily="34" charset="0"/>
              </a:rPr>
              <a:t>sklon – versio (úhel osa pochvy/dělohy)</a:t>
            </a:r>
          </a:p>
          <a:p>
            <a:pPr>
              <a:spcBef>
                <a:spcPts val="800"/>
              </a:spcBef>
              <a:buSzPct val="100000"/>
            </a:pPr>
            <a:r>
              <a:rPr lang="cs-CZ" altLang="cs-CZ">
                <a:solidFill>
                  <a:schemeClr val="tx1"/>
                </a:solidFill>
                <a:latin typeface="Franklin Gothic Book" panose="020B0503020102020204" pitchFamily="34" charset="0"/>
              </a:rPr>
              <a:t>		ohnutí – flexio (úhel cervix/corpus)</a:t>
            </a:r>
          </a:p>
          <a:p>
            <a:pPr>
              <a:spcBef>
                <a:spcPts val="800"/>
              </a:spcBef>
              <a:buSzPct val="100000"/>
            </a:pPr>
            <a:r>
              <a:rPr lang="cs-CZ" altLang="cs-CZ">
                <a:solidFill>
                  <a:schemeClr val="tx1"/>
                </a:solidFill>
                <a:latin typeface="Franklin Gothic Book" panose="020B0503020102020204" pitchFamily="34" charset="0"/>
              </a:rPr>
              <a:t>		AVF - anteversio flexio</a:t>
            </a:r>
          </a:p>
          <a:p>
            <a:pPr>
              <a:spcBef>
                <a:spcPts val="800"/>
              </a:spcBef>
              <a:buSzPct val="100000"/>
            </a:pPr>
            <a:r>
              <a:rPr lang="cs-CZ" altLang="cs-CZ">
                <a:solidFill>
                  <a:schemeClr val="tx1"/>
                </a:solidFill>
                <a:latin typeface="Franklin Gothic Book" panose="020B0503020102020204" pitchFamily="34" charset="0"/>
              </a:rPr>
              <a:t>		RVF – retro versio flexio</a:t>
            </a:r>
          </a:p>
          <a:p>
            <a:pPr>
              <a:spcBef>
                <a:spcPts val="800"/>
              </a:spcBef>
              <a:buSzPct val="100000"/>
            </a:pPr>
            <a:r>
              <a:rPr lang="cs-CZ" altLang="cs-CZ">
                <a:solidFill>
                  <a:schemeClr val="tx1"/>
                </a:solidFill>
                <a:latin typeface="Franklin Gothic Book" panose="020B0503020102020204" pitchFamily="34" charset="0"/>
              </a:rPr>
              <a:t>            	</a:t>
            </a:r>
            <a:endParaRPr lang="cs-CZ" altLang="cs-CZ" sz="28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>
            <a:extLst>
              <a:ext uri="{FF2B5EF4-FFF2-40B4-BE49-F238E27FC236}">
                <a16:creationId xmlns:a16="http://schemas.microsoft.com/office/drawing/2014/main" id="{EC1555AE-078E-489A-B776-95CCA7994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752475"/>
            <a:ext cx="8877300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1">
            <a:extLst>
              <a:ext uri="{FF2B5EF4-FFF2-40B4-BE49-F238E27FC236}">
                <a16:creationId xmlns:a16="http://schemas.microsoft.com/office/drawing/2014/main" id="{0D8AD25B-E3B0-4479-9199-7B40E599E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3" y="195263"/>
            <a:ext cx="7980362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8067" name="Text Box 2">
            <a:extLst>
              <a:ext uri="{FF2B5EF4-FFF2-40B4-BE49-F238E27FC236}">
                <a16:creationId xmlns:a16="http://schemas.microsoft.com/office/drawing/2014/main" id="{FDC2CEA2-EBB9-4568-912D-B75E96141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125538"/>
            <a:ext cx="9144000" cy="55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000000"/>
              </a:buClr>
              <a:buSzPct val="70000"/>
            </a:pPr>
            <a:r>
              <a:rPr lang="cs-CZ" altLang="cs-CZ" sz="3200">
                <a:solidFill>
                  <a:srgbClr val="FF0000"/>
                </a:solidFill>
                <a:latin typeface="Franklin Gothic Book" panose="020B0503020102020204" pitchFamily="34" charset="0"/>
              </a:rPr>
              <a:t>  Vejcovod  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3200">
                <a:solidFill>
                  <a:srgbClr val="FF0000"/>
                </a:solidFill>
                <a:latin typeface="Franklin Gothic Book" panose="020B0503020102020204" pitchFamily="34" charset="0"/>
              </a:rPr>
              <a:t>    </a:t>
            </a:r>
            <a:r>
              <a:rPr lang="cs-CZ" altLang="cs-CZ" sz="3200">
                <a:solidFill>
                  <a:srgbClr val="4E3B30"/>
                </a:solidFill>
                <a:latin typeface="Franklin Gothic Book" panose="020B0503020102020204" pitchFamily="34" charset="0"/>
              </a:rPr>
              <a:t>- </a:t>
            </a: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párová trubice délky 8-15 cm, 3-5 mm silná 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   - odstupuje z rohů děložních, končí rozšířeným  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     ústím - fimbriální růžicí - zachytí uvolněný 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Arial" panose="020B0604020202020204" pitchFamily="34" charset="0"/>
              </a:rPr>
              <a:t>      </a:t>
            </a: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oocyt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   - probíhá v dolní části  plica lata 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   - stěna se skládá ze 3 vrstev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   - sliznice je kryta jednovrstevným cylindrickým 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     epitelem s řasinkami, vytváří podélné slizniční  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     řasy, distálně se mohutně rozvětvující 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Obrázek 3">
            <a:extLst>
              <a:ext uri="{FF2B5EF4-FFF2-40B4-BE49-F238E27FC236}">
                <a16:creationId xmlns:a16="http://schemas.microsoft.com/office/drawing/2014/main" id="{E963BDF1-2DBD-4566-B845-568214A54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75" y="0"/>
            <a:ext cx="5657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1">
            <a:extLst>
              <a:ext uri="{FF2B5EF4-FFF2-40B4-BE49-F238E27FC236}">
                <a16:creationId xmlns:a16="http://schemas.microsoft.com/office/drawing/2014/main" id="{183C86BF-C69D-44B8-9C6B-002BCD80C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5" y="0"/>
            <a:ext cx="797877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1139" name="Text Box 2">
            <a:extLst>
              <a:ext uri="{FF2B5EF4-FFF2-40B4-BE49-F238E27FC236}">
                <a16:creationId xmlns:a16="http://schemas.microsoft.com/office/drawing/2014/main" id="{B6735E79-F207-47D5-A33D-F04B7C532A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700213"/>
            <a:ext cx="9144000" cy="515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000000"/>
              </a:buClr>
              <a:buSzPct val="70000"/>
            </a:pPr>
            <a:r>
              <a:rPr lang="cs-CZ" altLang="cs-CZ" sz="3200">
                <a:solidFill>
                  <a:srgbClr val="FF0000"/>
                </a:solidFill>
                <a:latin typeface="Franklin Gothic Book" panose="020B0503020102020204" pitchFamily="34" charset="0"/>
              </a:rPr>
              <a:t>  Vejcovod  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3200">
                <a:solidFill>
                  <a:srgbClr val="FF0000"/>
                </a:solidFill>
                <a:latin typeface="Franklin Gothic Book" panose="020B0503020102020204" pitchFamily="34" charset="0"/>
              </a:rPr>
              <a:t>    </a:t>
            </a:r>
            <a:r>
              <a:rPr lang="cs-CZ" altLang="cs-CZ" sz="3200">
                <a:solidFill>
                  <a:srgbClr val="4E3B30"/>
                </a:solidFill>
                <a:latin typeface="Franklin Gothic Book" panose="020B0503020102020204" pitchFamily="34" charset="0"/>
              </a:rPr>
              <a:t>- </a:t>
            </a: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střední vrstvu tvoří svalovina s cirkulárními 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     a longitudinálnímu vlákny  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   - zevní vrstva je tvořena peritoneem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   - ve vejcovodu dochází k oplození oocytu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Obrázek 1">
            <a:extLst>
              <a:ext uri="{FF2B5EF4-FFF2-40B4-BE49-F238E27FC236}">
                <a16:creationId xmlns:a16="http://schemas.microsoft.com/office/drawing/2014/main" id="{3E69D5CE-5C3A-43EE-B208-8E661D39B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47688"/>
            <a:ext cx="9144000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1">
            <a:extLst>
              <a:ext uri="{FF2B5EF4-FFF2-40B4-BE49-F238E27FC236}">
                <a16:creationId xmlns:a16="http://schemas.microsoft.com/office/drawing/2014/main" id="{D23F56AB-170C-4C28-9DFC-74373E344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428625"/>
            <a:ext cx="8286750" cy="600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1">
            <a:extLst>
              <a:ext uri="{FF2B5EF4-FFF2-40B4-BE49-F238E27FC236}">
                <a16:creationId xmlns:a16="http://schemas.microsoft.com/office/drawing/2014/main" id="{CD3A696E-AEB7-4DCD-B1B2-9128B316D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3" y="195263"/>
            <a:ext cx="7980362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5235" name="Text Box 2">
            <a:extLst>
              <a:ext uri="{FF2B5EF4-FFF2-40B4-BE49-F238E27FC236}">
                <a16:creationId xmlns:a16="http://schemas.microsoft.com/office/drawing/2014/main" id="{6CD19372-C46C-47A3-894F-6F2414D095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8925" y="1484313"/>
            <a:ext cx="8640763" cy="509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FF0000"/>
                </a:solidFill>
                <a:latin typeface="Franklin Gothic Book" panose="020B0503020102020204" pitchFamily="34" charset="0"/>
              </a:rPr>
              <a:t>  Vaječník  </a:t>
            </a: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FF0000"/>
                </a:solidFill>
                <a:latin typeface="Franklin Gothic Book" panose="020B0503020102020204" pitchFamily="34" charset="0"/>
              </a:rPr>
              <a:t>    </a:t>
            </a:r>
            <a:r>
              <a:rPr lang="cs-CZ" altLang="cs-CZ">
                <a:solidFill>
                  <a:srgbClr val="4E3B30"/>
                </a:solidFill>
                <a:latin typeface="Franklin Gothic Book" panose="020B0503020102020204" pitchFamily="34" charset="0"/>
              </a:rPr>
              <a:t>- párový orgán, má vrstvu korovou a  dřeňovou </a:t>
            </a: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>
                <a:solidFill>
                  <a:srgbClr val="4E3B30"/>
                </a:solidFill>
                <a:latin typeface="Franklin Gothic Book" panose="020B0503020102020204" pitchFamily="34" charset="0"/>
              </a:rPr>
              <a:t>    - v korové vrstvě jsou folikuly na různém stupni </a:t>
            </a: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>
                <a:solidFill>
                  <a:srgbClr val="4E3B30"/>
                </a:solidFill>
                <a:latin typeface="Franklin Gothic Book" panose="020B0503020102020204" pitchFamily="34" charset="0"/>
              </a:rPr>
              <a:t>      vývoje a žlutá tělíska </a:t>
            </a: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>
                <a:solidFill>
                  <a:srgbClr val="4E3B30"/>
                </a:solidFill>
                <a:latin typeface="Franklin Gothic Book" panose="020B0503020102020204" pitchFamily="34" charset="0"/>
              </a:rPr>
              <a:t>    - obsahuje cca 500 000 folikulů v různém stádiu </a:t>
            </a: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>
                <a:solidFill>
                  <a:srgbClr val="4E3B30"/>
                </a:solidFill>
                <a:latin typeface="Franklin Gothic Book" panose="020B0503020102020204" pitchFamily="34" charset="0"/>
              </a:rPr>
              <a:t>      vývoje, za život jich dozraje asi 450 </a:t>
            </a: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>
                <a:solidFill>
                  <a:srgbClr val="4E3B30"/>
                </a:solidFill>
                <a:latin typeface="Franklin Gothic Book" panose="020B0503020102020204" pitchFamily="34" charset="0"/>
              </a:rPr>
              <a:t>    - folikuly - obsahují oocyty </a:t>
            </a: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>
                <a:solidFill>
                  <a:srgbClr val="4E3B30"/>
                </a:solidFill>
                <a:latin typeface="Franklin Gothic Book" panose="020B0503020102020204" pitchFamily="34" charset="0"/>
              </a:rPr>
              <a:t>    - theca externa - theca interna – bazální </a:t>
            </a: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>
                <a:solidFill>
                  <a:srgbClr val="4E3B30"/>
                </a:solidFill>
                <a:latin typeface="Franklin Gothic Book" panose="020B0503020102020204" pitchFamily="34" charset="0"/>
              </a:rPr>
              <a:t>      membrána - buňky granulozy - zona pelucida – oocyt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>
            <a:extLst>
              <a:ext uri="{FF2B5EF4-FFF2-40B4-BE49-F238E27FC236}">
                <a16:creationId xmlns:a16="http://schemas.microsoft.com/office/drawing/2014/main" id="{968804F5-6C8E-4C79-A7D2-5F06389A9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701675"/>
            <a:ext cx="9091613" cy="545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Obrázek 1">
            <a:extLst>
              <a:ext uri="{FF2B5EF4-FFF2-40B4-BE49-F238E27FC236}">
                <a16:creationId xmlns:a16="http://schemas.microsoft.com/office/drawing/2014/main" id="{4034F59A-4B97-4977-8979-5CA535099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1584325"/>
            <a:ext cx="3894138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7" name="Obrázek 2">
            <a:extLst>
              <a:ext uri="{FF2B5EF4-FFF2-40B4-BE49-F238E27FC236}">
                <a16:creationId xmlns:a16="http://schemas.microsoft.com/office/drawing/2014/main" id="{1710C8D9-9445-4727-A7DC-A9EF2A6CB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5" y="1584325"/>
            <a:ext cx="3960813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1">
            <a:extLst>
              <a:ext uri="{FF2B5EF4-FFF2-40B4-BE49-F238E27FC236}">
                <a16:creationId xmlns:a16="http://schemas.microsoft.com/office/drawing/2014/main" id="{D265E979-A78A-4FD0-98EA-C620F0DFC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3" y="195263"/>
            <a:ext cx="7980362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0355" name="Text Box 2">
            <a:extLst>
              <a:ext uri="{FF2B5EF4-FFF2-40B4-BE49-F238E27FC236}">
                <a16:creationId xmlns:a16="http://schemas.microsoft.com/office/drawing/2014/main" id="{40297EAF-728F-4FDF-87B8-EAE419C7E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14300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000000"/>
              </a:buClr>
              <a:buSzPct val="70000"/>
            </a:pPr>
            <a:r>
              <a:rPr lang="cs-CZ" altLang="cs-CZ" sz="3200">
                <a:solidFill>
                  <a:srgbClr val="FF0000"/>
                </a:solidFill>
                <a:latin typeface="Franklin Gothic Book" panose="020B0503020102020204" pitchFamily="34" charset="0"/>
              </a:rPr>
              <a:t>  Vaječník  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3200">
                <a:solidFill>
                  <a:srgbClr val="FF0000"/>
                </a:solidFill>
                <a:latin typeface="Franklin Gothic Book" panose="020B0503020102020204" pitchFamily="34" charset="0"/>
              </a:rPr>
              <a:t>    </a:t>
            </a:r>
            <a:r>
              <a:rPr lang="cs-CZ" altLang="cs-CZ" sz="3200">
                <a:solidFill>
                  <a:srgbClr val="4E3B30"/>
                </a:solidFill>
                <a:latin typeface="Franklin Gothic Book" panose="020B0503020102020204" pitchFamily="34" charset="0"/>
              </a:rPr>
              <a:t>- </a:t>
            </a: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buňky theca externa - hormonálně neaktivní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   - buňky theca interna - produkují estrogeny 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   - buňky granulozy - produkují estrogeny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   - buňky stromatu produkují androgeny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   - luteinizované buňky granulozy a theca interna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     produkují estrogeny a progesteron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  - transformace folikulů pod vlivem FSH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1">
            <a:extLst>
              <a:ext uri="{FF2B5EF4-FFF2-40B4-BE49-F238E27FC236}">
                <a16:creationId xmlns:a16="http://schemas.microsoft.com/office/drawing/2014/main" id="{B623F99A-7329-4E26-BAD9-606401050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3" y="195263"/>
            <a:ext cx="7980362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03" name="Text Box 2">
            <a:extLst>
              <a:ext uri="{FF2B5EF4-FFF2-40B4-BE49-F238E27FC236}">
                <a16:creationId xmlns:a16="http://schemas.microsoft.com/office/drawing/2014/main" id="{3EE7663F-0367-430C-B98A-C1CE5CEA0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8925" y="2276475"/>
            <a:ext cx="7850188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FF0000"/>
                </a:solidFill>
                <a:latin typeface="Franklin Gothic Book" panose="020B0503020102020204" pitchFamily="34" charset="0"/>
              </a:rPr>
              <a:t>Cévní zásobení  </a:t>
            </a: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FF0000"/>
                </a:solidFill>
                <a:latin typeface="Franklin Gothic Book" panose="020B0503020102020204" pitchFamily="34" charset="0"/>
              </a:rPr>
              <a:t>    </a:t>
            </a:r>
            <a:r>
              <a:rPr lang="cs-CZ" altLang="cs-CZ">
                <a:solidFill>
                  <a:srgbClr val="4E3B30"/>
                </a:solidFill>
                <a:latin typeface="Franklin Gothic Book" panose="020B0503020102020204" pitchFamily="34" charset="0"/>
              </a:rPr>
              <a:t>- arteria uterina (z a.iliaca interna/hypogasrica)</a:t>
            </a: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>
                <a:solidFill>
                  <a:srgbClr val="4E3B30"/>
                </a:solidFill>
                <a:latin typeface="Franklin Gothic Book" panose="020B0503020102020204" pitchFamily="34" charset="0"/>
              </a:rPr>
              <a:t>	- arteria ovarica</a:t>
            </a: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>
                <a:solidFill>
                  <a:srgbClr val="4E3B30"/>
                </a:solidFill>
                <a:latin typeface="Franklin Gothic Book" panose="020B0503020102020204" pitchFamily="34" charset="0"/>
              </a:rPr>
              <a:t>	- aretria pudenda - perineum</a:t>
            </a: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SzPct val="70000"/>
            </a:pPr>
            <a:endParaRPr lang="cs-CZ" altLang="cs-CZ">
              <a:solidFill>
                <a:srgbClr val="4E3B30"/>
              </a:solidFill>
              <a:latin typeface="Franklin Gothic Book" panose="020B0503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>
            <a:extLst>
              <a:ext uri="{FF2B5EF4-FFF2-40B4-BE49-F238E27FC236}">
                <a16:creationId xmlns:a16="http://schemas.microsoft.com/office/drawing/2014/main" id="{6D6DB445-6B63-4AD8-B150-DFFB43C69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1047750"/>
            <a:ext cx="628650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>
            <a:extLst>
              <a:ext uri="{FF2B5EF4-FFF2-40B4-BE49-F238E27FC236}">
                <a16:creationId xmlns:a16="http://schemas.microsoft.com/office/drawing/2014/main" id="{8BD0815A-024B-42FC-BF08-12FFCDC3E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1844675"/>
            <a:ext cx="5903912" cy="442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5475" name="TextovéPole 1">
            <a:extLst>
              <a:ext uri="{FF2B5EF4-FFF2-40B4-BE49-F238E27FC236}">
                <a16:creationId xmlns:a16="http://schemas.microsoft.com/office/drawing/2014/main" id="{E77D3529-BC05-44E6-9226-1DBBB4556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513" y="549275"/>
            <a:ext cx="43926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chemeClr val="tx1"/>
                </a:solidFill>
              </a:rPr>
              <a:t>  </a:t>
            </a:r>
            <a:r>
              <a:rPr lang="cs-CZ" altLang="cs-CZ">
                <a:solidFill>
                  <a:srgbClr val="FF0000"/>
                </a:solidFill>
              </a:rPr>
              <a:t>Lymfatické uzliny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>
            <a:extLst>
              <a:ext uri="{FF2B5EF4-FFF2-40B4-BE49-F238E27FC236}">
                <a16:creationId xmlns:a16="http://schemas.microsoft.com/office/drawing/2014/main" id="{DEA1E44C-AE7D-4855-A704-AAD61F477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1484313"/>
            <a:ext cx="5957887" cy="437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9" name="TextovéPole 2">
            <a:extLst>
              <a:ext uri="{FF2B5EF4-FFF2-40B4-BE49-F238E27FC236}">
                <a16:creationId xmlns:a16="http://schemas.microsoft.com/office/drawing/2014/main" id="{FAE8EEAA-8263-45AA-9876-27E928EE4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513" y="549275"/>
            <a:ext cx="43926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chemeClr val="tx1"/>
                </a:solidFill>
              </a:rPr>
              <a:t>  </a:t>
            </a:r>
            <a:r>
              <a:rPr lang="cs-CZ" altLang="cs-CZ">
                <a:solidFill>
                  <a:srgbClr val="FF0000"/>
                </a:solidFill>
              </a:rPr>
              <a:t>Lymfatické uzliny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1">
            <a:extLst>
              <a:ext uri="{FF2B5EF4-FFF2-40B4-BE49-F238E27FC236}">
                <a16:creationId xmlns:a16="http://schemas.microsoft.com/office/drawing/2014/main" id="{9447059E-9959-4247-86BB-88EDA52A6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3" y="195263"/>
            <a:ext cx="7980362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7523" name="Text Box 2">
            <a:extLst>
              <a:ext uri="{FF2B5EF4-FFF2-40B4-BE49-F238E27FC236}">
                <a16:creationId xmlns:a16="http://schemas.microsoft.com/office/drawing/2014/main" id="{9478CE59-BD4D-4335-94BB-32E2D6B4B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14300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000000"/>
              </a:buClr>
              <a:buSzPct val="70000"/>
            </a:pPr>
            <a:r>
              <a:rPr lang="cs-CZ" altLang="cs-CZ" sz="3200">
                <a:solidFill>
                  <a:srgbClr val="FF0000"/>
                </a:solidFill>
                <a:latin typeface="Franklin Gothic Book" panose="020B0503020102020204" pitchFamily="34" charset="0"/>
              </a:rPr>
              <a:t> Mléčná žláza  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3200">
                <a:solidFill>
                  <a:srgbClr val="FF0000"/>
                </a:solidFill>
                <a:latin typeface="Franklin Gothic Book" panose="020B0503020102020204" pitchFamily="34" charset="0"/>
              </a:rPr>
              <a:t>    </a:t>
            </a: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- párový orgán na přední stěně hrudníku ve výši 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     2.-6.žebra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   - skládá se z 15-25 laloků vyúsťujících 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     samostatnými mlékovody v bradavce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   - laloky jsou tvořeny aciny vystlanými cylindrickými 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     sekrečnímu buňkami, na ně nasedá vrstva 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     myoepiteliálních buněk, reagujících na oxytocin 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3200">
                <a:solidFill>
                  <a:srgbClr val="4E3B30"/>
                </a:solidFill>
                <a:latin typeface="Franklin Gothic Book" panose="020B0503020102020204" pitchFamily="34" charset="0"/>
              </a:rPr>
              <a:t>      </a:t>
            </a: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smrštěním 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7FAC95CA-2BD8-4223-A7B0-B3EFC2B1D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8" y="401638"/>
            <a:ext cx="8894762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1" name="Text Box 2">
            <a:extLst>
              <a:ext uri="{FF2B5EF4-FFF2-40B4-BE49-F238E27FC236}">
                <a16:creationId xmlns:a16="http://schemas.microsoft.com/office/drawing/2014/main" id="{8D607665-09BF-45C6-97D2-760890718E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1268413"/>
            <a:ext cx="8572500" cy="504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indent="-28416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000000"/>
              </a:buClr>
              <a:buSzPct val="70000"/>
            </a:pPr>
            <a:r>
              <a:rPr lang="cs-CZ" altLang="cs-CZ" sz="3200">
                <a:solidFill>
                  <a:srgbClr val="FF0000"/>
                </a:solidFill>
                <a:latin typeface="Franklin Gothic Book" panose="020B0503020102020204" pitchFamily="34" charset="0"/>
              </a:rPr>
              <a:t>Kostěná pánev</a:t>
            </a:r>
            <a:r>
              <a:rPr lang="cs-CZ" altLang="cs-CZ" sz="3200">
                <a:solidFill>
                  <a:srgbClr val="4E3B30"/>
                </a:solidFill>
                <a:latin typeface="Franklin Gothic Book" panose="020B0503020102020204" pitchFamily="34" charset="0"/>
              </a:rPr>
              <a:t> </a:t>
            </a:r>
          </a:p>
          <a:p>
            <a:pPr lvl="1"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 b="1">
                <a:solidFill>
                  <a:srgbClr val="4E3B30"/>
                </a:solidFill>
                <a:latin typeface="Franklin Gothic Book" panose="020B0503020102020204" pitchFamily="34" charset="0"/>
              </a:rPr>
              <a:t>pánevní roviny</a:t>
            </a:r>
          </a:p>
          <a:p>
            <a:pPr lvl="1"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 b="1">
                <a:solidFill>
                  <a:srgbClr val="A5644E"/>
                </a:solidFill>
                <a:latin typeface="Franklin Gothic Book" panose="020B0503020102020204" pitchFamily="34" charset="0"/>
              </a:rPr>
              <a:t>Aditus pelvis</a:t>
            </a: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(vchod) - apertura pelvis superior - linea terminalis, promontorium, horní okraj symfýzy</a:t>
            </a:r>
          </a:p>
          <a:p>
            <a:pPr lvl="1"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 b="1">
                <a:solidFill>
                  <a:srgbClr val="A5644E"/>
                </a:solidFill>
                <a:latin typeface="Franklin Gothic Book" panose="020B0503020102020204" pitchFamily="34" charset="0"/>
              </a:rPr>
              <a:t>Amplitudo pelvis</a:t>
            </a: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(šíře) - S2-S3, střed acetabul, střed symfýzy</a:t>
            </a:r>
          </a:p>
          <a:p>
            <a:pPr lvl="1"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 b="1">
                <a:solidFill>
                  <a:srgbClr val="A5644E"/>
                </a:solidFill>
                <a:latin typeface="Franklin Gothic Book" panose="020B0503020102020204" pitchFamily="34" charset="0"/>
              </a:rPr>
              <a:t>Angustia pelvis</a:t>
            </a: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(úžina)– dolní okraj symfýza, spinae ischiadicae, sacrococcygeálné spojení</a:t>
            </a:r>
          </a:p>
          <a:p>
            <a:pPr lvl="1"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 b="1">
                <a:solidFill>
                  <a:srgbClr val="A5644E"/>
                </a:solidFill>
                <a:latin typeface="Franklin Gothic Book" panose="020B0503020102020204" pitchFamily="34" charset="0"/>
              </a:rPr>
              <a:t>Exitus pelvis</a:t>
            </a: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(východ) - apertus pelvis inferior – dolní okraj symfýzy,tubera ischiadica , hrot kostrče</a:t>
            </a:r>
          </a:p>
          <a:p>
            <a:pPr lvl="1"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endParaRPr lang="cs-CZ" altLang="cs-CZ" sz="2800">
              <a:solidFill>
                <a:srgbClr val="4E3B30"/>
              </a:solidFill>
              <a:latin typeface="Franklin Gothic Book" panose="020B0503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1">
            <a:extLst>
              <a:ext uri="{FF2B5EF4-FFF2-40B4-BE49-F238E27FC236}">
                <a16:creationId xmlns:a16="http://schemas.microsoft.com/office/drawing/2014/main" id="{A8587AC4-8143-424C-9AF8-3F2A3D034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3" y="195263"/>
            <a:ext cx="7980362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9571" name="Text Box 2">
            <a:extLst>
              <a:ext uri="{FF2B5EF4-FFF2-40B4-BE49-F238E27FC236}">
                <a16:creationId xmlns:a16="http://schemas.microsoft.com/office/drawing/2014/main" id="{41B6808C-8D7A-4EC6-BAEE-809FB8AD6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14300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000000"/>
              </a:buClr>
              <a:buSzPct val="70000"/>
            </a:pPr>
            <a:r>
              <a:rPr lang="cs-CZ" altLang="cs-CZ" sz="3200">
                <a:solidFill>
                  <a:srgbClr val="FF0000"/>
                </a:solidFill>
                <a:latin typeface="Franklin Gothic Book" panose="020B0503020102020204" pitchFamily="34" charset="0"/>
              </a:rPr>
              <a:t> Mléčná žláza  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3200">
                <a:solidFill>
                  <a:srgbClr val="FF0000"/>
                </a:solidFill>
                <a:latin typeface="Franklin Gothic Book" panose="020B0503020102020204" pitchFamily="34" charset="0"/>
              </a:rPr>
              <a:t>    </a:t>
            </a:r>
            <a:r>
              <a:rPr lang="cs-CZ" altLang="cs-CZ" sz="3200">
                <a:solidFill>
                  <a:srgbClr val="4E3B30"/>
                </a:solidFill>
                <a:latin typeface="Franklin Gothic Book" panose="020B0503020102020204" pitchFamily="34" charset="0"/>
              </a:rPr>
              <a:t>- </a:t>
            </a: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skelet prsu tvoří Cooperovo vazivo, které drží 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     aciny a celé žlázové těleso 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   - prostor mezi vazivem a aciny je vyplněn tukem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   - na vrcholu prsu je pigmentovaná bradavka s 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     dvorcem 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   - vazivo bradavky obsahuje erektilní hladká </a:t>
            </a:r>
          </a:p>
          <a:p>
            <a:pPr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      longitudinální a cirkulární svalová vlákna   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Obrázek 1">
            <a:extLst>
              <a:ext uri="{FF2B5EF4-FFF2-40B4-BE49-F238E27FC236}">
                <a16:creationId xmlns:a16="http://schemas.microsoft.com/office/drawing/2014/main" id="{EBE2D358-915A-488A-BF38-264ACD5A26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765175"/>
            <a:ext cx="3900488" cy="563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2">
            <a:extLst>
              <a:ext uri="{FF2B5EF4-FFF2-40B4-BE49-F238E27FC236}">
                <a16:creationId xmlns:a16="http://schemas.microsoft.com/office/drawing/2014/main" id="{459253EF-28A7-4BF0-AA94-3444F2F7C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676400"/>
            <a:ext cx="77724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741363" indent="-2841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0A22E"/>
              </a:buClr>
              <a:buSzPct val="70000"/>
            </a:pPr>
            <a:endParaRPr lang="cs-CZ" altLang="cs-CZ" sz="3200">
              <a:solidFill>
                <a:srgbClr val="4E3B30"/>
              </a:solidFill>
              <a:latin typeface="Franklin Gothic Book" panose="020B0503020102020204" pitchFamily="34" charset="0"/>
            </a:endParaRPr>
          </a:p>
          <a:p>
            <a:pPr lvl="1" eaLnBrk="1" hangingPunct="1">
              <a:spcBef>
                <a:spcPts val="700"/>
              </a:spcBef>
              <a:buClr>
                <a:srgbClr val="F0A22E"/>
              </a:buClr>
              <a:buSzPct val="70000"/>
            </a:pPr>
            <a:endParaRPr lang="cs-CZ" altLang="cs-CZ" sz="2800">
              <a:solidFill>
                <a:srgbClr val="4E3B30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F790518E-56ED-4E1D-A997-62151841BB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0" y="1196975"/>
            <a:ext cx="7416800" cy="383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1313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indent="-284163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800"/>
              </a:spcBef>
              <a:buSzPct val="100000"/>
            </a:pPr>
            <a:r>
              <a:rPr lang="cs-CZ" altLang="cs-CZ" sz="3200">
                <a:solidFill>
                  <a:srgbClr val="FF0000"/>
                </a:solidFill>
                <a:latin typeface="Franklin Gothic Book" panose="020B0503020102020204" pitchFamily="34" charset="0"/>
              </a:rPr>
              <a:t>			Závěr</a:t>
            </a:r>
          </a:p>
          <a:p>
            <a:pPr>
              <a:spcBef>
                <a:spcPts val="800"/>
              </a:spcBef>
              <a:buSzPct val="100000"/>
            </a:pPr>
            <a:r>
              <a:rPr lang="cs-CZ" altLang="cs-CZ" sz="3200">
                <a:solidFill>
                  <a:srgbClr val="FF0000"/>
                </a:solidFill>
                <a:latin typeface="Franklin Gothic Book" panose="020B0503020102020204" pitchFamily="34" charset="0"/>
              </a:rPr>
              <a:t>		</a:t>
            </a:r>
          </a:p>
          <a:p>
            <a:pPr>
              <a:spcBef>
                <a:spcPts val="800"/>
              </a:spcBef>
              <a:buSzPct val="100000"/>
            </a:pPr>
            <a:r>
              <a:rPr lang="cs-CZ" altLang="cs-CZ" sz="3200">
                <a:solidFill>
                  <a:schemeClr val="tx1"/>
                </a:solidFill>
                <a:latin typeface="Franklin Gothic Book" panose="020B0503020102020204" pitchFamily="34" charset="0"/>
              </a:rPr>
              <a:t>Znalost anatomie  je předpokladem pro  správnou orientaci v klinické praxi </a:t>
            </a:r>
            <a:r>
              <a:rPr lang="cs-CZ" altLang="cs-CZ" sz="3200">
                <a:solidFill>
                  <a:srgbClr val="FF0000"/>
                </a:solidFill>
                <a:latin typeface="Franklin Gothic Book" panose="020B0503020102020204" pitchFamily="34" charset="0"/>
              </a:rPr>
              <a:t>		</a:t>
            </a:r>
            <a:endParaRPr lang="cs-CZ" altLang="cs-CZ">
              <a:solidFill>
                <a:schemeClr val="tx1"/>
              </a:solidFill>
              <a:latin typeface="Franklin Gothic Book" panose="020B0503020102020204" pitchFamily="34" charset="0"/>
            </a:endParaRPr>
          </a:p>
          <a:p>
            <a:pPr>
              <a:spcBef>
                <a:spcPts val="800"/>
              </a:spcBef>
              <a:buSzPct val="100000"/>
            </a:pPr>
            <a:r>
              <a:rPr lang="cs-CZ" altLang="cs-CZ">
                <a:solidFill>
                  <a:schemeClr val="tx1"/>
                </a:solidFill>
                <a:latin typeface="Franklin Gothic Book" panose="020B0503020102020204" pitchFamily="34" charset="0"/>
              </a:rPr>
              <a:t>            	</a:t>
            </a:r>
            <a:r>
              <a:rPr lang="cs-CZ" altLang="cs-CZ" sz="3200">
                <a:solidFill>
                  <a:srgbClr val="FF0000"/>
                </a:solidFill>
                <a:latin typeface="Franklin Gothic Book" panose="020B0503020102020204" pitchFamily="34" charset="0"/>
              </a:rPr>
              <a:t>	</a:t>
            </a:r>
          </a:p>
          <a:p>
            <a:pPr lvl="1">
              <a:spcBef>
                <a:spcPts val="700"/>
              </a:spcBef>
              <a:buClr>
                <a:srgbClr val="000000"/>
              </a:buClr>
              <a:buSzPct val="100000"/>
            </a:pPr>
            <a:endParaRPr lang="cs-CZ" altLang="cs-CZ" sz="2800">
              <a:solidFill>
                <a:srgbClr val="000000"/>
              </a:solidFill>
            </a:endParaRPr>
          </a:p>
          <a:p>
            <a:pPr lvl="1">
              <a:spcBef>
                <a:spcPts val="700"/>
              </a:spcBef>
              <a:buClr>
                <a:srgbClr val="000000"/>
              </a:buClr>
              <a:buSzPct val="100000"/>
            </a:pPr>
            <a:endParaRPr lang="cs-CZ" altLang="cs-CZ" sz="28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Obrázek 2">
            <a:extLst>
              <a:ext uri="{FF2B5EF4-FFF2-40B4-BE49-F238E27FC236}">
                <a16:creationId xmlns:a16="http://schemas.microsoft.com/office/drawing/2014/main" id="{869260F7-27F2-4E53-9853-C40609659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>
            <a:extLst>
              <a:ext uri="{FF2B5EF4-FFF2-40B4-BE49-F238E27FC236}">
                <a16:creationId xmlns:a16="http://schemas.microsoft.com/office/drawing/2014/main" id="{4A0F9D4C-A325-49E0-953E-19941E8BB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8" y="450850"/>
            <a:ext cx="8894762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43" name="Text Box 2">
            <a:extLst>
              <a:ext uri="{FF2B5EF4-FFF2-40B4-BE49-F238E27FC236}">
                <a16:creationId xmlns:a16="http://schemas.microsoft.com/office/drawing/2014/main" id="{8F92430C-8C6F-4F7F-8519-5B0FEA58A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75" y="1676400"/>
            <a:ext cx="9001125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indent="-28416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indent="-2270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000000"/>
              </a:buClr>
              <a:buSzPct val="70000"/>
            </a:pPr>
            <a:r>
              <a:rPr lang="cs-CZ" altLang="cs-CZ" sz="3200">
                <a:solidFill>
                  <a:srgbClr val="FF0000"/>
                </a:solidFill>
                <a:latin typeface="Franklin Gothic Book" panose="020B0503020102020204" pitchFamily="34" charset="0"/>
              </a:rPr>
              <a:t>Kostěná pánev</a:t>
            </a:r>
            <a:r>
              <a:rPr lang="cs-CZ" altLang="cs-CZ" sz="3200">
                <a:solidFill>
                  <a:srgbClr val="4E3B30"/>
                </a:solidFill>
                <a:latin typeface="Franklin Gothic Book" panose="020B0503020102020204" pitchFamily="34" charset="0"/>
              </a:rPr>
              <a:t> </a:t>
            </a:r>
          </a:p>
          <a:p>
            <a:pPr lvl="1"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pánevní osa</a:t>
            </a:r>
          </a:p>
          <a:p>
            <a:pPr lvl="2" eaLnBrk="1" hangingPunct="1">
              <a:spcBef>
                <a:spcPts val="600"/>
              </a:spcBef>
              <a:buClr>
                <a:srgbClr val="000000"/>
              </a:buClr>
              <a:buSzPct val="70000"/>
            </a:pPr>
            <a:r>
              <a:rPr lang="cs-CZ" altLang="cs-CZ">
                <a:solidFill>
                  <a:srgbClr val="4E3B30"/>
                </a:solidFill>
                <a:latin typeface="Franklin Gothic Book" panose="020B0503020102020204" pitchFamily="34" charset="0"/>
              </a:rPr>
              <a:t>orthoskelie - fyziologický sklon při stání</a:t>
            </a:r>
          </a:p>
          <a:p>
            <a:pPr lvl="2" eaLnBrk="1" hangingPunct="1">
              <a:spcBef>
                <a:spcPts val="600"/>
              </a:spcBef>
              <a:buClr>
                <a:srgbClr val="000000"/>
              </a:buClr>
              <a:buSzPct val="70000"/>
            </a:pPr>
            <a:r>
              <a:rPr lang="cs-CZ" altLang="cs-CZ">
                <a:solidFill>
                  <a:srgbClr val="4E3B30"/>
                </a:solidFill>
                <a:latin typeface="Franklin Gothic Book" panose="020B0503020102020204" pitchFamily="34" charset="0"/>
              </a:rPr>
              <a:t>inclinatio pelvis superior 60</a:t>
            </a:r>
            <a:r>
              <a:rPr lang="cs-CZ" altLang="cs-CZ" baseline="30000">
                <a:solidFill>
                  <a:srgbClr val="4E3B30"/>
                </a:solidFill>
                <a:latin typeface="Franklin Gothic Book" panose="020B0503020102020204" pitchFamily="34" charset="0"/>
              </a:rPr>
              <a:t>o (úhel svírající horní okraj symfýzy s předním okrajem promontoria)</a:t>
            </a:r>
          </a:p>
          <a:p>
            <a:pPr lvl="2" eaLnBrk="1" hangingPunct="1">
              <a:spcBef>
                <a:spcPts val="600"/>
              </a:spcBef>
              <a:buClr>
                <a:srgbClr val="000000"/>
              </a:buClr>
              <a:buSzPct val="70000"/>
            </a:pPr>
            <a:r>
              <a:rPr lang="cs-CZ" altLang="cs-CZ">
                <a:solidFill>
                  <a:srgbClr val="4E3B30"/>
                </a:solidFill>
                <a:latin typeface="Franklin Gothic Book" panose="020B0503020102020204" pitchFamily="34" charset="0"/>
              </a:rPr>
              <a:t>inclinatio pelvis inferior  10</a:t>
            </a:r>
            <a:r>
              <a:rPr lang="cs-CZ" altLang="cs-CZ" baseline="30000">
                <a:solidFill>
                  <a:srgbClr val="4E3B30"/>
                </a:solidFill>
                <a:latin typeface="Franklin Gothic Book" panose="020B0503020102020204" pitchFamily="34" charset="0"/>
              </a:rPr>
              <a:t>o(úhel svírající kaudální okraj symfýza s hrotem </a:t>
            </a:r>
          </a:p>
          <a:p>
            <a:pPr lvl="2" eaLnBrk="1" hangingPunct="1">
              <a:spcBef>
                <a:spcPts val="600"/>
              </a:spcBef>
              <a:buClr>
                <a:srgbClr val="000000"/>
              </a:buClr>
              <a:buSzPct val="70000"/>
            </a:pPr>
            <a:r>
              <a:rPr lang="cs-CZ" altLang="cs-CZ" baseline="30000">
                <a:solidFill>
                  <a:srgbClr val="4E3B30"/>
                </a:solidFill>
                <a:latin typeface="Franklin Gothic Book" panose="020B0503020102020204" pitchFamily="34" charset="0"/>
              </a:rPr>
              <a:t>     kostrče)</a:t>
            </a:r>
          </a:p>
          <a:p>
            <a:pPr lvl="2" eaLnBrk="1" hangingPunct="1">
              <a:spcBef>
                <a:spcPts val="600"/>
              </a:spcBef>
              <a:buClr>
                <a:srgbClr val="000000"/>
              </a:buClr>
              <a:buSzPct val="70000"/>
            </a:pPr>
            <a:r>
              <a:rPr lang="cs-CZ" altLang="cs-CZ">
                <a:solidFill>
                  <a:srgbClr val="4E3B30"/>
                </a:solidFill>
                <a:latin typeface="Franklin Gothic Book" panose="020B0503020102020204" pitchFamily="34" charset="0"/>
              </a:rPr>
              <a:t>rovina pánevního vchodu svírá s horizontálou úhel 30</a:t>
            </a:r>
            <a:r>
              <a:rPr lang="cs-CZ" altLang="cs-CZ" baseline="30000">
                <a:solidFill>
                  <a:srgbClr val="4E3B30"/>
                </a:solidFill>
                <a:latin typeface="Franklin Gothic Book" panose="020B0503020102020204" pitchFamily="34" charset="0"/>
              </a:rPr>
              <a:t>o</a:t>
            </a:r>
          </a:p>
          <a:p>
            <a:pPr lvl="2" eaLnBrk="1" hangingPunct="1">
              <a:spcBef>
                <a:spcPts val="600"/>
              </a:spcBef>
              <a:buClr>
                <a:srgbClr val="000000"/>
              </a:buClr>
              <a:buSzPct val="70000"/>
            </a:pPr>
            <a:r>
              <a:rPr lang="cs-CZ" altLang="cs-CZ">
                <a:solidFill>
                  <a:srgbClr val="4E3B30"/>
                </a:solidFill>
                <a:latin typeface="Franklin Gothic Book" panose="020B0503020102020204" pitchFamily="34" charset="0"/>
              </a:rPr>
              <a:t>kompenzační hyperlordóza v graviditě</a:t>
            </a:r>
          </a:p>
          <a:p>
            <a:pPr lvl="1"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endParaRPr lang="cs-CZ" altLang="cs-CZ" sz="2800">
              <a:solidFill>
                <a:srgbClr val="4E3B30"/>
              </a:solidFill>
              <a:latin typeface="Franklin Gothic Book" panose="020B0503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>
            <a:extLst>
              <a:ext uri="{FF2B5EF4-FFF2-40B4-BE49-F238E27FC236}">
                <a16:creationId xmlns:a16="http://schemas.microsoft.com/office/drawing/2014/main" id="{9135539F-A4A4-43AA-9B2A-D4230B881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8" y="247650"/>
            <a:ext cx="8772525" cy="636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891" name="Line 2">
            <a:extLst>
              <a:ext uri="{FF2B5EF4-FFF2-40B4-BE49-F238E27FC236}">
                <a16:creationId xmlns:a16="http://schemas.microsoft.com/office/drawing/2014/main" id="{E4D44CE1-A002-4469-A61A-73D8D505B0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62200" y="2284413"/>
            <a:ext cx="7848600" cy="79375"/>
          </a:xfrm>
          <a:prstGeom prst="line">
            <a:avLst/>
          </a:prstGeom>
          <a:noFill/>
          <a:ln w="38160" cap="sq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2" name="Line 3">
            <a:extLst>
              <a:ext uri="{FF2B5EF4-FFF2-40B4-BE49-F238E27FC236}">
                <a16:creationId xmlns:a16="http://schemas.microsoft.com/office/drawing/2014/main" id="{E95C515C-9E8E-48E2-B9B3-E9DC071B881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09800" y="5027613"/>
            <a:ext cx="7848600" cy="79375"/>
          </a:xfrm>
          <a:prstGeom prst="line">
            <a:avLst/>
          </a:prstGeom>
          <a:noFill/>
          <a:ln w="38160" cap="sq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3" name="Line 4">
            <a:extLst>
              <a:ext uri="{FF2B5EF4-FFF2-40B4-BE49-F238E27FC236}">
                <a16:creationId xmlns:a16="http://schemas.microsoft.com/office/drawing/2014/main" id="{6E62E97A-B4C6-46BF-BF49-F401CEF55BEB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2362200"/>
            <a:ext cx="1295400" cy="2057400"/>
          </a:xfrm>
          <a:prstGeom prst="line">
            <a:avLst/>
          </a:prstGeom>
          <a:noFill/>
          <a:ln w="57240" cap="sq">
            <a:solidFill>
              <a:srgbClr val="A5644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4" name="Line 5">
            <a:extLst>
              <a:ext uri="{FF2B5EF4-FFF2-40B4-BE49-F238E27FC236}">
                <a16:creationId xmlns:a16="http://schemas.microsoft.com/office/drawing/2014/main" id="{51D3D3E8-2B99-4E77-9342-E75C92B40E67}"/>
              </a:ext>
            </a:extLst>
          </p:cNvPr>
          <p:cNvSpPr>
            <a:spLocks noChangeShapeType="1"/>
          </p:cNvSpPr>
          <p:nvPr/>
        </p:nvSpPr>
        <p:spPr bwMode="auto">
          <a:xfrm>
            <a:off x="5181600" y="4648200"/>
            <a:ext cx="1905000" cy="304800"/>
          </a:xfrm>
          <a:prstGeom prst="line">
            <a:avLst/>
          </a:prstGeom>
          <a:noFill/>
          <a:ln w="57240" cap="sq">
            <a:solidFill>
              <a:srgbClr val="A5644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>
            <a:extLst>
              <a:ext uri="{FF2B5EF4-FFF2-40B4-BE49-F238E27FC236}">
                <a16:creationId xmlns:a16="http://schemas.microsoft.com/office/drawing/2014/main" id="{136620C2-F474-4212-A3F5-31C0EB7B8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8" y="450850"/>
            <a:ext cx="8894762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39" name="Text Box 2">
            <a:extLst>
              <a:ext uri="{FF2B5EF4-FFF2-40B4-BE49-F238E27FC236}">
                <a16:creationId xmlns:a16="http://schemas.microsoft.com/office/drawing/2014/main" id="{12DCEF9B-65E3-4E63-A0F9-0AF4D37611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1676400"/>
            <a:ext cx="8278812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indent="-28416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000000"/>
              </a:buClr>
              <a:buSzPct val="70000"/>
            </a:pPr>
            <a:r>
              <a:rPr lang="cs-CZ" altLang="cs-CZ" sz="3200">
                <a:solidFill>
                  <a:srgbClr val="FF0000"/>
                </a:solidFill>
                <a:latin typeface="Franklin Gothic Book" panose="020B0503020102020204" pitchFamily="34" charset="0"/>
              </a:rPr>
              <a:t>Kostěná pánev </a:t>
            </a:r>
          </a:p>
          <a:p>
            <a:pPr lvl="1"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pohlavní rozdíly pánve</a:t>
            </a:r>
          </a:p>
          <a:p>
            <a:pPr lvl="1"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endParaRPr lang="cs-CZ" altLang="cs-CZ" sz="2800">
              <a:solidFill>
                <a:srgbClr val="4E3B30"/>
              </a:solidFill>
              <a:latin typeface="Franklin Gothic Book" panose="020B0503020102020204" pitchFamily="34" charset="0"/>
            </a:endParaRPr>
          </a:p>
          <a:p>
            <a:pPr lvl="1"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ženská pánev je širší a nižší než pánev mužská</a:t>
            </a:r>
          </a:p>
          <a:p>
            <a:pPr lvl="1"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r>
              <a:rPr lang="cs-CZ" altLang="cs-CZ" sz="2800">
                <a:solidFill>
                  <a:srgbClr val="4E3B30"/>
                </a:solidFill>
                <a:latin typeface="Franklin Gothic Book" panose="020B0503020102020204" pitchFamily="34" charset="0"/>
              </a:rPr>
              <a:t>přizpůsobena  potřebám porodu</a:t>
            </a:r>
          </a:p>
          <a:p>
            <a:pPr lvl="1" eaLnBrk="1" hangingPunct="1">
              <a:spcBef>
                <a:spcPts val="700"/>
              </a:spcBef>
              <a:buClr>
                <a:srgbClr val="000000"/>
              </a:buClr>
              <a:buSzPct val="70000"/>
            </a:pPr>
            <a:endParaRPr lang="cs-CZ" altLang="cs-CZ" sz="2800">
              <a:solidFill>
                <a:srgbClr val="4E3B30"/>
              </a:solidFill>
              <a:latin typeface="Franklin Gothic Book" panose="020B0503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Motiv systém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systému Office">
      <a:majorFont>
        <a:latin typeface="Franklin Gothic Medium"/>
        <a:ea typeface="Microsoft YaHei"/>
        <a:cs typeface="Microsoft YaHei"/>
      </a:majorFont>
      <a:minorFont>
        <a:latin typeface="Franklin Gothic Book"/>
        <a:ea typeface="Microsoft YaHei"/>
        <a:cs typeface="Microsoft YaHei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Motiv systém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ystém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Motiv systému Office">
  <a:themeElements>
    <a:clrScheme name="Motiv systém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systému Office">
      <a:majorFont>
        <a:latin typeface="Franklin Gothic Medium"/>
        <a:ea typeface="Microsoft YaHei"/>
        <a:cs typeface="Microsoft YaHei"/>
      </a:majorFont>
      <a:minorFont>
        <a:latin typeface="Franklin Gothic Book"/>
        <a:ea typeface="Microsoft YaHei"/>
        <a:cs typeface="Microsoft YaHei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Motiv systém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ystém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Motiv systému Office">
  <a:themeElements>
    <a:clrScheme name="Motiv systém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systému Office">
      <a:majorFont>
        <a:latin typeface="Franklin Gothic Medium"/>
        <a:ea typeface="Microsoft YaHei"/>
        <a:cs typeface="Microsoft YaHei"/>
      </a:majorFont>
      <a:minorFont>
        <a:latin typeface="Franklin Gothic Book"/>
        <a:ea typeface="Microsoft YaHei"/>
        <a:cs typeface="Microsoft YaHei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Motiv systém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ystém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Motiv systému Office">
  <a:themeElements>
    <a:clrScheme name="Motiv systém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systému Office">
      <a:majorFont>
        <a:latin typeface="Franklin Gothic Medium"/>
        <a:ea typeface="Microsoft YaHei"/>
        <a:cs typeface="Microsoft YaHei"/>
      </a:majorFont>
      <a:minorFont>
        <a:latin typeface="Franklin Gothic Book"/>
        <a:ea typeface="Microsoft YaHei"/>
        <a:cs typeface="Microsoft YaHei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Motiv systém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ystém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7_Motiv systému Office">
  <a:themeElements>
    <a:clrScheme name="Motiv systém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systému Office">
      <a:majorFont>
        <a:latin typeface="Franklin Gothic Medium"/>
        <a:ea typeface="Microsoft YaHei"/>
        <a:cs typeface="Microsoft YaHei"/>
      </a:majorFont>
      <a:minorFont>
        <a:latin typeface="Franklin Gothic Book"/>
        <a:ea typeface="Microsoft YaHei"/>
        <a:cs typeface="Microsoft YaHei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Motiv systém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ystém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Motiv systému Office">
  <a:themeElements>
    <a:clrScheme name="Motiv systém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systému Office">
      <a:majorFont>
        <a:latin typeface="Franklin Gothic Medium"/>
        <a:ea typeface="Microsoft YaHei"/>
        <a:cs typeface="Microsoft YaHei"/>
      </a:majorFont>
      <a:minorFont>
        <a:latin typeface="Franklin Gothic Book"/>
        <a:ea typeface="Microsoft YaHei"/>
        <a:cs typeface="Microsoft YaHei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Motiv systém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ystém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_porada_vedeni_LF_vzor-Najbrt" id="{29B59449-88FB-4147-877A-6D929B371094}" vid="{C05BAC1A-30A0-7C45-A2F4-18E22ADECFF4}"/>
    </a:ext>
  </a:extLst>
</a:theme>
</file>

<file path=ppt/theme/theme8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UNI MED">
    <a:dk1>
      <a:srgbClr val="000000"/>
    </a:dk1>
    <a:lt1>
      <a:srgbClr val="FFFFFF"/>
    </a:lt1>
    <a:dk2>
      <a:srgbClr val="0000DC"/>
    </a:dk2>
    <a:lt2>
      <a:srgbClr val="FFC000"/>
    </a:lt2>
    <a:accent1>
      <a:srgbClr val="0000DC"/>
    </a:accent1>
    <a:accent2>
      <a:srgbClr val="F01928"/>
    </a:accent2>
    <a:accent3>
      <a:srgbClr val="00AF3F"/>
    </a:accent3>
    <a:accent4>
      <a:srgbClr val="4BC8FF"/>
    </a:accent4>
    <a:accent5>
      <a:srgbClr val="FF7300"/>
    </a:accent5>
    <a:accent6>
      <a:srgbClr val="B9006E"/>
    </a:accent6>
    <a:hlink>
      <a:srgbClr val="0000DC"/>
    </a:hlink>
    <a:folHlink>
      <a:srgbClr val="5AC8AF"/>
    </a:folHlink>
  </a:clrScheme>
</a:themeOverride>
</file>

<file path=ppt/theme/themeOverride2.xml><?xml version="1.0" encoding="utf-8"?>
<a:themeOverride xmlns:a="http://schemas.openxmlformats.org/drawingml/2006/main">
  <a:clrScheme name="MUNI MED">
    <a:dk1>
      <a:srgbClr val="000000"/>
    </a:dk1>
    <a:lt1>
      <a:srgbClr val="FFFFFF"/>
    </a:lt1>
    <a:dk2>
      <a:srgbClr val="0000DC"/>
    </a:dk2>
    <a:lt2>
      <a:srgbClr val="FFC000"/>
    </a:lt2>
    <a:accent1>
      <a:srgbClr val="0000DC"/>
    </a:accent1>
    <a:accent2>
      <a:srgbClr val="F01928"/>
    </a:accent2>
    <a:accent3>
      <a:srgbClr val="00AF3F"/>
    </a:accent3>
    <a:accent4>
      <a:srgbClr val="4BC8FF"/>
    </a:accent4>
    <a:accent5>
      <a:srgbClr val="FF7300"/>
    </a:accent5>
    <a:accent6>
      <a:srgbClr val="B9006E"/>
    </a:accent6>
    <a:hlink>
      <a:srgbClr val="0000DC"/>
    </a:hlink>
    <a:folHlink>
      <a:srgbClr val="5AC8A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DD8DD6DA292D243B30FBFB88B120361" ma:contentTypeVersion="2" ma:contentTypeDescription="Vytvoří nový dokument" ma:contentTypeScope="" ma:versionID="9106c3e8eb015d017eb3245c94938cea">
  <xsd:schema xmlns:xsd="http://www.w3.org/2001/XMLSchema" xmlns:xs="http://www.w3.org/2001/XMLSchema" xmlns:p="http://schemas.microsoft.com/office/2006/metadata/properties" xmlns:ns3="bd87f593-9bdd-4978-a687-f65241e93483" targetNamespace="http://schemas.microsoft.com/office/2006/metadata/properties" ma:root="true" ma:fieldsID="56e983848d3e36f66ae51e7335bfcbfc" ns3:_="">
    <xsd:import namespace="bd87f593-9bdd-4978-a687-f65241e9348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87f593-9bdd-4978-a687-f65241e934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9B84819-90D6-4A65-BF56-3D2F44F98D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d87f593-9bdd-4978-a687-f65241e934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D23A0BB-40D4-498B-B3B6-5497718CEDD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910</TotalTime>
  <Words>1306</Words>
  <Application>Microsoft Office PowerPoint</Application>
  <PresentationFormat>Widescreen</PresentationFormat>
  <Paragraphs>245</Paragraphs>
  <Slides>52</Slides>
  <Notes>34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52</vt:i4>
      </vt:variant>
    </vt:vector>
  </HeadingPairs>
  <TitlesOfParts>
    <vt:vector size="59" baseType="lpstr">
      <vt:lpstr>Motiv systému Office</vt:lpstr>
      <vt:lpstr>3_Motiv systému Office</vt:lpstr>
      <vt:lpstr>4_Motiv systému Office</vt:lpstr>
      <vt:lpstr>6_Motiv systému Office</vt:lpstr>
      <vt:lpstr>7_Motiv systému Office</vt:lpstr>
      <vt:lpstr>8_Motiv systému Office</vt:lpstr>
      <vt:lpstr>Prezentace_MU_CZ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Hudecek</dc:creator>
  <cp:lastModifiedBy>Crha Igor</cp:lastModifiedBy>
  <cp:revision>154</cp:revision>
  <cp:lastPrinted>1601-01-01T00:00:00Z</cp:lastPrinted>
  <dcterms:created xsi:type="dcterms:W3CDTF">2002-09-19T16:24:55Z</dcterms:created>
  <dcterms:modified xsi:type="dcterms:W3CDTF">2021-09-11T07:47:05Z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0x010100ADD8DD6DA292D243B30FBFB88B120361</vt:lpwstr>
  </property>
</Properties>
</file>